
<file path=[Content_Types].xml><?xml version="1.0" encoding="utf-8"?>
<Types xmlns="http://schemas.openxmlformats.org/package/2006/content-types">
  <Default Extension="png" ContentType="image/png"/>
  <Default Extension="tmp"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f" ContentType="image/tiff"/>
  <Default Extension="vml" ContentType="application/vnd.openxmlformats-officedocument.vmlDrawing"/>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3.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5.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6.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theme/theme7.xml" ContentType="application/vnd.openxmlformats-officedocument.theme+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8.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9.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0.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theme/theme11.xml" ContentType="application/vnd.openxmlformats-officedocument.theme+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12.xml" ContentType="application/vnd.openxmlformats-officedocument.theme+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theme/theme13.xml" ContentType="application/vnd.openxmlformats-officedocument.theme+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theme/theme14.xml" ContentType="application/vnd.openxmlformats-officedocument.theme+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theme/theme15.xml" ContentType="application/vnd.openxmlformats-officedocument.theme+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tags/tag3.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4.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 id="2147483687" r:id="rId3"/>
    <p:sldMasterId id="2147483701" r:id="rId4"/>
    <p:sldMasterId id="2147483714" r:id="rId5"/>
    <p:sldMasterId id="2147483721" r:id="rId6"/>
    <p:sldMasterId id="2147483734" r:id="rId7"/>
    <p:sldMasterId id="2147483749" r:id="rId8"/>
    <p:sldMasterId id="2147483766" r:id="rId9"/>
    <p:sldMasterId id="2147483778" r:id="rId10"/>
    <p:sldMasterId id="2147483791" r:id="rId11"/>
    <p:sldMasterId id="2147483807" r:id="rId12"/>
    <p:sldMasterId id="2147483814" r:id="rId13"/>
    <p:sldMasterId id="2147483817" r:id="rId14"/>
    <p:sldMasterId id="2147483835" r:id="rId15"/>
    <p:sldMasterId id="2147483851" r:id="rId16"/>
  </p:sldMasterIdLst>
  <p:notesMasterIdLst>
    <p:notesMasterId r:id="rId104"/>
  </p:notesMasterIdLst>
  <p:sldIdLst>
    <p:sldId id="13988" r:id="rId17"/>
    <p:sldId id="13995" r:id="rId18"/>
    <p:sldId id="13438" r:id="rId19"/>
    <p:sldId id="13946" r:id="rId20"/>
    <p:sldId id="13680" r:id="rId21"/>
    <p:sldId id="13907" r:id="rId22"/>
    <p:sldId id="329" r:id="rId23"/>
    <p:sldId id="13963" r:id="rId24"/>
    <p:sldId id="13961" r:id="rId25"/>
    <p:sldId id="303" r:id="rId26"/>
    <p:sldId id="13956" r:id="rId27"/>
    <p:sldId id="326" r:id="rId28"/>
    <p:sldId id="308" r:id="rId29"/>
    <p:sldId id="13989" r:id="rId30"/>
    <p:sldId id="13992" r:id="rId31"/>
    <p:sldId id="280" r:id="rId32"/>
    <p:sldId id="640" r:id="rId33"/>
    <p:sldId id="1936" r:id="rId34"/>
    <p:sldId id="13681" r:id="rId35"/>
    <p:sldId id="412" r:id="rId36"/>
    <p:sldId id="1929" r:id="rId37"/>
    <p:sldId id="13685" r:id="rId38"/>
    <p:sldId id="13919" r:id="rId39"/>
    <p:sldId id="13920" r:id="rId40"/>
    <p:sldId id="13957" r:id="rId41"/>
    <p:sldId id="13993" r:id="rId42"/>
    <p:sldId id="13921" r:id="rId43"/>
    <p:sldId id="267" r:id="rId44"/>
    <p:sldId id="266" r:id="rId45"/>
    <p:sldId id="2294" r:id="rId46"/>
    <p:sldId id="2292" r:id="rId47"/>
    <p:sldId id="13991" r:id="rId48"/>
    <p:sldId id="13994" r:id="rId49"/>
    <p:sldId id="13922" r:id="rId50"/>
    <p:sldId id="532" r:id="rId51"/>
    <p:sldId id="13996" r:id="rId52"/>
    <p:sldId id="13999" r:id="rId53"/>
    <p:sldId id="13501" r:id="rId54"/>
    <p:sldId id="13904" r:id="rId55"/>
    <p:sldId id="13997" r:id="rId56"/>
    <p:sldId id="13962" r:id="rId57"/>
    <p:sldId id="14000" r:id="rId58"/>
    <p:sldId id="13982" r:id="rId59"/>
    <p:sldId id="13964" r:id="rId60"/>
    <p:sldId id="14008" r:id="rId61"/>
    <p:sldId id="14001" r:id="rId62"/>
    <p:sldId id="14003" r:id="rId63"/>
    <p:sldId id="282" r:id="rId64"/>
    <p:sldId id="386" r:id="rId65"/>
    <p:sldId id="1930" r:id="rId66"/>
    <p:sldId id="14002" r:id="rId67"/>
    <p:sldId id="13973" r:id="rId68"/>
    <p:sldId id="3427" r:id="rId69"/>
    <p:sldId id="13968" r:id="rId70"/>
    <p:sldId id="3428" r:id="rId71"/>
    <p:sldId id="270" r:id="rId72"/>
    <p:sldId id="278" r:id="rId73"/>
    <p:sldId id="13967" r:id="rId74"/>
    <p:sldId id="3429" r:id="rId75"/>
    <p:sldId id="274" r:id="rId76"/>
    <p:sldId id="2521" r:id="rId77"/>
    <p:sldId id="14006" r:id="rId78"/>
    <p:sldId id="637" r:id="rId79"/>
    <p:sldId id="13975" r:id="rId80"/>
    <p:sldId id="14004" r:id="rId81"/>
    <p:sldId id="13976" r:id="rId82"/>
    <p:sldId id="14005" r:id="rId83"/>
    <p:sldId id="13692" r:id="rId84"/>
    <p:sldId id="13684" r:id="rId85"/>
    <p:sldId id="13479" r:id="rId86"/>
    <p:sldId id="14007" r:id="rId87"/>
    <p:sldId id="3393" r:id="rId88"/>
    <p:sldId id="296" r:id="rId89"/>
    <p:sldId id="13507" r:id="rId90"/>
    <p:sldId id="297" r:id="rId91"/>
    <p:sldId id="13436" r:id="rId92"/>
    <p:sldId id="1255" r:id="rId93"/>
    <p:sldId id="13475" r:id="rId94"/>
    <p:sldId id="13462" r:id="rId95"/>
    <p:sldId id="256" r:id="rId96"/>
    <p:sldId id="257" r:id="rId97"/>
    <p:sldId id="258" r:id="rId98"/>
    <p:sldId id="13985" r:id="rId99"/>
    <p:sldId id="13986" r:id="rId100"/>
    <p:sldId id="13987" r:id="rId101"/>
    <p:sldId id="639" r:id="rId102"/>
    <p:sldId id="13927" r:id="rId103"/>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7259" autoAdjust="0"/>
  </p:normalViewPr>
  <p:slideViewPr>
    <p:cSldViewPr snapToGrid="0">
      <p:cViewPr varScale="1">
        <p:scale>
          <a:sx n="53" d="100"/>
          <a:sy n="53" d="100"/>
        </p:scale>
        <p:origin x="312" y="486"/>
      </p:cViewPr>
      <p:guideLst/>
    </p:cSldViewPr>
  </p:slideViewPr>
  <p:notesTextViewPr>
    <p:cViewPr>
      <p:scale>
        <a:sx n="1" d="1"/>
        <a:sy n="1" d="1"/>
      </p:scale>
      <p:origin x="0" y="0"/>
    </p:cViewPr>
  </p:notesTextViewPr>
  <p:sorterViewPr>
    <p:cViewPr>
      <p:scale>
        <a:sx n="40" d="100"/>
        <a:sy n="40" d="100"/>
      </p:scale>
      <p:origin x="0" y="-729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0.xml"/><Relationship Id="rId21" Type="http://schemas.openxmlformats.org/officeDocument/2006/relationships/slide" Target="slides/slide5.xml"/><Relationship Id="rId42" Type="http://schemas.openxmlformats.org/officeDocument/2006/relationships/slide" Target="slides/slide26.xml"/><Relationship Id="rId47" Type="http://schemas.openxmlformats.org/officeDocument/2006/relationships/slide" Target="slides/slide31.xml"/><Relationship Id="rId63" Type="http://schemas.openxmlformats.org/officeDocument/2006/relationships/slide" Target="slides/slide47.xml"/><Relationship Id="rId68" Type="http://schemas.openxmlformats.org/officeDocument/2006/relationships/slide" Target="slides/slide52.xml"/><Relationship Id="rId84" Type="http://schemas.openxmlformats.org/officeDocument/2006/relationships/slide" Target="slides/slide68.xml"/><Relationship Id="rId89" Type="http://schemas.openxmlformats.org/officeDocument/2006/relationships/slide" Target="slides/slide73.xml"/><Relationship Id="rId16" Type="http://schemas.openxmlformats.org/officeDocument/2006/relationships/slideMaster" Target="slideMasters/slideMaster16.xml"/><Relationship Id="rId107" Type="http://schemas.openxmlformats.org/officeDocument/2006/relationships/theme" Target="theme/theme1.xml"/><Relationship Id="rId11" Type="http://schemas.openxmlformats.org/officeDocument/2006/relationships/slideMaster" Target="slideMasters/slideMaster11.xml"/><Relationship Id="rId32" Type="http://schemas.openxmlformats.org/officeDocument/2006/relationships/slide" Target="slides/slide16.xml"/><Relationship Id="rId37" Type="http://schemas.openxmlformats.org/officeDocument/2006/relationships/slide" Target="slides/slide21.xml"/><Relationship Id="rId53" Type="http://schemas.openxmlformats.org/officeDocument/2006/relationships/slide" Target="slides/slide37.xml"/><Relationship Id="rId58" Type="http://schemas.openxmlformats.org/officeDocument/2006/relationships/slide" Target="slides/slide42.xml"/><Relationship Id="rId74" Type="http://schemas.openxmlformats.org/officeDocument/2006/relationships/slide" Target="slides/slide58.xml"/><Relationship Id="rId79" Type="http://schemas.openxmlformats.org/officeDocument/2006/relationships/slide" Target="slides/slide63.xml"/><Relationship Id="rId102" Type="http://schemas.openxmlformats.org/officeDocument/2006/relationships/slide" Target="slides/slide86.xml"/><Relationship Id="rId5" Type="http://schemas.openxmlformats.org/officeDocument/2006/relationships/slideMaster" Target="slideMasters/slideMaster5.xml"/><Relationship Id="rId90" Type="http://schemas.openxmlformats.org/officeDocument/2006/relationships/slide" Target="slides/slide74.xml"/><Relationship Id="rId95" Type="http://schemas.openxmlformats.org/officeDocument/2006/relationships/slide" Target="slides/slide79.xml"/><Relationship Id="rId22" Type="http://schemas.openxmlformats.org/officeDocument/2006/relationships/slide" Target="slides/slide6.xml"/><Relationship Id="rId27" Type="http://schemas.openxmlformats.org/officeDocument/2006/relationships/slide" Target="slides/slide11.xml"/><Relationship Id="rId43" Type="http://schemas.openxmlformats.org/officeDocument/2006/relationships/slide" Target="slides/slide27.xml"/><Relationship Id="rId48" Type="http://schemas.openxmlformats.org/officeDocument/2006/relationships/slide" Target="slides/slide32.xml"/><Relationship Id="rId64" Type="http://schemas.openxmlformats.org/officeDocument/2006/relationships/slide" Target="slides/slide48.xml"/><Relationship Id="rId69" Type="http://schemas.openxmlformats.org/officeDocument/2006/relationships/slide" Target="slides/slide53.xml"/><Relationship Id="rId80" Type="http://schemas.openxmlformats.org/officeDocument/2006/relationships/slide" Target="slides/slide64.xml"/><Relationship Id="rId85" Type="http://schemas.openxmlformats.org/officeDocument/2006/relationships/slide" Target="slides/slide69.xml"/><Relationship Id="rId12" Type="http://schemas.openxmlformats.org/officeDocument/2006/relationships/slideMaster" Target="slideMasters/slideMaster12.xml"/><Relationship Id="rId17" Type="http://schemas.openxmlformats.org/officeDocument/2006/relationships/slide" Target="slides/slide1.xml"/><Relationship Id="rId33" Type="http://schemas.openxmlformats.org/officeDocument/2006/relationships/slide" Target="slides/slide17.xml"/><Relationship Id="rId38" Type="http://schemas.openxmlformats.org/officeDocument/2006/relationships/slide" Target="slides/slide22.xml"/><Relationship Id="rId59" Type="http://schemas.openxmlformats.org/officeDocument/2006/relationships/slide" Target="slides/slide43.xml"/><Relationship Id="rId103" Type="http://schemas.openxmlformats.org/officeDocument/2006/relationships/slide" Target="slides/slide87.xml"/><Relationship Id="rId108" Type="http://schemas.openxmlformats.org/officeDocument/2006/relationships/tableStyles" Target="tableStyles.xml"/><Relationship Id="rId20" Type="http://schemas.openxmlformats.org/officeDocument/2006/relationships/slide" Target="slides/slide4.xml"/><Relationship Id="rId41" Type="http://schemas.openxmlformats.org/officeDocument/2006/relationships/slide" Target="slides/slide25.xml"/><Relationship Id="rId54" Type="http://schemas.openxmlformats.org/officeDocument/2006/relationships/slide" Target="slides/slide38.xml"/><Relationship Id="rId62" Type="http://schemas.openxmlformats.org/officeDocument/2006/relationships/slide" Target="slides/slide46.xml"/><Relationship Id="rId70" Type="http://schemas.openxmlformats.org/officeDocument/2006/relationships/slide" Target="slides/slide54.xml"/><Relationship Id="rId75" Type="http://schemas.openxmlformats.org/officeDocument/2006/relationships/slide" Target="slides/slide59.xml"/><Relationship Id="rId83" Type="http://schemas.openxmlformats.org/officeDocument/2006/relationships/slide" Target="slides/slide67.xml"/><Relationship Id="rId88" Type="http://schemas.openxmlformats.org/officeDocument/2006/relationships/slide" Target="slides/slide72.xml"/><Relationship Id="rId91" Type="http://schemas.openxmlformats.org/officeDocument/2006/relationships/slide" Target="slides/slide75.xml"/><Relationship Id="rId96" Type="http://schemas.openxmlformats.org/officeDocument/2006/relationships/slide" Target="slides/slide80.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7.xml"/><Relationship Id="rId28" Type="http://schemas.openxmlformats.org/officeDocument/2006/relationships/slide" Target="slides/slide12.xml"/><Relationship Id="rId36" Type="http://schemas.openxmlformats.org/officeDocument/2006/relationships/slide" Target="slides/slide20.xml"/><Relationship Id="rId49" Type="http://schemas.openxmlformats.org/officeDocument/2006/relationships/slide" Target="slides/slide33.xml"/><Relationship Id="rId57" Type="http://schemas.openxmlformats.org/officeDocument/2006/relationships/slide" Target="slides/slide41.xml"/><Relationship Id="rId106" Type="http://schemas.openxmlformats.org/officeDocument/2006/relationships/viewProps" Target="viewProps.xml"/><Relationship Id="rId10" Type="http://schemas.openxmlformats.org/officeDocument/2006/relationships/slideMaster" Target="slideMasters/slideMaster10.xml"/><Relationship Id="rId31" Type="http://schemas.openxmlformats.org/officeDocument/2006/relationships/slide" Target="slides/slide15.xml"/><Relationship Id="rId44" Type="http://schemas.openxmlformats.org/officeDocument/2006/relationships/slide" Target="slides/slide28.xml"/><Relationship Id="rId52" Type="http://schemas.openxmlformats.org/officeDocument/2006/relationships/slide" Target="slides/slide36.xml"/><Relationship Id="rId60" Type="http://schemas.openxmlformats.org/officeDocument/2006/relationships/slide" Target="slides/slide44.xml"/><Relationship Id="rId65" Type="http://schemas.openxmlformats.org/officeDocument/2006/relationships/slide" Target="slides/slide49.xml"/><Relationship Id="rId73" Type="http://schemas.openxmlformats.org/officeDocument/2006/relationships/slide" Target="slides/slide57.xml"/><Relationship Id="rId78" Type="http://schemas.openxmlformats.org/officeDocument/2006/relationships/slide" Target="slides/slide62.xml"/><Relationship Id="rId81" Type="http://schemas.openxmlformats.org/officeDocument/2006/relationships/slide" Target="slides/slide65.xml"/><Relationship Id="rId86" Type="http://schemas.openxmlformats.org/officeDocument/2006/relationships/slide" Target="slides/slide70.xml"/><Relationship Id="rId94" Type="http://schemas.openxmlformats.org/officeDocument/2006/relationships/slide" Target="slides/slide78.xml"/><Relationship Id="rId99" Type="http://schemas.openxmlformats.org/officeDocument/2006/relationships/slide" Target="slides/slide83.xml"/><Relationship Id="rId101" Type="http://schemas.openxmlformats.org/officeDocument/2006/relationships/slide" Target="slides/slide85.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 Target="slides/slide2.xml"/><Relationship Id="rId39" Type="http://schemas.openxmlformats.org/officeDocument/2006/relationships/slide" Target="slides/slide23.xml"/><Relationship Id="rId34" Type="http://schemas.openxmlformats.org/officeDocument/2006/relationships/slide" Target="slides/slide18.xml"/><Relationship Id="rId50" Type="http://schemas.openxmlformats.org/officeDocument/2006/relationships/slide" Target="slides/slide34.xml"/><Relationship Id="rId55" Type="http://schemas.openxmlformats.org/officeDocument/2006/relationships/slide" Target="slides/slide39.xml"/><Relationship Id="rId76" Type="http://schemas.openxmlformats.org/officeDocument/2006/relationships/slide" Target="slides/slide60.xml"/><Relationship Id="rId97" Type="http://schemas.openxmlformats.org/officeDocument/2006/relationships/slide" Target="slides/slide81.xml"/><Relationship Id="rId104" Type="http://schemas.openxmlformats.org/officeDocument/2006/relationships/notesMaster" Target="notesMasters/notesMaster1.xml"/><Relationship Id="rId7" Type="http://schemas.openxmlformats.org/officeDocument/2006/relationships/slideMaster" Target="slideMasters/slideMaster7.xml"/><Relationship Id="rId71" Type="http://schemas.openxmlformats.org/officeDocument/2006/relationships/slide" Target="slides/slide55.xml"/><Relationship Id="rId92" Type="http://schemas.openxmlformats.org/officeDocument/2006/relationships/slide" Target="slides/slide76.xml"/><Relationship Id="rId2" Type="http://schemas.openxmlformats.org/officeDocument/2006/relationships/slideMaster" Target="slideMasters/slideMaster2.xml"/><Relationship Id="rId29" Type="http://schemas.openxmlformats.org/officeDocument/2006/relationships/slide" Target="slides/slide13.xml"/><Relationship Id="rId24" Type="http://schemas.openxmlformats.org/officeDocument/2006/relationships/slide" Target="slides/slide8.xml"/><Relationship Id="rId40" Type="http://schemas.openxmlformats.org/officeDocument/2006/relationships/slide" Target="slides/slide24.xml"/><Relationship Id="rId45" Type="http://schemas.openxmlformats.org/officeDocument/2006/relationships/slide" Target="slides/slide29.xml"/><Relationship Id="rId66" Type="http://schemas.openxmlformats.org/officeDocument/2006/relationships/slide" Target="slides/slide50.xml"/><Relationship Id="rId87" Type="http://schemas.openxmlformats.org/officeDocument/2006/relationships/slide" Target="slides/slide71.xml"/><Relationship Id="rId61" Type="http://schemas.openxmlformats.org/officeDocument/2006/relationships/slide" Target="slides/slide45.xml"/><Relationship Id="rId82" Type="http://schemas.openxmlformats.org/officeDocument/2006/relationships/slide" Target="slides/slide66.xml"/><Relationship Id="rId19" Type="http://schemas.openxmlformats.org/officeDocument/2006/relationships/slide" Target="slides/slide3.xml"/><Relationship Id="rId14" Type="http://schemas.openxmlformats.org/officeDocument/2006/relationships/slideMaster" Target="slideMasters/slideMaster14.xml"/><Relationship Id="rId30" Type="http://schemas.openxmlformats.org/officeDocument/2006/relationships/slide" Target="slides/slide14.xml"/><Relationship Id="rId35" Type="http://schemas.openxmlformats.org/officeDocument/2006/relationships/slide" Target="slides/slide19.xml"/><Relationship Id="rId56" Type="http://schemas.openxmlformats.org/officeDocument/2006/relationships/slide" Target="slides/slide40.xml"/><Relationship Id="rId77" Type="http://schemas.openxmlformats.org/officeDocument/2006/relationships/slide" Target="slides/slide61.xml"/><Relationship Id="rId100" Type="http://schemas.openxmlformats.org/officeDocument/2006/relationships/slide" Target="slides/slide84.xml"/><Relationship Id="rId105"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35.xml"/><Relationship Id="rId72" Type="http://schemas.openxmlformats.org/officeDocument/2006/relationships/slide" Target="slides/slide56.xml"/><Relationship Id="rId93" Type="http://schemas.openxmlformats.org/officeDocument/2006/relationships/slide" Target="slides/slide77.xml"/><Relationship Id="rId98" Type="http://schemas.openxmlformats.org/officeDocument/2006/relationships/slide" Target="slides/slide82.xml"/><Relationship Id="rId3" Type="http://schemas.openxmlformats.org/officeDocument/2006/relationships/slideMaster" Target="slideMasters/slideMaster3.xml"/><Relationship Id="rId25" Type="http://schemas.openxmlformats.org/officeDocument/2006/relationships/slide" Target="slides/slide9.xml"/><Relationship Id="rId46" Type="http://schemas.openxmlformats.org/officeDocument/2006/relationships/slide" Target="slides/slide30.xml"/><Relationship Id="rId67" Type="http://schemas.openxmlformats.org/officeDocument/2006/relationships/slide" Target="slides/slide5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8" name="Shape 168"/>
          <p:cNvSpPr>
            <a:spLocks noGrp="1" noRot="1" noChangeAspect="1"/>
          </p:cNvSpPr>
          <p:nvPr>
            <p:ph type="sldImg"/>
          </p:nvPr>
        </p:nvSpPr>
        <p:spPr>
          <a:xfrm>
            <a:off x="1143000" y="685800"/>
            <a:ext cx="4572000" cy="3429000"/>
          </a:xfrm>
          <a:prstGeom prst="rect">
            <a:avLst/>
          </a:prstGeom>
        </p:spPr>
        <p:txBody>
          <a:bodyPr/>
          <a:lstStyle/>
          <a:p>
            <a:endParaRPr/>
          </a:p>
        </p:txBody>
      </p:sp>
      <p:sp>
        <p:nvSpPr>
          <p:cNvPr id="169" name="Shape 16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LHAASO experiment located on </a:t>
            </a:r>
            <a:r>
              <a:rPr lang="en-US" altLang="zh-CN" dirty="0" err="1"/>
              <a:t>Haizi</a:t>
            </a:r>
            <a:r>
              <a:rPr lang="en-US" altLang="zh-CN" dirty="0"/>
              <a:t> mountain Sichuan China. The altitude is about 4400 meters. The air shower development reaches its maximum for vertical showers at around 1 </a:t>
            </a:r>
            <a:r>
              <a:rPr lang="en-US" altLang="zh-CN" dirty="0" err="1"/>
              <a:t>PeV</a:t>
            </a:r>
            <a:r>
              <a:rPr lang="en-US" altLang="zh-CN" dirty="0"/>
              <a:t>, making this an ideal site to measure the cosmic ray energy spectrum with less uncertainties in the knee region.</a:t>
            </a:r>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046972-B515-4B97-9D77-36CB3324C23B}"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Arial"/>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Arial"/>
            </a:endParaRPr>
          </a:p>
        </p:txBody>
      </p:sp>
    </p:spTree>
    <p:extLst>
      <p:ext uri="{BB962C8B-B14F-4D97-AF65-F5344CB8AC3E}">
        <p14:creationId xmlns:p14="http://schemas.microsoft.com/office/powerpoint/2010/main" val="331274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effectLst/>
              </a:rPr>
              <a:t>LHAASO is a hybrid detector, including air Cherenkov telescope array</a:t>
            </a:r>
            <a:r>
              <a:rPr lang="zh-CN" altLang="en-US" dirty="0">
                <a:effectLst/>
              </a:rPr>
              <a:t>， </a:t>
            </a:r>
            <a:r>
              <a:rPr lang="en-US" altLang="zh-CN" dirty="0">
                <a:effectLst/>
              </a:rPr>
              <a:t>scintillator detector array, muon detector array, and water Cherenkov detector array. </a:t>
            </a:r>
            <a:endParaRPr lang="zh-CN"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B7DDAB-0463-4EBB-A14A-4297C06334D3}" type="slidenum">
              <a:rPr kumimoji="0" lang="zh-CN" altLang="en-US" sz="13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zh-CN" altLang="en-US" sz="13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667119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309"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zh-CN" altLang="en-US"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rPr>
              <a:t>高海拔宇宙线观测站（</a:t>
            </a:r>
            <a:r>
              <a:rPr kumimoji="0" lang="en-US" altLang="zh-CN"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rPr>
              <a:t>LHAASO</a:t>
            </a:r>
            <a:r>
              <a:rPr kumimoji="0" lang="zh-CN" altLang="en-US"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rPr>
              <a:t>），位于</a:t>
            </a:r>
            <a:r>
              <a:rPr kumimoji="0" lang="zh-CN" altLang="en-US" sz="120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四川甘孜州稻城海子山，海拔</a:t>
            </a:r>
            <a:r>
              <a:rPr kumimoji="0" lang="en-US" altLang="zh-CN" sz="120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 </a:t>
            </a:r>
            <a:r>
              <a:rPr kumimoji="0" lang="pt-BR" altLang="zh-CN" sz="120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4410 </a:t>
            </a:r>
            <a:r>
              <a:rPr kumimoji="0" lang="en-US" altLang="zh-CN" sz="120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m</a:t>
            </a:r>
            <a:r>
              <a:rPr kumimoji="0" lang="zh-CN" altLang="en-US" sz="1200"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，是</a:t>
            </a:r>
            <a:r>
              <a:rPr kumimoji="0" lang="zh-CN" altLang="en-US"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“膝区”宇宙线测量的理想位置，测量精度高</a:t>
            </a:r>
            <a:endParaRPr kumimoji="0" lang="en-US" altLang="zh-CN"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endParaRPr>
          </a:p>
          <a:p>
            <a:pPr marL="0" marR="0" lvl="0" indent="0" algn="l" defTabSz="914309"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zh-CN" altLang="en-US"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于</a:t>
            </a:r>
            <a:r>
              <a:rPr kumimoji="0" lang="en-US" altLang="zh-CN"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2021</a:t>
            </a:r>
            <a:r>
              <a:rPr kumimoji="0" lang="zh-CN" altLang="en-US"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年</a:t>
            </a:r>
            <a:r>
              <a:rPr kumimoji="0" lang="en-US" altLang="zh-CN"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7</a:t>
            </a:r>
            <a:r>
              <a:rPr kumimoji="0" lang="zh-CN" altLang="en-US"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月全面建成，</a:t>
            </a:r>
            <a:r>
              <a:rPr kumimoji="0" lang="en-US" altLang="zh-CN"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2023</a:t>
            </a:r>
            <a:r>
              <a:rPr kumimoji="0" lang="zh-CN" altLang="en-US"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年</a:t>
            </a:r>
            <a:r>
              <a:rPr kumimoji="0" lang="en-US" altLang="zh-CN"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5</a:t>
            </a:r>
            <a:r>
              <a:rPr kumimoji="0" lang="zh-CN" altLang="en-US"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月通过国家验收。拉索阵列的中心是</a:t>
            </a:r>
            <a:r>
              <a:rPr kumimoji="0" lang="zh-CN" altLang="en-US" sz="1200" b="1" i="0" u="none" strike="noStrike" kern="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a:rPr>
              <a:t>水切伦科夫探测器阵列</a:t>
            </a:r>
            <a:r>
              <a:rPr kumimoji="0" lang="en-US" altLang="zh-CN" sz="1200" b="1" i="0" u="none" strike="noStrike" kern="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a:rPr>
              <a:t>(WCDA)</a:t>
            </a:r>
            <a:r>
              <a:rPr kumimoji="0" lang="zh-CN" altLang="en-US" sz="1200" b="1" i="0" u="none" strike="noStrike" kern="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a:rPr>
              <a:t>，外围是闪烁体探测器阵列和缪子探测器阵列</a:t>
            </a:r>
            <a:r>
              <a:rPr kumimoji="0" lang="zh-CN" altLang="en-US"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，还有</a:t>
            </a:r>
            <a:r>
              <a:rPr kumimoji="0" lang="en-US" altLang="zh-CN"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18</a:t>
            </a:r>
            <a:r>
              <a:rPr kumimoji="0" lang="zh-CN" altLang="en-US"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台广角切伦科夫望远镜。整个阵列的面积是</a:t>
            </a:r>
            <a:r>
              <a:rPr kumimoji="0" lang="en-US" altLang="zh-CN"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1.3</a:t>
            </a:r>
            <a:r>
              <a:rPr kumimoji="0" lang="zh-CN" altLang="en-US"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平方公里。</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zh-CN" sz="1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EF1B80-C495-419B-A890-10E34F88D34E}"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2758395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This soil bag is a muon detector. A water bag is buried underground and covered by about 2.5 meters of soil. The spacing between muon detectors is about 30 meters. This small square is a scintillator detector with a spacing of about 15 meters.</a:t>
            </a:r>
            <a:endParaRPr lang="zh-CN" altLang="en-US" dirty="0"/>
          </a:p>
          <a:p>
            <a:endParaRPr lang="zh-CN"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B7DDAB-0463-4EBB-A14A-4297C06334D3}" type="slidenum">
              <a:rPr kumimoji="0" lang="zh-CN" altLang="en-US" sz="13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zh-CN" altLang="en-US" sz="13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2004850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0" name="幻灯片图像占位符 1"/>
          <p:cNvSpPr>
            <a:spLocks noGrp="1" noRot="1" noChangeAspect="1" noTextEdit="1"/>
          </p:cNvSpPr>
          <p:nvPr>
            <p:ph type="sldImg"/>
          </p:nvPr>
        </p:nvSpPr>
        <p:spPr bwMode="auto">
          <a:xfrm>
            <a:off x="92075" y="746125"/>
            <a:ext cx="6615113" cy="3722688"/>
          </a:xfrm>
          <a:noFill/>
          <a:ln>
            <a:solidFill>
              <a:srgbClr val="000000"/>
            </a:solidFill>
            <a:miter lim="800000"/>
          </a:ln>
        </p:spPr>
      </p:sp>
      <p:sp>
        <p:nvSpPr>
          <p:cNvPr id="1048701" name="备注占位符 2"/>
          <p:cNvSpPr>
            <a:spLocks noGrp="1"/>
          </p:cNvSpPr>
          <p:nvPr>
            <p:ph type="body" idx="1"/>
          </p:nvPr>
        </p:nvSpPr>
        <p:spPr bwMode="auto">
          <a:noFill/>
        </p:spPr>
        <p:txBody>
          <a:bodyPr wrap="square" numCol="1" anchor="t" anchorCtr="0" compatLnSpc="1"/>
          <a:lstStyle/>
          <a:p>
            <a:pPr defTabSz="955878">
              <a:defRPr/>
            </a:pPr>
            <a:r>
              <a:rPr lang="en-US" altLang="zh-CN" dirty="0"/>
              <a:t>The water </a:t>
            </a:r>
            <a:r>
              <a:rPr lang="en-US" altLang="zh-CN" sz="1300" dirty="0"/>
              <a:t>Cherenkov detector array (WCDA) has three large pools and 3120 units. The size of each unit is 5 meters by 5 meters, and the water depth is about 4.4 meters. There are two types of PMTs In each unit. 8 inches and 1.5 inches for WCDA-1. 20</a:t>
            </a:r>
            <a:r>
              <a:rPr lang="zh-CN" altLang="en-US" sz="1300" dirty="0"/>
              <a:t> </a:t>
            </a:r>
            <a:r>
              <a:rPr lang="en-US" altLang="zh-CN" sz="1300" dirty="0"/>
              <a:t>inches and 3 inches for WCDA-2 and WCDA-3.</a:t>
            </a:r>
          </a:p>
        </p:txBody>
      </p:sp>
      <p:sp>
        <p:nvSpPr>
          <p:cNvPr id="1048702" name="灯片编号占位符 3"/>
          <p:cNvSpPr>
            <a:spLocks noGrp="1"/>
          </p:cNvSpPr>
          <p:nvPr>
            <p:ph type="sldNum" sz="quarter" idx="5"/>
          </p:nvPr>
        </p:nvSpPr>
        <p:spPr/>
        <p:txBody>
          <a:bodyPr/>
          <a:lstStyle/>
          <a:p>
            <a:pPr marL="0" marR="0" lvl="0" indent="0" algn="r" defTabSz="1274247" rtl="0" eaLnBrk="1" fontAlgn="auto" latinLnBrk="0" hangingPunct="1">
              <a:lnSpc>
                <a:spcPct val="100000"/>
              </a:lnSpc>
              <a:spcBef>
                <a:spcPts val="0"/>
              </a:spcBef>
              <a:spcAft>
                <a:spcPts val="0"/>
              </a:spcAft>
              <a:buClrTx/>
              <a:buSzTx/>
              <a:buFontTx/>
              <a:buNone/>
              <a:tabLst/>
              <a:defRPr/>
            </a:pPr>
            <a:fld id="{DFD60AC0-E1F6-46CD-B416-B59A5B631B5A}" type="slidenum">
              <a:rPr kumimoji="0" lang="zh-CN" altLang="en-US" sz="1300" b="0" i="0" u="none" strike="noStrike" kern="1200" cap="none" spc="0" normalizeH="0" baseline="0" noProof="0">
                <a:ln>
                  <a:noFill/>
                </a:ln>
                <a:solidFill>
                  <a:prstClr val="black"/>
                </a:solidFill>
                <a:effectLst/>
                <a:uLnTx/>
                <a:uFillTx/>
                <a:latin typeface="Calibri"/>
                <a:ea typeface="宋体" panose="02010600030101010101" pitchFamily="2" charset="-122"/>
                <a:cs typeface="+mn-cs"/>
              </a:rPr>
              <a:pPr marL="0" marR="0" lvl="0" indent="0" algn="r" defTabSz="1274247" rtl="0" eaLnBrk="1" fontAlgn="auto" latinLnBrk="0" hangingPunct="1">
                <a:lnSpc>
                  <a:spcPct val="100000"/>
                </a:lnSpc>
                <a:spcBef>
                  <a:spcPts val="0"/>
                </a:spcBef>
                <a:spcAft>
                  <a:spcPts val="0"/>
                </a:spcAft>
                <a:buClrTx/>
                <a:buSzTx/>
                <a:buFontTx/>
                <a:buNone/>
                <a:tabLst/>
                <a:defRPr/>
              </a:pPr>
              <a:t>11</a:t>
            </a:fld>
            <a:endParaRPr kumimoji="0" lang="zh-CN" altLang="en-US" sz="13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439240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0" name="幻灯片图像占位符 1"/>
          <p:cNvSpPr>
            <a:spLocks noGrp="1" noRot="1" noChangeAspect="1" noTextEdit="1"/>
          </p:cNvSpPr>
          <p:nvPr>
            <p:ph type="sldImg"/>
          </p:nvPr>
        </p:nvSpPr>
        <p:spPr bwMode="auto">
          <a:xfrm>
            <a:off x="92075" y="746125"/>
            <a:ext cx="6615113" cy="3722688"/>
          </a:xfrm>
          <a:noFill/>
          <a:ln>
            <a:solidFill>
              <a:srgbClr val="000000"/>
            </a:solidFill>
            <a:miter lim="800000"/>
          </a:ln>
        </p:spPr>
      </p:sp>
      <p:sp>
        <p:nvSpPr>
          <p:cNvPr id="1048701" name="备注占位符 2"/>
          <p:cNvSpPr>
            <a:spLocks noGrp="1"/>
          </p:cNvSpPr>
          <p:nvPr>
            <p:ph type="body" idx="1"/>
          </p:nvPr>
        </p:nvSpPr>
        <p:spPr bwMode="auto">
          <a:noFill/>
        </p:spPr>
        <p:txBody>
          <a:bodyPr wrap="square" numCol="1" anchor="t" anchorCtr="0" compatLnSpc="1"/>
          <a:lstStyle/>
          <a:p>
            <a:pPr defTabSz="955878">
              <a:defRPr/>
            </a:pPr>
            <a:r>
              <a:rPr lang="en-US" altLang="zh-CN" b="0" i="0" dirty="0">
                <a:solidFill>
                  <a:srgbClr val="141414"/>
                </a:solidFill>
                <a:effectLst/>
                <a:latin typeface="苹方-简-常规体"/>
              </a:rPr>
              <a:t>Eighteen wide-field-of-view Cherenkov telescopes are designed for cosmic ray measurements</a:t>
            </a:r>
            <a:r>
              <a:rPr lang="en-US" altLang="zh-CN" sz="1300" dirty="0"/>
              <a:t>. </a:t>
            </a:r>
            <a:br>
              <a:rPr lang="en-US" altLang="zh-CN" sz="1300" dirty="0"/>
            </a:br>
            <a:r>
              <a:rPr lang="en-US" altLang="zh-CN" sz="1300" dirty="0"/>
              <a:t>The diameter of the mirror is about 2.3 m. The </a:t>
            </a:r>
            <a:r>
              <a:rPr lang="en-US" altLang="zh-CN" sz="1300" dirty="0" err="1"/>
              <a:t>SiPM</a:t>
            </a:r>
            <a:r>
              <a:rPr lang="en-US" altLang="zh-CN" sz="1300" dirty="0"/>
              <a:t> camera is used.</a:t>
            </a:r>
            <a:r>
              <a:rPr lang="zh-CN" altLang="en-US" sz="1300" dirty="0"/>
              <a:t> </a:t>
            </a:r>
            <a:r>
              <a:rPr lang="en-US" altLang="zh-CN" sz="1300" dirty="0"/>
              <a:t>So, our Cherenkov telescopes can operate during moon nights, even on the full moon night.  </a:t>
            </a:r>
          </a:p>
          <a:p>
            <a:pPr defTabSz="955878">
              <a:defRPr/>
            </a:pPr>
            <a:r>
              <a:rPr lang="en-US" altLang="zh-CN" sz="1300" dirty="0"/>
              <a:t>This is very important to increase the observation time for such kind of Cherenkov telescopes.</a:t>
            </a:r>
            <a:endParaRPr lang="zh-CN" altLang="en-US" dirty="0"/>
          </a:p>
        </p:txBody>
      </p:sp>
      <p:sp>
        <p:nvSpPr>
          <p:cNvPr id="1048702" name="灯片编号占位符 3"/>
          <p:cNvSpPr>
            <a:spLocks noGrp="1"/>
          </p:cNvSpPr>
          <p:nvPr>
            <p:ph type="sldNum" sz="quarter" idx="5"/>
          </p:nvPr>
        </p:nvSpPr>
        <p:spPr/>
        <p:txBody>
          <a:bodyPr/>
          <a:lstStyle/>
          <a:p>
            <a:pPr marL="0" marR="0" lvl="0" indent="0" algn="r" defTabSz="1274247" rtl="0" eaLnBrk="1" fontAlgn="auto" latinLnBrk="0" hangingPunct="1">
              <a:lnSpc>
                <a:spcPct val="100000"/>
              </a:lnSpc>
              <a:spcBef>
                <a:spcPts val="0"/>
              </a:spcBef>
              <a:spcAft>
                <a:spcPts val="0"/>
              </a:spcAft>
              <a:buClrTx/>
              <a:buSzTx/>
              <a:buFontTx/>
              <a:buNone/>
              <a:tabLst/>
              <a:defRPr/>
            </a:pPr>
            <a:fld id="{DFD60AC0-E1F6-46CD-B416-B59A5B631B5A}" type="slidenum">
              <a:rPr kumimoji="0" lang="zh-CN" altLang="en-US" sz="1300" b="0" i="0" u="none" strike="noStrike" kern="1200" cap="none" spc="0" normalizeH="0" baseline="0" noProof="0">
                <a:ln>
                  <a:noFill/>
                </a:ln>
                <a:solidFill>
                  <a:prstClr val="black"/>
                </a:solidFill>
                <a:effectLst/>
                <a:uLnTx/>
                <a:uFillTx/>
                <a:latin typeface="Calibri"/>
                <a:ea typeface="宋体" panose="02010600030101010101" pitchFamily="2" charset="-122"/>
                <a:cs typeface="+mn-cs"/>
              </a:rPr>
              <a:pPr marL="0" marR="0" lvl="0" indent="0" algn="r" defTabSz="1274247" rtl="0" eaLnBrk="1" fontAlgn="auto" latinLnBrk="0" hangingPunct="1">
                <a:lnSpc>
                  <a:spcPct val="100000"/>
                </a:lnSpc>
                <a:spcBef>
                  <a:spcPts val="0"/>
                </a:spcBef>
                <a:spcAft>
                  <a:spcPts val="0"/>
                </a:spcAft>
                <a:buClrTx/>
                <a:buSzTx/>
                <a:buFontTx/>
                <a:buNone/>
                <a:tabLst/>
                <a:defRPr/>
              </a:pPr>
              <a:t>14</a:t>
            </a:fld>
            <a:endParaRPr kumimoji="0" lang="zh-CN" altLang="en-US" sz="13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3145243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046972-B515-4B97-9D77-36CB3324C23B}"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644091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A295E5-D0D7-4D03-AF54-915C8D1C6912}"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zh-CN" altLang="en-US" dirty="0"/>
              <a:t>宇宙线从外太空进入地球，首先和大气中的原子核发生多次碰撞，引发广延大气簇射，产生非常多的次级粒子，次级粒子中有正负电子、缪子、切伦科夫光等。</a:t>
            </a:r>
            <a:r>
              <a:rPr lang="en-US" altLang="zh-CN" dirty="0"/>
              <a:t>KM2A</a:t>
            </a:r>
            <a:r>
              <a:rPr lang="zh-CN" altLang="en-US" dirty="0"/>
              <a:t>测量的缪子信息是非常好的成分区分变量，望远镜测量的切伦科夫光像，像的质心和粒子方向的角距离，也是很好的成分鉴别变量。</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EF1B80-C495-419B-A890-10E34F88D34E}"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112568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ltLang="zh-CN" dirty="0"/>
              <a:t>The angular distance between the centroid of the image and the shower direction is related to the </a:t>
            </a:r>
            <a:r>
              <a:rPr lang="en-US" altLang="zh-CN" dirty="0" err="1"/>
              <a:t>Xmax</a:t>
            </a:r>
            <a:r>
              <a:rPr lang="en-US" altLang="zh-CN" dirty="0"/>
              <a:t>.  </a:t>
            </a:r>
          </a:p>
          <a:p>
            <a:r>
              <a:rPr lang="en-US" altLang="zh-CN" dirty="0"/>
              <a:t>Proton showers produce deeper </a:t>
            </a:r>
            <a:r>
              <a:rPr lang="en-US" altLang="zh-CN" dirty="0" err="1"/>
              <a:t>Xmax</a:t>
            </a:r>
            <a:r>
              <a:rPr lang="en-US" altLang="zh-CN" dirty="0"/>
              <a:t> than other components.</a:t>
            </a:r>
          </a:p>
          <a:p>
            <a:r>
              <a:rPr lang="en-US" altLang="zh-CN" dirty="0" err="1"/>
              <a:t>Xmax</a:t>
            </a:r>
            <a:r>
              <a:rPr lang="en-US" altLang="zh-CN" dirty="0"/>
              <a:t> is a good mass sensitivity parameter, so, we define angular distance as one of the component discriminators and normalize it using Rp and shower energy.</a:t>
            </a:r>
            <a:endParaRPr lang="zh-CN"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B7DDAB-0463-4EBB-A14A-4297C06334D3}" type="slidenum">
              <a:rPr kumimoji="0" lang="zh-CN" altLang="en-US" sz="13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zh-CN" altLang="en-US" sz="13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367429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ltLang="zh-CN" dirty="0"/>
              <a:t>Proton Shower selection uses the parameters of shower maximum depth and muon content we defined before.</a:t>
            </a:r>
          </a:p>
          <a:p>
            <a:r>
              <a:rPr lang="en-US" altLang="zh-CN" dirty="0"/>
              <a:t>The purity is more than 90% with a selection efficiency of 25%. </a:t>
            </a:r>
            <a:r>
              <a:rPr lang="en-US" altLang="zh-CN" dirty="0">
                <a:effectLst/>
              </a:rPr>
              <a:t>You can see, the contamination dominates by Helium. </a:t>
            </a:r>
            <a:endParaRPr lang="en-US" altLang="zh-CN" dirty="0"/>
          </a:p>
          <a:p>
            <a:endParaRPr lang="zh-CN"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B7DDAB-0463-4EBB-A14A-4297C06334D3}" type="slidenum">
              <a:rPr kumimoji="0" lang="zh-CN" altLang="en-US" sz="13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zh-CN" altLang="en-US" sz="13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4173288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ltLang="zh-CN" dirty="0"/>
              <a:t>These cosmic rays induce air showers which contain two component: electromagnetic component and hadronic component.</a:t>
            </a:r>
          </a:p>
          <a:p>
            <a:r>
              <a:rPr lang="en-US" altLang="zh-CN" dirty="0"/>
              <a:t> We use Cherenkov photons and Number of muons to reconstruction shower energy.</a:t>
            </a:r>
          </a:p>
          <a:p>
            <a:r>
              <a:rPr lang="en-US" altLang="zh-CN" dirty="0"/>
              <a:t>Cherenkov photons represent electromagnetic component, while muon content represents hadronic component.  </a:t>
            </a:r>
          </a:p>
          <a:p>
            <a:r>
              <a:rPr lang="en-US" altLang="zh-CN" b="0" i="0" dirty="0">
                <a:effectLst/>
                <a:latin typeface="-apple-system"/>
              </a:rPr>
              <a:t>The energy resolution is less than 15% and gradually improves with increasing energy, remaining constant above 1 </a:t>
            </a:r>
            <a:r>
              <a:rPr lang="en-US" altLang="zh-CN" b="0" i="0" dirty="0" err="1">
                <a:effectLst/>
                <a:latin typeface="-apple-system"/>
              </a:rPr>
              <a:t>PeV</a:t>
            </a:r>
            <a:r>
              <a:rPr lang="en-US" altLang="zh-CN" b="0" i="0" dirty="0">
                <a:effectLst/>
                <a:latin typeface="-apple-system"/>
              </a:rPr>
              <a:t>.</a:t>
            </a:r>
          </a:p>
          <a:p>
            <a:r>
              <a:rPr lang="en-US" altLang="zh-CN" dirty="0"/>
              <a:t> The systematic bias of reconstruction energy is less than 2%.</a:t>
            </a:r>
          </a:p>
          <a:p>
            <a:endParaRPr lang="en-US" altLang="zh-C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B7DDAB-0463-4EBB-A14A-4297C06334D3}" type="slidenum">
              <a:rPr kumimoji="0" lang="zh-CN" altLang="en-US" sz="13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zh-CN" altLang="en-US" sz="13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18643227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E1095D-16C6-4991-8BDC-AC91DAFF6788}"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Tree>
    <p:extLst>
      <p:ext uri="{BB962C8B-B14F-4D97-AF65-F5344CB8AC3E}">
        <p14:creationId xmlns:p14="http://schemas.microsoft.com/office/powerpoint/2010/main" val="973015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a:t>根据</a:t>
            </a:r>
            <a:r>
              <a:rPr lang="en-US" altLang="zh-CN" dirty="0"/>
              <a:t>Neu</a:t>
            </a:r>
            <a:r>
              <a:rPr lang="zh-CN" altLang="en-US" dirty="0"/>
              <a:t>的大小，把数据分成</a:t>
            </a:r>
            <a:r>
              <a:rPr lang="en-US" altLang="zh-CN" dirty="0"/>
              <a:t>6</a:t>
            </a:r>
            <a:r>
              <a:rPr lang="zh-CN" altLang="en-US" dirty="0"/>
              <a:t>组，分别计算月影。每张月影的显著性都能够大于</a:t>
            </a:r>
            <a:r>
              <a:rPr lang="en-US" altLang="zh-CN" dirty="0"/>
              <a:t>15</a:t>
            </a:r>
            <a:r>
              <a:rPr lang="zh-CN" altLang="en-US" dirty="0"/>
              <a:t>倍</a:t>
            </a:r>
            <a:r>
              <a:rPr lang="en-US" altLang="zh-CN" dirty="0"/>
              <a:t>sigma</a:t>
            </a:r>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826323A-D9D5-4311-B4B5-6957398704BF}"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8299406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a:t>每个</a:t>
            </a:r>
            <a:r>
              <a:rPr lang="en-US" altLang="zh-CN" dirty="0" err="1"/>
              <a:t>Neubin</a:t>
            </a:r>
            <a:r>
              <a:rPr lang="zh-CN" altLang="en-US" dirty="0"/>
              <a:t>中月影的便宜量展示在右面这张图中。从第三个点后随着</a:t>
            </a:r>
            <a:r>
              <a:rPr lang="en-US" altLang="zh-CN" dirty="0"/>
              <a:t>Neu</a:t>
            </a:r>
            <a:r>
              <a:rPr lang="zh-CN" altLang="en-US" dirty="0"/>
              <a:t>的增大，偏转量逐渐减小。</a:t>
            </a:r>
            <a:endParaRPr lang="en-US" altLang="zh-CN" dirty="0"/>
          </a:p>
          <a:p>
            <a:endParaRPr lang="en-US" altLang="zh-CN" dirty="0"/>
          </a:p>
          <a:p>
            <a:r>
              <a:rPr lang="zh-CN" altLang="en-US" dirty="0"/>
              <a:t>前两个</a:t>
            </a:r>
            <a:r>
              <a:rPr lang="en-US" altLang="zh-CN" dirty="0"/>
              <a:t>bin</a:t>
            </a:r>
            <a:r>
              <a:rPr lang="zh-CN" altLang="en-US" dirty="0"/>
              <a:t>之所以偏离了这种趋势是因为此时探测器还没有达到全效率探测器。</a:t>
            </a:r>
            <a:endParaRPr lang="en-US" altLang="zh-CN" dirty="0"/>
          </a:p>
          <a:p>
            <a:endParaRPr lang="en-US" altLang="zh-CN" dirty="0"/>
          </a:p>
          <a:p>
            <a:r>
              <a:rPr lang="zh-CN" altLang="en-US" dirty="0"/>
              <a:t>此外右图还展示了基于不同的强相互作用模型，</a:t>
            </a:r>
            <a:r>
              <a:rPr lang="en-US" altLang="zh-CN" dirty="0"/>
              <a:t>QGSJET</a:t>
            </a:r>
            <a:r>
              <a:rPr lang="zh-CN" altLang="en-US" dirty="0"/>
              <a:t>， </a:t>
            </a:r>
            <a:r>
              <a:rPr lang="en-US" altLang="zh-CN" dirty="0"/>
              <a:t>EPOS</a:t>
            </a:r>
            <a:r>
              <a:rPr lang="zh-CN" altLang="en-US" dirty="0"/>
              <a:t>下，不同成分模型下如</a:t>
            </a:r>
            <a:r>
              <a:rPr lang="en-US" altLang="zh-CN" dirty="0" err="1"/>
              <a:t>Gaisser</a:t>
            </a:r>
            <a:r>
              <a:rPr lang="zh-CN" altLang="en-US" dirty="0"/>
              <a:t>，</a:t>
            </a:r>
            <a:r>
              <a:rPr lang="en-US" altLang="zh-CN" dirty="0" err="1"/>
              <a:t>Horandel</a:t>
            </a:r>
            <a:r>
              <a:rPr lang="zh-CN" altLang="en-US" dirty="0"/>
              <a:t>，</a:t>
            </a:r>
            <a:r>
              <a:rPr lang="en-US" altLang="zh-CN" dirty="0"/>
              <a:t>GSF</a:t>
            </a:r>
            <a:r>
              <a:rPr lang="zh-CN" altLang="en-US" dirty="0"/>
              <a:t>，</a:t>
            </a:r>
            <a:r>
              <a:rPr lang="en-US" altLang="zh-CN" dirty="0"/>
              <a:t>GST</a:t>
            </a:r>
            <a:r>
              <a:rPr lang="zh-CN" altLang="en-US" dirty="0"/>
              <a:t>所预期的偏转量。 根据所预期的偏转量，可以得到这批数据的平局电荷。从右图可以看到平均电荷从</a:t>
            </a:r>
            <a:r>
              <a:rPr lang="en-US" altLang="zh-CN" dirty="0"/>
              <a:t>1.</a:t>
            </a:r>
            <a:r>
              <a:rPr lang="zh-CN" altLang="en-US" dirty="0"/>
              <a:t>几逐步增大到</a:t>
            </a:r>
            <a:r>
              <a:rPr lang="en-US" altLang="zh-CN" dirty="0"/>
              <a:t>6</a:t>
            </a:r>
            <a:r>
              <a:rPr lang="zh-CN" altLang="en-US" dirty="0"/>
              <a:t>左右。</a:t>
            </a: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826323A-D9D5-4311-B4B5-6957398704BF}"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409552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US" altLang="zh-CN" dirty="0"/>
                  <a:t>The data set during October 2021 and April 2024 is used in this data analysis.</a:t>
                </a:r>
              </a:p>
              <a:p>
                <a:r>
                  <a:rPr lang="en-US" altLang="zh-CN" dirty="0"/>
                  <a:t>After good weather selection, the total time is about 1000 hours.</a:t>
                </a:r>
              </a:p>
              <a:p>
                <a:r>
                  <a:rPr lang="en-US" altLang="zh-CN" dirty="0"/>
                  <a:t>The aperture is about 70,000 </a:t>
                </a:r>
                <a14:m>
                  <m:oMath xmlns:m="http://schemas.openxmlformats.org/officeDocument/2006/math">
                    <m:sSup>
                      <m:sSupPr>
                        <m:ctrlPr>
                          <a:rPr lang="en-US" altLang="zh-CN" sz="1200" b="1" i="1" dirty="0" smtClean="0">
                            <a:solidFill>
                              <a:schemeClr val="tx1"/>
                            </a:solidFill>
                            <a:latin typeface="Cambria Math" panose="02040503050406030204" pitchFamily="18" charset="0"/>
                            <a:ea typeface="Cambria Math" panose="02040503050406030204" pitchFamily="18" charset="0"/>
                          </a:rPr>
                        </m:ctrlPr>
                      </m:sSupPr>
                      <m:e>
                        <m:r>
                          <a:rPr lang="en-US" altLang="zh-CN" sz="1200" b="1" i="0" dirty="0" smtClean="0">
                            <a:solidFill>
                              <a:schemeClr val="tx1"/>
                            </a:solidFill>
                            <a:latin typeface="Cambria Math" panose="02040503050406030204" pitchFamily="18" charset="0"/>
                            <a:ea typeface="Cambria Math" panose="02040503050406030204" pitchFamily="18" charset="0"/>
                          </a:rPr>
                          <m:t>𝐦</m:t>
                        </m:r>
                      </m:e>
                      <m:sup>
                        <m:r>
                          <a:rPr lang="en-US" altLang="zh-CN" sz="1200" b="1" i="0" dirty="0" smtClean="0">
                            <a:solidFill>
                              <a:schemeClr val="tx1"/>
                            </a:solidFill>
                            <a:latin typeface="Cambria Math" panose="02040503050406030204" pitchFamily="18" charset="0"/>
                            <a:ea typeface="Cambria Math" panose="02040503050406030204" pitchFamily="18" charset="0"/>
                          </a:rPr>
                          <m:t>𝟐</m:t>
                        </m:r>
                      </m:sup>
                    </m:sSup>
                    <m:r>
                      <a:rPr lang="en-US" altLang="zh-CN" sz="1200" b="1" i="0" dirty="0" smtClean="0">
                        <a:solidFill>
                          <a:schemeClr val="tx1"/>
                        </a:solidFill>
                        <a:latin typeface="Cambria Math" panose="02040503050406030204" pitchFamily="18" charset="0"/>
                        <a:ea typeface="Cambria Math" panose="02040503050406030204" pitchFamily="18" charset="0"/>
                      </a:rPr>
                      <m:t>𝐬𝐫</m:t>
                    </m:r>
                  </m:oMath>
                </a14:m>
                <a:r>
                  <a:rPr lang="en-US" altLang="zh-CN" dirty="0"/>
                  <a:t>. </a:t>
                </a:r>
              </a:p>
              <a:p>
                <a:r>
                  <a:rPr kumimoji="0" lang="en-US" altLang="zh-CN" sz="1200" b="1" i="0" u="none" strike="noStrike" kern="1200" cap="none" spc="0" normalizeH="0" baseline="0" noProof="0" dirty="0">
                    <a:ln>
                      <a:noFill/>
                    </a:ln>
                    <a:solidFill>
                      <a:prstClr val="black"/>
                    </a:solidFill>
                    <a:effectLst/>
                    <a:uLnTx/>
                    <a:uFillTx/>
                    <a:latin typeface="Times New Roman" panose="02020603050405020304" pitchFamily="18" charset="0"/>
                    <a:ea typeface="华文楷体" panose="02010600040101010101" pitchFamily="2" charset="-122"/>
                    <a:cs typeface="Times New Roman" panose="02020603050405020304" pitchFamily="18" charset="0"/>
                  </a:rPr>
                  <a:t>The proton energy spectra from 158TeV </a:t>
                </a:r>
                <a:r>
                  <a:rPr lang="en-US" altLang="zh-CN" sz="1200" b="1"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t0</a:t>
                </a:r>
                <a:r>
                  <a:rPr kumimoji="0" lang="en-US" altLang="zh-CN" sz="1200" b="1" i="0" u="none" strike="noStrike" kern="1200" cap="none" spc="0" normalizeH="0" baseline="0" noProof="0" dirty="0">
                    <a:ln>
                      <a:noFill/>
                    </a:ln>
                    <a:solidFill>
                      <a:prstClr val="black"/>
                    </a:solidFill>
                    <a:effectLst/>
                    <a:uLnTx/>
                    <a:uFillTx/>
                    <a:latin typeface="Times New Roman" panose="02020603050405020304" pitchFamily="18" charset="0"/>
                    <a:ea typeface="华文楷体" panose="02010600040101010101" pitchFamily="2" charset="-122"/>
                    <a:cs typeface="Times New Roman" panose="02020603050405020304" pitchFamily="18" charset="0"/>
                  </a:rPr>
                  <a:t> 12.5 </a:t>
                </a:r>
                <a:r>
                  <a:rPr kumimoji="0" lang="en-US" altLang="zh-CN" sz="1200" b="1" i="0" u="none" strike="noStrike" kern="1200" cap="none" spc="0" normalizeH="0" baseline="0" noProof="0" dirty="0" err="1">
                    <a:ln>
                      <a:noFill/>
                    </a:ln>
                    <a:solidFill>
                      <a:prstClr val="black"/>
                    </a:solidFill>
                    <a:effectLst/>
                    <a:uLnTx/>
                    <a:uFillTx/>
                    <a:latin typeface="Times New Roman" panose="02020603050405020304" pitchFamily="18" charset="0"/>
                    <a:ea typeface="华文楷体" panose="02010600040101010101" pitchFamily="2" charset="-122"/>
                    <a:cs typeface="Times New Roman" panose="02020603050405020304" pitchFamily="18" charset="0"/>
                  </a:rPr>
                  <a:t>PeV</a:t>
                </a:r>
                <a:r>
                  <a:rPr kumimoji="0" lang="en-US" altLang="zh-CN" sz="1200" b="1" i="0" u="none" strike="noStrike" kern="1200" cap="none" spc="0" normalizeH="0" baseline="0" noProof="0" dirty="0">
                    <a:ln>
                      <a:noFill/>
                    </a:ln>
                    <a:solidFill>
                      <a:prstClr val="black"/>
                    </a:solidFill>
                    <a:effectLst/>
                    <a:uLnTx/>
                    <a:uFillTx/>
                    <a:latin typeface="Times New Roman" panose="02020603050405020304" pitchFamily="18" charset="0"/>
                    <a:ea typeface="华文楷体" panose="02010600040101010101" pitchFamily="2" charset="-122"/>
                    <a:cs typeface="Times New Roman" panose="02020603050405020304" pitchFamily="18" charset="0"/>
                  </a:rPr>
                  <a:t> were measured with high precision by LHAASO.</a:t>
                </a:r>
                <a:endParaRPr lang="zh-CN" altLang="en-US" dirty="0"/>
              </a:p>
            </p:txBody>
          </p:sp>
        </mc:Choice>
        <mc:Fallback xmlns="">
          <p:sp>
            <p:nvSpPr>
              <p:cNvPr id="3" name="Notes Placeholder 2"/>
              <p:cNvSpPr>
                <a:spLocks noGrp="1"/>
              </p:cNvSpPr>
              <p:nvPr>
                <p:ph type="body" idx="1"/>
              </p:nvPr>
            </p:nvSpPr>
            <p:spPr/>
            <p:txBody>
              <a:bodyPr/>
              <a:lstStyle/>
              <a:p>
                <a:r>
                  <a:rPr lang="en-US" altLang="zh-CN" dirty="0"/>
                  <a:t>The data set during October 2021 and April 2024 is used in this data analysis.</a:t>
                </a:r>
              </a:p>
              <a:p>
                <a:r>
                  <a:rPr lang="en-US" altLang="zh-CN" dirty="0"/>
                  <a:t>After good weather selection, the total time is about 1000 hours.</a:t>
                </a:r>
              </a:p>
              <a:p>
                <a:r>
                  <a:rPr lang="en-US" altLang="zh-CN" dirty="0"/>
                  <a:t>The aperture is about 70,000 </a:t>
                </a:r>
                <a:r>
                  <a:rPr lang="en-US" altLang="zh-CN" sz="1200" b="1" i="0" dirty="0">
                    <a:solidFill>
                      <a:schemeClr val="tx1"/>
                    </a:solidFill>
                    <a:latin typeface="Cambria Math" panose="02040503050406030204" pitchFamily="18" charset="0"/>
                    <a:ea typeface="Cambria Math" panose="02040503050406030204" pitchFamily="18" charset="0"/>
                  </a:rPr>
                  <a:t>𝐦^𝟐 𝐬𝐫</a:t>
                </a:r>
                <a:r>
                  <a:rPr lang="en-US" altLang="zh-CN" dirty="0"/>
                  <a:t>. </a:t>
                </a:r>
              </a:p>
              <a:p>
                <a:r>
                  <a:rPr kumimoji="0" lang="en-US" altLang="zh-CN" sz="1200" b="1" i="0" u="none" strike="noStrike" kern="1200" cap="none" spc="0" normalizeH="0" baseline="0" noProof="0" dirty="0">
                    <a:ln>
                      <a:noFill/>
                    </a:ln>
                    <a:solidFill>
                      <a:prstClr val="black"/>
                    </a:solidFill>
                    <a:effectLst/>
                    <a:uLnTx/>
                    <a:uFillTx/>
                    <a:latin typeface="Times New Roman" panose="02020603050405020304" pitchFamily="18" charset="0"/>
                    <a:ea typeface="华文楷体" panose="02010600040101010101" pitchFamily="2" charset="-122"/>
                    <a:cs typeface="Times New Roman" panose="02020603050405020304" pitchFamily="18" charset="0"/>
                  </a:rPr>
                  <a:t>The proton energy spectra from 158TeV </a:t>
                </a:r>
                <a:r>
                  <a:rPr lang="en-US" altLang="zh-CN" sz="1200" b="1"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t0</a:t>
                </a:r>
                <a:r>
                  <a:rPr kumimoji="0" lang="en-US" altLang="zh-CN" sz="1200" b="1" i="0" u="none" strike="noStrike" kern="1200" cap="none" spc="0" normalizeH="0" baseline="0" noProof="0" dirty="0">
                    <a:ln>
                      <a:noFill/>
                    </a:ln>
                    <a:solidFill>
                      <a:prstClr val="black"/>
                    </a:solidFill>
                    <a:effectLst/>
                    <a:uLnTx/>
                    <a:uFillTx/>
                    <a:latin typeface="Times New Roman" panose="02020603050405020304" pitchFamily="18" charset="0"/>
                    <a:ea typeface="华文楷体" panose="02010600040101010101" pitchFamily="2" charset="-122"/>
                    <a:cs typeface="Times New Roman" panose="02020603050405020304" pitchFamily="18" charset="0"/>
                  </a:rPr>
                  <a:t> 12.5 </a:t>
                </a:r>
                <a:r>
                  <a:rPr kumimoji="0" lang="en-US" altLang="zh-CN" sz="1200" b="1" i="0" u="none" strike="noStrike" kern="1200" cap="none" spc="0" normalizeH="0" baseline="0" noProof="0" dirty="0" err="1">
                    <a:ln>
                      <a:noFill/>
                    </a:ln>
                    <a:solidFill>
                      <a:prstClr val="black"/>
                    </a:solidFill>
                    <a:effectLst/>
                    <a:uLnTx/>
                    <a:uFillTx/>
                    <a:latin typeface="Times New Roman" panose="02020603050405020304" pitchFamily="18" charset="0"/>
                    <a:ea typeface="华文楷体" panose="02010600040101010101" pitchFamily="2" charset="-122"/>
                    <a:cs typeface="Times New Roman" panose="02020603050405020304" pitchFamily="18" charset="0"/>
                  </a:rPr>
                  <a:t>PeV</a:t>
                </a:r>
                <a:r>
                  <a:rPr kumimoji="0" lang="en-US" altLang="zh-CN" sz="1200" b="1" i="0" u="none" strike="noStrike" kern="1200" cap="none" spc="0" normalizeH="0" baseline="0" noProof="0" dirty="0">
                    <a:ln>
                      <a:noFill/>
                    </a:ln>
                    <a:solidFill>
                      <a:prstClr val="black"/>
                    </a:solidFill>
                    <a:effectLst/>
                    <a:uLnTx/>
                    <a:uFillTx/>
                    <a:latin typeface="Times New Roman" panose="02020603050405020304" pitchFamily="18" charset="0"/>
                    <a:ea typeface="华文楷体" panose="02010600040101010101" pitchFamily="2" charset="-122"/>
                    <a:cs typeface="Times New Roman" panose="02020603050405020304" pitchFamily="18" charset="0"/>
                  </a:rPr>
                  <a:t> were measured with high precision by LHAASO.</a:t>
                </a:r>
                <a:endParaRPr lang="zh-CN" altLang="en-US" dirty="0"/>
              </a:p>
            </p:txBody>
          </p:sp>
        </mc:Fallback>
      </mc:AlternateContent>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B7DDAB-0463-4EBB-A14A-4297C06334D3}" type="slidenum">
              <a:rPr kumimoji="0" lang="zh-CN" altLang="en-US" sz="13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zh-CN" altLang="en-US" sz="13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22715969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zh-CN" altLang="en-US" dirty="0"/>
              <a:t>宇宙线从外太空进入地球，首先和大气中的原子核发生多次碰撞，引发广延大气簇射，产生非常多的次级粒子，次级粒子中有正负电子、缪子、切伦科夫光等。</a:t>
            </a:r>
            <a:r>
              <a:rPr lang="en-US" altLang="zh-CN" dirty="0"/>
              <a:t>KM2A</a:t>
            </a:r>
            <a:r>
              <a:rPr lang="zh-CN" altLang="en-US" dirty="0"/>
              <a:t>测量的缪子信息是非常好的成分区分变量，望远镜测量的切伦科夫光像，像的质心和粒子方向的角距离，也是很好的成分鉴别变量。</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EF1B80-C495-419B-A890-10E34F88D34E}"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sym typeface="Helvetica Neue"/>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sym typeface="Helvetica Neue"/>
            </a:endParaRPr>
          </a:p>
        </p:txBody>
      </p:sp>
    </p:spTree>
    <p:extLst>
      <p:ext uri="{BB962C8B-B14F-4D97-AF65-F5344CB8AC3E}">
        <p14:creationId xmlns:p14="http://schemas.microsoft.com/office/powerpoint/2010/main" val="42285524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1" indent="0" algn="l"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US" altLang="zh-CN" sz="1200" b="1" i="0" u="none" strike="noStrike" kern="1200" cap="none" spc="0" normalizeH="0" baseline="0" noProof="0" dirty="0">
                <a:ln>
                  <a:noFill/>
                </a:ln>
                <a:solidFill>
                  <a:srgbClr val="060607"/>
                </a:solidFill>
                <a:effectLst/>
                <a:highlight>
                  <a:srgbClr val="FFFFFF"/>
                </a:highlight>
                <a:uLnTx/>
                <a:uFillTx/>
                <a:latin typeface="Times New Roman" panose="02020603050405020304" pitchFamily="18" charset="0"/>
                <a:ea typeface="等线" panose="02010600030101010101" pitchFamily="2" charset="-122"/>
                <a:cs typeface="Times New Roman" panose="02020603050405020304" pitchFamily="18" charset="0"/>
              </a:rPr>
              <a:t>It is impossible to selectively separate helium from all other particles using an event-by-event selection method around the knee. Therefore, we first measure the light component, then subtract the proton contribution, and subsequently obtain the helium energy spectrum. To ensure simplicity and minimize systematic uncertainties, we apply the same dataset and energy reconstruction formula used for the proton energy spectrum.</a:t>
            </a:r>
          </a:p>
          <a:p>
            <a:pPr marL="457200" marR="0" lvl="1" indent="0" algn="l"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US" altLang="zh-CN" sz="1200" b="1" i="0" u="none" strike="noStrike" kern="1200" cap="none" spc="0" normalizeH="0" baseline="0" noProof="0" dirty="0">
                <a:ln>
                  <a:noFill/>
                </a:ln>
                <a:solidFill>
                  <a:srgbClr val="060607"/>
                </a:solidFill>
                <a:effectLst/>
                <a:highlight>
                  <a:srgbClr val="FFFFFF"/>
                </a:highlight>
                <a:uLnTx/>
                <a:uFillTx/>
                <a:latin typeface="Times New Roman" panose="02020603050405020304" pitchFamily="18" charset="0"/>
                <a:ea typeface="等线" panose="02010600030101010101" pitchFamily="2" charset="-122"/>
                <a:cs typeface="Times New Roman" panose="02020603050405020304" pitchFamily="18" charset="0"/>
              </a:rPr>
              <a:t>The energy reconstruction bias for helium is less than 3%.</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B7DDAB-0463-4EBB-A14A-4297C06334D3}" type="slidenum">
              <a:rPr kumimoji="0" lang="zh-CN" altLang="en-US" sz="13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zh-CN" altLang="en-US" sz="13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27474544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046972-B515-4B97-9D77-36CB3324C23B}"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27474146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230E9C-FE24-4F5B-AE04-C9651CE7E497}"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6946200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F2C95D-240B-6C42-9CB1-E1785D60CF49}" type="slidenum">
              <a:rPr kumimoji="1" lang="zh-CN" altLang="en-US" sz="1200" b="0" i="0" u="none" strike="noStrike" kern="1200" cap="none" spc="0" normalizeH="0" baseline="0" noProof="0" smtClean="0">
                <a:ln>
                  <a:noFill/>
                </a:ln>
                <a:solidFill>
                  <a:prstClr val="black"/>
                </a:solidFill>
                <a:effectLst/>
                <a:uLnTx/>
                <a:uFillTx/>
                <a:latin typeface="等线" panose="0211000402020202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1" lang="zh-CN" altLang="en-US" sz="1200" b="0" i="0" u="none" strike="noStrike" kern="1200" cap="none" spc="0" normalizeH="0" baseline="0" noProof="0">
              <a:ln>
                <a:noFill/>
              </a:ln>
              <a:solidFill>
                <a:prstClr val="black"/>
              </a:solidFill>
              <a:effectLst/>
              <a:uLnTx/>
              <a:uFillTx/>
              <a:latin typeface="等线" panose="02110004020202020204"/>
              <a:ea typeface="等线" panose="02010600030101010101" pitchFamily="2" charset="-122"/>
              <a:cs typeface="+mn-cs"/>
            </a:endParaRPr>
          </a:p>
        </p:txBody>
      </p:sp>
    </p:spTree>
    <p:extLst>
      <p:ext uri="{BB962C8B-B14F-4D97-AF65-F5344CB8AC3E}">
        <p14:creationId xmlns:p14="http://schemas.microsoft.com/office/powerpoint/2010/main" val="10813689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E9533257-F0B6-44E5-85D3-56A4FBB1B54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
                <a:srgbClr val="000000"/>
              </a:buClr>
              <a:buSzPct val="100000"/>
              <a:buFont typeface="Times New Roman" panose="02020603050405020304"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fld id="{4B0FAC24-1CB0-4ED5-B806-C55B4AB6FAD3}" type="slidenum">
              <a:rPr kumimoji="0" lang="en-US" altLang="zh-CN" sz="1200" b="0" i="0" u="none" strike="noStrike" kern="1200" cap="none" spc="0" normalizeH="0" baseline="0" noProof="0" smtClean="0">
                <a:ln>
                  <a:noFill/>
                </a:ln>
                <a:solidFill>
                  <a:srgbClr val="000000"/>
                </a:solidFill>
                <a:effectLst/>
                <a:uLnTx/>
                <a:uFillTx/>
                <a:latin typeface="Arial" panose="020B0604020202020204" pitchFamily="34" charset="0"/>
                <a:ea typeface="等线" panose="02010600030101010101" pitchFamily="2" charset="-122"/>
                <a:cs typeface="+mn-cs"/>
              </a:rPr>
              <a:pPr marL="0" marR="0" lvl="0" indent="0" algn="r" defTabSz="914400" rtl="0" eaLnBrk="1" fontAlgn="auto" latinLnBrk="0" hangingPunct="1">
                <a:lnSpc>
                  <a:spcPct val="100000"/>
                </a:lnSpc>
                <a:spcBef>
                  <a:spcPct val="0"/>
                </a:spcBef>
                <a:spcAft>
                  <a:spcPts val="0"/>
                </a:spcAft>
                <a:buClr>
                  <a:srgbClr val="000000"/>
                </a:buClr>
                <a:buSzPct val="100000"/>
                <a:buFont typeface="Times New Roman" panose="02020603050405020304"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t>60</a:t>
            </a:fld>
            <a:endParaRPr kumimoji="0" lang="en-US" altLang="zh-CN" sz="1200" b="0" i="0" u="none" strike="noStrike" kern="1200" cap="none" spc="0" normalizeH="0" baseline="0" noProof="0">
              <a:ln>
                <a:noFill/>
              </a:ln>
              <a:solidFill>
                <a:srgbClr val="000000"/>
              </a:solidFill>
              <a:effectLst/>
              <a:uLnTx/>
              <a:uFillTx/>
              <a:latin typeface="Arial" panose="020B0604020202020204" pitchFamily="34" charset="0"/>
              <a:ea typeface="等线" panose="02010600030101010101" pitchFamily="2" charset="-122"/>
              <a:cs typeface="+mn-cs"/>
            </a:endParaRPr>
          </a:p>
        </p:txBody>
      </p:sp>
      <p:sp>
        <p:nvSpPr>
          <p:cNvPr id="38915" name="Rectangle 1">
            <a:extLst>
              <a:ext uri="{FF2B5EF4-FFF2-40B4-BE49-F238E27FC236}">
                <a16:creationId xmlns:a16="http://schemas.microsoft.com/office/drawing/2014/main" id="{D19897C5-3CD7-4C7B-80DD-D809438DB621}"/>
              </a:ext>
            </a:extLst>
          </p:cNvPr>
          <p:cNvSpPr>
            <a:spLocks noGrp="1" noRot="1" noChangeAspect="1" noChangeArrowheads="1" noTextEdit="1"/>
          </p:cNvSpPr>
          <p:nvPr>
            <p:ph type="sldImg"/>
          </p:nvPr>
        </p:nvSpPr>
        <p:spPr>
          <a:xfrm>
            <a:off x="381000" y="685800"/>
            <a:ext cx="6096000" cy="3429000"/>
          </a:xfrm>
          <a:ln/>
        </p:spPr>
      </p:sp>
      <p:sp>
        <p:nvSpPr>
          <p:cNvPr id="38916" name="Rectangle 2">
            <a:extLst>
              <a:ext uri="{FF2B5EF4-FFF2-40B4-BE49-F238E27FC236}">
                <a16:creationId xmlns:a16="http://schemas.microsoft.com/office/drawing/2014/main" id="{43D359BE-0C9A-46EE-92F5-EDFAFDBE49CB}"/>
              </a:ext>
            </a:extLst>
          </p:cNvPr>
          <p:cNvSpPr>
            <a:spLocks noGrp="1" noChangeArrowheads="1"/>
          </p:cNvSpPr>
          <p:nvPr>
            <p:ph type="body" idx="1"/>
          </p:nvPr>
        </p:nvSpPr>
        <p:spPr>
          <a:xfrm>
            <a:off x="685800" y="4343400"/>
            <a:ext cx="5486400" cy="42084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zh-CN" altLang="zh-CN"/>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A295E5-D0D7-4D03-AF54-915C8D1C6912}"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A295E5-D0D7-4D03-AF54-915C8D1C6912}"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154C54D-2798-4068-B936-26755BAFF2A0}"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20162689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35697325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A295E5-D0D7-4D03-AF54-915C8D1C6912}"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ltLang="zh-CN" dirty="0"/>
              <a:t>Cosmic ray proton spectrum from a few </a:t>
            </a:r>
            <a:r>
              <a:rPr lang="en-US" altLang="zh-CN" dirty="0" err="1"/>
              <a:t>TeV</a:t>
            </a:r>
            <a:r>
              <a:rPr lang="en-US" altLang="zh-CN" dirty="0"/>
              <a:t> to tens of </a:t>
            </a:r>
            <a:r>
              <a:rPr lang="en-US" altLang="zh-CN" dirty="0" err="1"/>
              <a:t>PeV</a:t>
            </a:r>
            <a:r>
              <a:rPr lang="en-US" altLang="zh-CN" dirty="0"/>
              <a:t> (upper panel). A factor of E2.75 is multiplied to the fluxes, allowing a detailed comparison between measurements in entirely different energy domains. Proton spectra reported by the space-borne ISS-CREAM, DAMPE, CALET, and NUCLEON and ground-based GRAPES-3, ICETOP, and KASCADE detectors and the LHAASO all-particle spectrum are plotted together with the proton spectrum measured in this work by LHAASO. Here we show three proton energy spectra based on</a:t>
            </a:r>
          </a:p>
          <a:p>
            <a:r>
              <a:rPr lang="en-US" altLang="zh-CN" dirty="0"/>
              <a:t>different hadronic models. All error bars represent the statistical errors. The shaded band represents the overall systematic uncertainty, excluding that introduced by the hadronic interaction models. The center of the shaded band corresponds to the results from the EPOS-LHC model. The systematic uncertainty introduced by the hadronic interaction models can be referenced by the differences among the three energy spectra. To clearly see how those measurements are connected over a wider energy range starting from 1 GeV, the spectra by AMS-02, DAMPE and LHAASO (proton spectrum and all-particle spectrum) are plotted in the lower panel. AMS-02 and DAMPE have a good overlap around 103 GeV, and the gap between DAMPE and LHAASO around 0.1 </a:t>
            </a:r>
            <a:r>
              <a:rPr lang="en-US" altLang="zh-CN" dirty="0" err="1"/>
              <a:t>PeV</a:t>
            </a:r>
            <a:r>
              <a:rPr lang="en-US" altLang="zh-CN" dirty="0"/>
              <a:t> should be covered by the two experiments shortly, allowing a complete description of the spectrum without suffering from a relative energy scale difference between experiments.</a:t>
            </a:r>
            <a:endParaRPr lang="zh-CN"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E3CD04F-8039-4AAE-AB4D-636721E6EF05}"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111918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8.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8.xml"/><Relationship Id="rId5" Type="http://schemas.openxmlformats.org/officeDocument/2006/relationships/image" Target="../media/image16.png"/><Relationship Id="rId4" Type="http://schemas.openxmlformats.org/officeDocument/2006/relationships/image" Target="../media/image15.png"/></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1.xml"/></Relationships>
</file>

<file path=ppt/slideLayouts/_rels/slideLayout14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15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Master" Target="../slideMasters/slideMaster1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Master" Target="../slideMasters/slideMaster14.xml"/><Relationship Id="rId4" Type="http://schemas.openxmlformats.org/officeDocument/2006/relationships/image" Target="../media/image20.jpeg"/></Relationships>
</file>

<file path=ppt/slideLayouts/_rels/slideLayout17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Master" Target="../slideMasters/slideMaster14.xml"/><Relationship Id="rId4" Type="http://schemas.openxmlformats.org/officeDocument/2006/relationships/image" Target="../media/image23.png"/></Relationships>
</file>

<file path=ppt/slideLayouts/_rels/slideLayout17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5.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5.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5.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5.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5.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5.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5.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5.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5.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5.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5.xml"/></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15.xml"/><Relationship Id="rId5" Type="http://schemas.openxmlformats.org/officeDocument/2006/relationships/image" Target="../media/image16.png"/><Relationship Id="rId4" Type="http://schemas.openxmlformats.org/officeDocument/2006/relationships/image" Target="../media/image15.png"/></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标题">
    <p:spTree>
      <p:nvGrpSpPr>
        <p:cNvPr id="1" name=""/>
        <p:cNvGrpSpPr/>
        <p:nvPr/>
      </p:nvGrpSpPr>
      <p:grpSpPr>
        <a:xfrm>
          <a:off x="0" y="0"/>
          <a:ext cx="0" cy="0"/>
          <a:chOff x="0" y="0"/>
          <a:chExt cx="0" cy="0"/>
        </a:xfrm>
      </p:grpSpPr>
      <p:sp>
        <p:nvSpPr>
          <p:cNvPr id="11" name="作者和日期"/>
          <p:cNvSpPr txBox="1">
            <a:spLocks noGrp="1"/>
          </p:cNvSpPr>
          <p:nvPr>
            <p:ph type="body" sz="quarter" idx="21" hasCustomPrompt="1"/>
          </p:nvPr>
        </p:nvSpPr>
        <p:spPr>
          <a:xfrm>
            <a:off x="1201340" y="11859862"/>
            <a:ext cx="21971003" cy="636979"/>
          </a:xfrm>
          <a:prstGeom prst="rect">
            <a:avLst/>
          </a:prstGeom>
        </p:spPr>
        <p:txBody>
          <a:bodyPr lIns="45719" tIns="45719" rIns="45719" bIns="45719"/>
          <a:lstStyle>
            <a:lvl1pPr marL="0" indent="0" defTabSz="701675">
              <a:lnSpc>
                <a:spcPct val="100000"/>
              </a:lnSpc>
              <a:spcBef>
                <a:spcPts val="0"/>
              </a:spcBef>
              <a:buSzTx/>
              <a:buNone/>
              <a:defRPr sz="3060" b="1"/>
            </a:lvl1pPr>
          </a:lstStyle>
          <a:p>
            <a:r>
              <a:t>作者和日期</a:t>
            </a:r>
          </a:p>
        </p:txBody>
      </p:sp>
      <p:sp>
        <p:nvSpPr>
          <p:cNvPr id="12" name="演示文稿标题"/>
          <p:cNvSpPr txBox="1">
            <a:spLocks noGrp="1"/>
          </p:cNvSpPr>
          <p:nvPr>
            <p:ph type="title" hasCustomPrompt="1"/>
          </p:nvPr>
        </p:nvSpPr>
        <p:spPr>
          <a:xfrm>
            <a:off x="1206496" y="2574991"/>
            <a:ext cx="21971004" cy="4648201"/>
          </a:xfrm>
          <a:prstGeom prst="rect">
            <a:avLst/>
          </a:prstGeom>
        </p:spPr>
        <p:txBody>
          <a:bodyPr anchor="b"/>
          <a:lstStyle>
            <a:lvl1pPr>
              <a:defRPr sz="11600" spc="-232"/>
            </a:lvl1pPr>
          </a:lstStyle>
          <a:p>
            <a:r>
              <a:t>演示文稿标题</a:t>
            </a:r>
          </a:p>
        </p:txBody>
      </p:sp>
      <p:sp>
        <p:nvSpPr>
          <p:cNvPr id="13" name="正文级别 1…"/>
          <p:cNvSpPr txBox="1">
            <a:spLocks noGrp="1"/>
          </p:cNvSpPr>
          <p:nvPr>
            <p:ph type="body" sz="quarter" idx="1" hasCustomPrompt="1"/>
          </p:nvPr>
        </p:nvSpPr>
        <p:spPr>
          <a:xfrm>
            <a:off x="1201342" y="7223190"/>
            <a:ext cx="21971001" cy="1905001"/>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演示文稿副标题</a:t>
            </a:r>
          </a:p>
          <a:p>
            <a:pPr lvl="1"/>
            <a:endParaRPr/>
          </a:p>
          <a:p>
            <a:pPr lvl="2"/>
            <a:endParaRPr/>
          </a:p>
          <a:p>
            <a:pPr lvl="3"/>
            <a:endParaRPr/>
          </a:p>
          <a:p>
            <a:pPr lvl="4"/>
            <a:endParaRPr/>
          </a:p>
        </p:txBody>
      </p:sp>
      <p:sp>
        <p:nvSpPr>
          <p:cNvPr id="14"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标题与照片">
    <p:spTree>
      <p:nvGrpSpPr>
        <p:cNvPr id="1" name=""/>
        <p:cNvGrpSpPr/>
        <p:nvPr/>
      </p:nvGrpSpPr>
      <p:grpSpPr>
        <a:xfrm>
          <a:off x="0" y="0"/>
          <a:ext cx="0" cy="0"/>
          <a:chOff x="0" y="0"/>
          <a:chExt cx="0" cy="0"/>
        </a:xfrm>
      </p:grpSpPr>
      <p:sp>
        <p:nvSpPr>
          <p:cNvPr id="21" name="鳄梨和酸橙"/>
          <p:cNvSpPr>
            <a:spLocks noGrp="1"/>
          </p:cNvSpPr>
          <p:nvPr>
            <p:ph type="pic" idx="21"/>
          </p:nvPr>
        </p:nvSpPr>
        <p:spPr>
          <a:xfrm>
            <a:off x="-1155700" y="-1295400"/>
            <a:ext cx="26746200" cy="16018933"/>
          </a:xfrm>
          <a:prstGeom prst="rect">
            <a:avLst/>
          </a:prstGeom>
        </p:spPr>
        <p:txBody>
          <a:bodyPr lIns="91439" tIns="45719" rIns="91439" bIns="45719">
            <a:noAutofit/>
          </a:bodyPr>
          <a:lstStyle/>
          <a:p>
            <a:endParaRPr/>
          </a:p>
        </p:txBody>
      </p:sp>
      <p:sp>
        <p:nvSpPr>
          <p:cNvPr id="22" name="演示文稿标题"/>
          <p:cNvSpPr txBox="1">
            <a:spLocks noGrp="1"/>
          </p:cNvSpPr>
          <p:nvPr>
            <p:ph type="title" hasCustomPrompt="1"/>
          </p:nvPr>
        </p:nvSpPr>
        <p:spPr>
          <a:xfrm>
            <a:off x="1206500" y="7124700"/>
            <a:ext cx="21971000" cy="4648200"/>
          </a:xfrm>
          <a:prstGeom prst="rect">
            <a:avLst/>
          </a:prstGeom>
        </p:spPr>
        <p:txBody>
          <a:bodyPr anchor="b"/>
          <a:lstStyle>
            <a:lvl1pPr>
              <a:defRPr sz="11600" spc="-232"/>
            </a:lvl1pPr>
          </a:lstStyle>
          <a:p>
            <a:r>
              <a:t>演示文稿标题</a:t>
            </a:r>
          </a:p>
        </p:txBody>
      </p:sp>
      <p:sp>
        <p:nvSpPr>
          <p:cNvPr id="23" name="作者和日期"/>
          <p:cNvSpPr txBox="1">
            <a:spLocks noGrp="1"/>
          </p:cNvSpPr>
          <p:nvPr>
            <p:ph type="body" sz="quarter" idx="22" hasCustomPrompt="1"/>
          </p:nvPr>
        </p:nvSpPr>
        <p:spPr>
          <a:xfrm>
            <a:off x="1207690" y="1106137"/>
            <a:ext cx="21968621" cy="636979"/>
          </a:xfrm>
          <a:prstGeom prst="rect">
            <a:avLst/>
          </a:prstGeom>
        </p:spPr>
        <p:txBody>
          <a:bodyPr lIns="45719" tIns="45719" rIns="45719" bIns="45719"/>
          <a:lstStyle>
            <a:lvl1pPr marL="0" indent="0" defTabSz="701675">
              <a:lnSpc>
                <a:spcPct val="100000"/>
              </a:lnSpc>
              <a:spcBef>
                <a:spcPts val="0"/>
              </a:spcBef>
              <a:buSzTx/>
              <a:buNone/>
              <a:defRPr sz="3060" b="1"/>
            </a:lvl1pPr>
          </a:lstStyle>
          <a:p>
            <a:r>
              <a:t>作者和日期</a:t>
            </a:r>
          </a:p>
        </p:txBody>
      </p:sp>
      <p:sp>
        <p:nvSpPr>
          <p:cNvPr id="24" name="正文级别 1…"/>
          <p:cNvSpPr txBox="1">
            <a:spLocks noGrp="1"/>
          </p:cNvSpPr>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演示文稿副标题</a:t>
            </a:r>
          </a:p>
          <a:p>
            <a:pPr lvl="1"/>
            <a:endParaRPr/>
          </a:p>
          <a:p>
            <a:pPr lvl="2"/>
            <a:endParaRPr/>
          </a:p>
          <a:p>
            <a:pPr lvl="3"/>
            <a:endParaRPr/>
          </a:p>
          <a:p>
            <a:pPr lvl="4"/>
            <a:endParaRPr/>
          </a:p>
        </p:txBody>
      </p:sp>
      <p:sp>
        <p:nvSpPr>
          <p:cNvPr id="25"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标题与照片（备选）">
    <p:spTree>
      <p:nvGrpSpPr>
        <p:cNvPr id="1" name=""/>
        <p:cNvGrpSpPr/>
        <p:nvPr/>
      </p:nvGrpSpPr>
      <p:grpSpPr>
        <a:xfrm>
          <a:off x="0" y="0"/>
          <a:ext cx="0" cy="0"/>
          <a:chOff x="0" y="0"/>
          <a:chExt cx="0" cy="0"/>
        </a:xfrm>
      </p:grpSpPr>
      <p:sp>
        <p:nvSpPr>
          <p:cNvPr id="32" name="一碗三文鱼饼、沙拉和鹰嘴豆泥"/>
          <p:cNvSpPr>
            <a:spLocks noGrp="1"/>
          </p:cNvSpPr>
          <p:nvPr>
            <p:ph type="pic" idx="21"/>
          </p:nvPr>
        </p:nvSpPr>
        <p:spPr>
          <a:xfrm>
            <a:off x="10972800" y="-203200"/>
            <a:ext cx="12144837" cy="14135100"/>
          </a:xfrm>
          <a:prstGeom prst="rect">
            <a:avLst/>
          </a:prstGeom>
        </p:spPr>
        <p:txBody>
          <a:bodyPr lIns="91439" tIns="45719" rIns="91439" bIns="45719">
            <a:noAutofit/>
          </a:bodyPr>
          <a:lstStyle/>
          <a:p>
            <a:endParaRPr/>
          </a:p>
        </p:txBody>
      </p:sp>
      <p:sp>
        <p:nvSpPr>
          <p:cNvPr id="33" name="幻灯片标题"/>
          <p:cNvSpPr txBox="1">
            <a:spLocks noGrp="1"/>
          </p:cNvSpPr>
          <p:nvPr>
            <p:ph type="title" hasCustomPrompt="1"/>
          </p:nvPr>
        </p:nvSpPr>
        <p:spPr>
          <a:xfrm>
            <a:off x="1206500" y="1270000"/>
            <a:ext cx="9779000" cy="5882273"/>
          </a:xfrm>
          <a:prstGeom prst="rect">
            <a:avLst/>
          </a:prstGeom>
        </p:spPr>
        <p:txBody>
          <a:bodyPr anchor="b"/>
          <a:lstStyle/>
          <a:p>
            <a:r>
              <a:t>幻灯片标题</a:t>
            </a:r>
          </a:p>
        </p:txBody>
      </p:sp>
      <p:sp>
        <p:nvSpPr>
          <p:cNvPr id="34" name="正文级别 1…"/>
          <p:cNvSpPr txBox="1">
            <a:spLocks noGrp="1"/>
          </p:cNvSpPr>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幻灯片副标题</a:t>
            </a:r>
          </a:p>
          <a:p>
            <a:pPr lvl="1"/>
            <a:endParaRPr/>
          </a:p>
          <a:p>
            <a:pPr lvl="2"/>
            <a:endParaRPr/>
          </a:p>
          <a:p>
            <a:pPr lvl="3"/>
            <a:endParaRPr/>
          </a:p>
          <a:p>
            <a:pPr lvl="4"/>
            <a:endParaRPr/>
          </a:p>
        </p:txBody>
      </p:sp>
      <p:sp>
        <p:nvSpPr>
          <p:cNvPr id="35" name="幻灯片编号"/>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标题与项目符号">
    <p:spTree>
      <p:nvGrpSpPr>
        <p:cNvPr id="1" name=""/>
        <p:cNvGrpSpPr/>
        <p:nvPr/>
      </p:nvGrpSpPr>
      <p:grpSpPr>
        <a:xfrm>
          <a:off x="0" y="0"/>
          <a:ext cx="0" cy="0"/>
          <a:chOff x="0" y="0"/>
          <a:chExt cx="0" cy="0"/>
        </a:xfrm>
      </p:grpSpPr>
      <p:sp>
        <p:nvSpPr>
          <p:cNvPr id="42" name="幻灯片标题"/>
          <p:cNvSpPr txBox="1">
            <a:spLocks noGrp="1"/>
          </p:cNvSpPr>
          <p:nvPr>
            <p:ph type="title" hasCustomPrompt="1"/>
          </p:nvPr>
        </p:nvSpPr>
        <p:spPr>
          <a:prstGeom prst="rect">
            <a:avLst/>
          </a:prstGeom>
        </p:spPr>
        <p:txBody>
          <a:bodyPr/>
          <a:lstStyle/>
          <a:p>
            <a:r>
              <a:t>幻灯片标题</a:t>
            </a:r>
          </a:p>
        </p:txBody>
      </p:sp>
      <p:sp>
        <p:nvSpPr>
          <p:cNvPr id="43" name="幻灯片副标题"/>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726440">
              <a:lnSpc>
                <a:spcPct val="100000"/>
              </a:lnSpc>
              <a:spcBef>
                <a:spcPts val="0"/>
              </a:spcBef>
              <a:buSzTx/>
              <a:buNone/>
              <a:defRPr sz="4840" b="1"/>
            </a:lvl1pPr>
          </a:lstStyle>
          <a:p>
            <a:r>
              <a:t>幻灯片副标题</a:t>
            </a:r>
          </a:p>
        </p:txBody>
      </p:sp>
      <p:sp>
        <p:nvSpPr>
          <p:cNvPr id="44" name="正文级别 1…"/>
          <p:cNvSpPr txBox="1">
            <a:spLocks noGrp="1"/>
          </p:cNvSpPr>
          <p:nvPr>
            <p:ph type="body" idx="1" hasCustomPrompt="1"/>
          </p:nvPr>
        </p:nvSpPr>
        <p:spPr>
          <a:prstGeom prst="rect">
            <a:avLst/>
          </a:prstGeom>
        </p:spPr>
        <p:txBody>
          <a:bodyPr/>
          <a:lstStyle/>
          <a:p>
            <a:r>
              <a:t>幻灯片项目符号文本</a:t>
            </a:r>
          </a:p>
          <a:p>
            <a:pPr lvl="1"/>
            <a:endParaRPr/>
          </a:p>
          <a:p>
            <a:pPr lvl="2"/>
            <a:endParaRPr/>
          </a:p>
          <a:p>
            <a:pPr lvl="3"/>
            <a:endParaRPr/>
          </a:p>
          <a:p>
            <a:pPr lvl="4"/>
            <a:endParaRPr/>
          </a:p>
        </p:txBody>
      </p:sp>
      <p:sp>
        <p:nvSpPr>
          <p:cNvPr id="45"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项目符号">
    <p:spTree>
      <p:nvGrpSpPr>
        <p:cNvPr id="1" name=""/>
        <p:cNvGrpSpPr/>
        <p:nvPr/>
      </p:nvGrpSpPr>
      <p:grpSpPr>
        <a:xfrm>
          <a:off x="0" y="0"/>
          <a:ext cx="0" cy="0"/>
          <a:chOff x="0" y="0"/>
          <a:chExt cx="0" cy="0"/>
        </a:xfrm>
      </p:grpSpPr>
      <p:sp>
        <p:nvSpPr>
          <p:cNvPr id="52" name="正文级别 1…"/>
          <p:cNvSpPr txBox="1">
            <a:spLocks noGrp="1"/>
          </p:cNvSpPr>
          <p:nvPr>
            <p:ph type="body" idx="1" hasCustomPrompt="1"/>
          </p:nvPr>
        </p:nvSpPr>
        <p:spPr>
          <a:prstGeom prst="rect">
            <a:avLst/>
          </a:prstGeom>
        </p:spPr>
        <p:txBody>
          <a:bodyPr numCol="2" spcCol="1098550"/>
          <a:lstStyle/>
          <a:p>
            <a:r>
              <a:t>幻灯片项目符号文本</a:t>
            </a:r>
          </a:p>
          <a:p>
            <a:pPr lvl="1"/>
            <a:endParaRPr/>
          </a:p>
          <a:p>
            <a:pPr lvl="2"/>
            <a:endParaRPr/>
          </a:p>
          <a:p>
            <a:pPr lvl="3"/>
            <a:endParaRPr/>
          </a:p>
          <a:p>
            <a:pPr lvl="4"/>
            <a:endParaRPr/>
          </a:p>
        </p:txBody>
      </p:sp>
      <p:sp>
        <p:nvSpPr>
          <p:cNvPr id="53"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标题、项目符号与照片">
    <p:spTree>
      <p:nvGrpSpPr>
        <p:cNvPr id="1" name=""/>
        <p:cNvGrpSpPr/>
        <p:nvPr/>
      </p:nvGrpSpPr>
      <p:grpSpPr>
        <a:xfrm>
          <a:off x="0" y="0"/>
          <a:ext cx="0" cy="0"/>
          <a:chOff x="0" y="0"/>
          <a:chExt cx="0" cy="0"/>
        </a:xfrm>
      </p:grpSpPr>
      <p:sp>
        <p:nvSpPr>
          <p:cNvPr id="60" name="幻灯片副标题"/>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726440">
              <a:lnSpc>
                <a:spcPct val="100000"/>
              </a:lnSpc>
              <a:spcBef>
                <a:spcPts val="0"/>
              </a:spcBef>
              <a:buSzTx/>
              <a:buNone/>
              <a:defRPr sz="4840" b="1"/>
            </a:lvl1pPr>
          </a:lstStyle>
          <a:p>
            <a:r>
              <a:t>幻灯片副标题</a:t>
            </a:r>
          </a:p>
        </p:txBody>
      </p:sp>
      <p:sp>
        <p:nvSpPr>
          <p:cNvPr id="61" name="正文级别 1…"/>
          <p:cNvSpPr txBox="1">
            <a:spLocks noGrp="1"/>
          </p:cNvSpPr>
          <p:nvPr>
            <p:ph type="body" sz="half" idx="1" hasCustomPrompt="1"/>
          </p:nvPr>
        </p:nvSpPr>
        <p:spPr>
          <a:xfrm>
            <a:off x="1206500" y="4248504"/>
            <a:ext cx="9779000" cy="8256630"/>
          </a:xfrm>
          <a:prstGeom prst="rect">
            <a:avLst/>
          </a:prstGeom>
        </p:spPr>
        <p:txBody>
          <a:bodyPr/>
          <a:lstStyle/>
          <a:p>
            <a:r>
              <a:t>幻灯片项目符号文本</a:t>
            </a:r>
          </a:p>
          <a:p>
            <a:pPr lvl="1"/>
            <a:endParaRPr/>
          </a:p>
          <a:p>
            <a:pPr lvl="2"/>
            <a:endParaRPr/>
          </a:p>
          <a:p>
            <a:pPr lvl="3"/>
            <a:endParaRPr/>
          </a:p>
          <a:p>
            <a:pPr lvl="4"/>
            <a:endParaRPr/>
          </a:p>
        </p:txBody>
      </p:sp>
      <p:sp>
        <p:nvSpPr>
          <p:cNvPr id="62" name="一碗宽意大利面配有欧芹黄油、烤榛子和帕尔马干酪"/>
          <p:cNvSpPr>
            <a:spLocks noGrp="1"/>
          </p:cNvSpPr>
          <p:nvPr>
            <p:ph type="pic" idx="22"/>
          </p:nvPr>
        </p:nvSpPr>
        <p:spPr>
          <a:xfrm>
            <a:off x="12192000" y="-407266"/>
            <a:ext cx="10916874" cy="14555832"/>
          </a:xfrm>
          <a:prstGeom prst="rect">
            <a:avLst/>
          </a:prstGeom>
        </p:spPr>
        <p:txBody>
          <a:bodyPr lIns="91439" tIns="45719" rIns="91439" bIns="45719">
            <a:noAutofit/>
          </a:bodyPr>
          <a:lstStyle/>
          <a:p>
            <a:endParaRPr/>
          </a:p>
        </p:txBody>
      </p:sp>
      <p:sp>
        <p:nvSpPr>
          <p:cNvPr id="63" name="幻灯片标题"/>
          <p:cNvSpPr txBox="1">
            <a:spLocks noGrp="1"/>
          </p:cNvSpPr>
          <p:nvPr>
            <p:ph type="title" hasCustomPrompt="1"/>
          </p:nvPr>
        </p:nvSpPr>
        <p:spPr>
          <a:xfrm>
            <a:off x="1206500" y="1079500"/>
            <a:ext cx="9779000" cy="1435100"/>
          </a:xfrm>
          <a:prstGeom prst="rect">
            <a:avLst/>
          </a:prstGeom>
        </p:spPr>
        <p:txBody>
          <a:bodyPr/>
          <a:lstStyle/>
          <a:p>
            <a:r>
              <a:t>幻灯片标题</a:t>
            </a:r>
          </a:p>
        </p:txBody>
      </p:sp>
      <p:sp>
        <p:nvSpPr>
          <p:cNvPr id="64"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标题、项目符号与实时视频（小）">
    <p:spTree>
      <p:nvGrpSpPr>
        <p:cNvPr id="1" name=""/>
        <p:cNvGrpSpPr/>
        <p:nvPr/>
      </p:nvGrpSpPr>
      <p:grpSpPr>
        <a:xfrm>
          <a:off x="0" y="0"/>
          <a:ext cx="0" cy="0"/>
          <a:chOff x="0" y="0"/>
          <a:chExt cx="0" cy="0"/>
        </a:xfrm>
      </p:grpSpPr>
      <p:sp>
        <p:nvSpPr>
          <p:cNvPr id="71" name="幻灯片副标题"/>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726440">
              <a:lnSpc>
                <a:spcPct val="100000"/>
              </a:lnSpc>
              <a:spcBef>
                <a:spcPts val="0"/>
              </a:spcBef>
              <a:buSzTx/>
              <a:buNone/>
              <a:defRPr sz="4840" b="1"/>
            </a:lvl1pPr>
          </a:lstStyle>
          <a:p>
            <a:r>
              <a:t>幻灯片副标题</a:t>
            </a:r>
          </a:p>
        </p:txBody>
      </p:sp>
      <p:sp>
        <p:nvSpPr>
          <p:cNvPr id="72" name="正文级别 1…"/>
          <p:cNvSpPr txBox="1">
            <a:spLocks noGrp="1"/>
          </p:cNvSpPr>
          <p:nvPr>
            <p:ph type="body" sz="half" idx="1" hasCustomPrompt="1"/>
          </p:nvPr>
        </p:nvSpPr>
        <p:spPr>
          <a:xfrm>
            <a:off x="1206500" y="4248504"/>
            <a:ext cx="9779000" cy="8256630"/>
          </a:xfrm>
          <a:prstGeom prst="rect">
            <a:avLst/>
          </a:prstGeom>
        </p:spPr>
        <p:txBody>
          <a:bodyPr/>
          <a:lstStyle/>
          <a:p>
            <a:r>
              <a:t>幻灯片项目符号文本</a:t>
            </a:r>
          </a:p>
          <a:p>
            <a:pPr lvl="1"/>
            <a:endParaRPr/>
          </a:p>
          <a:p>
            <a:pPr lvl="2"/>
            <a:endParaRPr/>
          </a:p>
          <a:p>
            <a:pPr lvl="3"/>
            <a:endParaRPr/>
          </a:p>
          <a:p>
            <a:pPr lvl="4"/>
            <a:endParaRPr/>
          </a:p>
        </p:txBody>
      </p:sp>
      <p:sp>
        <p:nvSpPr>
          <p:cNvPr id="73" name="幻灯片标题"/>
          <p:cNvSpPr txBox="1">
            <a:spLocks noGrp="1"/>
          </p:cNvSpPr>
          <p:nvPr>
            <p:ph type="title" hasCustomPrompt="1"/>
          </p:nvPr>
        </p:nvSpPr>
        <p:spPr>
          <a:xfrm>
            <a:off x="1206500" y="1079500"/>
            <a:ext cx="9779000" cy="1435100"/>
          </a:xfrm>
          <a:prstGeom prst="rect">
            <a:avLst/>
          </a:prstGeom>
        </p:spPr>
        <p:txBody>
          <a:bodyPr/>
          <a:lstStyle/>
          <a:p>
            <a:r>
              <a:t>幻灯片标题</a:t>
            </a:r>
          </a:p>
        </p:txBody>
      </p:sp>
      <p:sp>
        <p:nvSpPr>
          <p:cNvPr id="74"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标题、项目符号与实时视频（大）">
    <p:spTree>
      <p:nvGrpSpPr>
        <p:cNvPr id="1" name=""/>
        <p:cNvGrpSpPr/>
        <p:nvPr/>
      </p:nvGrpSpPr>
      <p:grpSpPr>
        <a:xfrm>
          <a:off x="0" y="0"/>
          <a:ext cx="0" cy="0"/>
          <a:chOff x="0" y="0"/>
          <a:chExt cx="0" cy="0"/>
        </a:xfrm>
      </p:grpSpPr>
      <p:sp>
        <p:nvSpPr>
          <p:cNvPr id="81" name="幻灯片副标题"/>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726440">
              <a:lnSpc>
                <a:spcPct val="100000"/>
              </a:lnSpc>
              <a:spcBef>
                <a:spcPts val="0"/>
              </a:spcBef>
              <a:buSzTx/>
              <a:buNone/>
              <a:defRPr sz="4840" b="1"/>
            </a:lvl1pPr>
          </a:lstStyle>
          <a:p>
            <a:r>
              <a:t>幻灯片副标题</a:t>
            </a:r>
          </a:p>
        </p:txBody>
      </p:sp>
      <p:sp>
        <p:nvSpPr>
          <p:cNvPr id="82" name="正文级别 1…"/>
          <p:cNvSpPr txBox="1">
            <a:spLocks noGrp="1"/>
          </p:cNvSpPr>
          <p:nvPr>
            <p:ph type="body" sz="half" idx="1" hasCustomPrompt="1"/>
          </p:nvPr>
        </p:nvSpPr>
        <p:spPr>
          <a:xfrm>
            <a:off x="1206500" y="4248504"/>
            <a:ext cx="9779000" cy="8256630"/>
          </a:xfrm>
          <a:prstGeom prst="rect">
            <a:avLst/>
          </a:prstGeom>
        </p:spPr>
        <p:txBody>
          <a:bodyPr/>
          <a:lstStyle/>
          <a:p>
            <a:r>
              <a:t>幻灯片项目符号文本</a:t>
            </a:r>
          </a:p>
          <a:p>
            <a:pPr lvl="1"/>
            <a:endParaRPr/>
          </a:p>
          <a:p>
            <a:pPr lvl="2"/>
            <a:endParaRPr/>
          </a:p>
          <a:p>
            <a:pPr lvl="3"/>
            <a:endParaRPr/>
          </a:p>
          <a:p>
            <a:pPr lvl="4"/>
            <a:endParaRPr/>
          </a:p>
        </p:txBody>
      </p:sp>
      <p:sp>
        <p:nvSpPr>
          <p:cNvPr id="83" name="幻灯片标题"/>
          <p:cNvSpPr txBox="1">
            <a:spLocks noGrp="1"/>
          </p:cNvSpPr>
          <p:nvPr>
            <p:ph type="title" hasCustomPrompt="1"/>
          </p:nvPr>
        </p:nvSpPr>
        <p:spPr>
          <a:xfrm>
            <a:off x="1206500" y="1079500"/>
            <a:ext cx="9779000" cy="1435100"/>
          </a:xfrm>
          <a:prstGeom prst="rect">
            <a:avLst/>
          </a:prstGeom>
        </p:spPr>
        <p:txBody>
          <a:bodyPr/>
          <a:lstStyle/>
          <a:p>
            <a:r>
              <a:t>幻灯片标题</a:t>
            </a:r>
          </a:p>
        </p:txBody>
      </p:sp>
      <p:sp>
        <p:nvSpPr>
          <p:cNvPr id="84"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节">
    <p:spTree>
      <p:nvGrpSpPr>
        <p:cNvPr id="1" name=""/>
        <p:cNvGrpSpPr/>
        <p:nvPr/>
      </p:nvGrpSpPr>
      <p:grpSpPr>
        <a:xfrm>
          <a:off x="0" y="0"/>
          <a:ext cx="0" cy="0"/>
          <a:chOff x="0" y="0"/>
          <a:chExt cx="0" cy="0"/>
        </a:xfrm>
      </p:grpSpPr>
      <p:sp>
        <p:nvSpPr>
          <p:cNvPr id="91" name="章节标题"/>
          <p:cNvSpPr txBox="1">
            <a:spLocks noGrp="1"/>
          </p:cNvSpPr>
          <p:nvPr>
            <p:ph type="title" hasCustomPrompt="1"/>
          </p:nvPr>
        </p:nvSpPr>
        <p:spPr>
          <a:xfrm>
            <a:off x="1206496" y="4533900"/>
            <a:ext cx="21971004" cy="4648200"/>
          </a:xfrm>
          <a:prstGeom prst="rect">
            <a:avLst/>
          </a:prstGeom>
        </p:spPr>
        <p:txBody>
          <a:bodyPr anchor="ctr"/>
          <a:lstStyle>
            <a:lvl1pPr>
              <a:defRPr sz="11600" b="0" spc="-232">
                <a:latin typeface="Helvetica Neue Medium"/>
                <a:ea typeface="Helvetica Neue Medium"/>
                <a:cs typeface="Helvetica Neue Medium"/>
                <a:sym typeface="Helvetica Neue Medium"/>
              </a:defRPr>
            </a:lvl1pPr>
          </a:lstStyle>
          <a:p>
            <a:r>
              <a:t>章节标题</a:t>
            </a:r>
          </a:p>
        </p:txBody>
      </p:sp>
      <p:sp>
        <p:nvSpPr>
          <p:cNvPr id="92" name="幻灯片编号"/>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仅标题">
    <p:spTree>
      <p:nvGrpSpPr>
        <p:cNvPr id="1" name=""/>
        <p:cNvGrpSpPr/>
        <p:nvPr/>
      </p:nvGrpSpPr>
      <p:grpSpPr>
        <a:xfrm>
          <a:off x="0" y="0"/>
          <a:ext cx="0" cy="0"/>
          <a:chOff x="0" y="0"/>
          <a:chExt cx="0" cy="0"/>
        </a:xfrm>
      </p:grpSpPr>
      <p:sp>
        <p:nvSpPr>
          <p:cNvPr id="99" name="幻灯片标题"/>
          <p:cNvSpPr txBox="1">
            <a:spLocks noGrp="1"/>
          </p:cNvSpPr>
          <p:nvPr>
            <p:ph type="title" hasCustomPrompt="1"/>
          </p:nvPr>
        </p:nvSpPr>
        <p:spPr>
          <a:xfrm>
            <a:off x="1206500" y="1079500"/>
            <a:ext cx="21971000" cy="1434949"/>
          </a:xfrm>
          <a:prstGeom prst="rect">
            <a:avLst/>
          </a:prstGeom>
        </p:spPr>
        <p:txBody>
          <a:bodyPr/>
          <a:lstStyle/>
          <a:p>
            <a:r>
              <a:t>幻灯片标题</a:t>
            </a:r>
          </a:p>
        </p:txBody>
      </p:sp>
      <p:sp>
        <p:nvSpPr>
          <p:cNvPr id="100" name="幻灯片副标题"/>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726440">
              <a:lnSpc>
                <a:spcPct val="100000"/>
              </a:lnSpc>
              <a:spcBef>
                <a:spcPts val="0"/>
              </a:spcBef>
              <a:buSzTx/>
              <a:buNone/>
              <a:defRPr sz="4840" b="1"/>
            </a:lvl1pPr>
          </a:lstStyle>
          <a:p>
            <a:r>
              <a:t>幻灯片副标题</a:t>
            </a:r>
          </a:p>
        </p:txBody>
      </p:sp>
      <p:sp>
        <p:nvSpPr>
          <p:cNvPr id="101"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议程">
    <p:spTree>
      <p:nvGrpSpPr>
        <p:cNvPr id="1" name=""/>
        <p:cNvGrpSpPr/>
        <p:nvPr/>
      </p:nvGrpSpPr>
      <p:grpSpPr>
        <a:xfrm>
          <a:off x="0" y="0"/>
          <a:ext cx="0" cy="0"/>
          <a:chOff x="0" y="0"/>
          <a:chExt cx="0" cy="0"/>
        </a:xfrm>
      </p:grpSpPr>
      <p:sp>
        <p:nvSpPr>
          <p:cNvPr id="108" name="议程标题"/>
          <p:cNvSpPr txBox="1">
            <a:spLocks noGrp="1"/>
          </p:cNvSpPr>
          <p:nvPr>
            <p:ph type="title" hasCustomPrompt="1"/>
          </p:nvPr>
        </p:nvSpPr>
        <p:spPr>
          <a:xfrm>
            <a:off x="1206500" y="1079500"/>
            <a:ext cx="21971000" cy="1435100"/>
          </a:xfrm>
          <a:prstGeom prst="rect">
            <a:avLst/>
          </a:prstGeom>
        </p:spPr>
        <p:txBody>
          <a:bodyPr/>
          <a:lstStyle/>
          <a:p>
            <a:r>
              <a:t>议程标题</a:t>
            </a:r>
          </a:p>
        </p:txBody>
      </p:sp>
      <p:sp>
        <p:nvSpPr>
          <p:cNvPr id="109" name="议程副标题"/>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726440">
              <a:lnSpc>
                <a:spcPct val="100000"/>
              </a:lnSpc>
              <a:spcBef>
                <a:spcPts val="0"/>
              </a:spcBef>
              <a:buSzTx/>
              <a:buNone/>
              <a:defRPr sz="4840" b="1"/>
            </a:lvl1pPr>
          </a:lstStyle>
          <a:p>
            <a:r>
              <a:t>议程副标题</a:t>
            </a:r>
          </a:p>
        </p:txBody>
      </p:sp>
      <p:sp>
        <p:nvSpPr>
          <p:cNvPr id="110" name="正文级别 1…"/>
          <p:cNvSpPr txBox="1">
            <a:spLocks noGrp="1"/>
          </p:cNvSpPr>
          <p:nvPr>
            <p:ph type="body" idx="1" hasCustomPrompt="1"/>
          </p:nvPr>
        </p:nvSpPr>
        <p:spPr>
          <a:prstGeom prst="rect">
            <a:avLst/>
          </a:prstGeom>
        </p:spPr>
        <p:txBody>
          <a:bodyPr/>
          <a:lstStyle>
            <a:lvl1pPr marL="0" indent="0" defTabSz="825500">
              <a:lnSpc>
                <a:spcPct val="100000"/>
              </a:lnSpc>
              <a:spcBef>
                <a:spcPts val="1800"/>
              </a:spcBef>
              <a:buSzTx/>
              <a:buNone/>
              <a:defRPr sz="5500" spc="-55"/>
            </a:lvl1pPr>
            <a:lvl2pPr marL="0" indent="457200" defTabSz="825500">
              <a:lnSpc>
                <a:spcPct val="100000"/>
              </a:lnSpc>
              <a:spcBef>
                <a:spcPts val="1800"/>
              </a:spcBef>
              <a:buSzTx/>
              <a:buNone/>
              <a:defRPr sz="5500" spc="-55"/>
            </a:lvl2pPr>
            <a:lvl3pPr marL="0" indent="914400" defTabSz="825500">
              <a:lnSpc>
                <a:spcPct val="100000"/>
              </a:lnSpc>
              <a:spcBef>
                <a:spcPts val="1800"/>
              </a:spcBef>
              <a:buSzTx/>
              <a:buNone/>
              <a:defRPr sz="5500" spc="-55"/>
            </a:lvl3pPr>
            <a:lvl4pPr marL="0" indent="1371600" defTabSz="825500">
              <a:lnSpc>
                <a:spcPct val="100000"/>
              </a:lnSpc>
              <a:spcBef>
                <a:spcPts val="1800"/>
              </a:spcBef>
              <a:buSzTx/>
              <a:buNone/>
              <a:defRPr sz="5500" spc="-55"/>
            </a:lvl4pPr>
            <a:lvl5pPr marL="0" indent="1828800" defTabSz="825500">
              <a:lnSpc>
                <a:spcPct val="100000"/>
              </a:lnSpc>
              <a:spcBef>
                <a:spcPts val="1800"/>
              </a:spcBef>
              <a:buSzTx/>
              <a:buNone/>
              <a:defRPr sz="5500" spc="-55"/>
            </a:lvl5pPr>
          </a:lstStyle>
          <a:p>
            <a:r>
              <a:t>议程主题</a:t>
            </a:r>
          </a:p>
          <a:p>
            <a:pPr lvl="1"/>
            <a:endParaRPr/>
          </a:p>
          <a:p>
            <a:pPr lvl="2"/>
            <a:endParaRPr/>
          </a:p>
          <a:p>
            <a:pPr lvl="3"/>
            <a:endParaRPr/>
          </a:p>
          <a:p>
            <a:pPr lvl="4"/>
            <a:endParaRPr/>
          </a:p>
        </p:txBody>
      </p:sp>
      <p:sp>
        <p:nvSpPr>
          <p:cNvPr id="111"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说明">
    <p:spTree>
      <p:nvGrpSpPr>
        <p:cNvPr id="1" name=""/>
        <p:cNvGrpSpPr/>
        <p:nvPr/>
      </p:nvGrpSpPr>
      <p:grpSpPr>
        <a:xfrm>
          <a:off x="0" y="0"/>
          <a:ext cx="0" cy="0"/>
          <a:chOff x="0" y="0"/>
          <a:chExt cx="0" cy="0"/>
        </a:xfrm>
      </p:grpSpPr>
      <p:sp>
        <p:nvSpPr>
          <p:cNvPr id="118" name="正文级别 1…"/>
          <p:cNvSpPr txBox="1">
            <a:spLocks noGrp="1"/>
          </p:cNvSpPr>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z="11600" spc="-232">
                <a:latin typeface="Helvetica Neue Medium"/>
                <a:ea typeface="Helvetica Neue Medium"/>
                <a:cs typeface="Helvetica Neue Medium"/>
                <a:sym typeface="Helvetica Neue Medium"/>
              </a:defRPr>
            </a:lvl1pPr>
            <a:lvl2pPr marL="0" indent="457200" algn="ctr">
              <a:lnSpc>
                <a:spcPct val="80000"/>
              </a:lnSpc>
              <a:spcBef>
                <a:spcPts val="0"/>
              </a:spcBef>
              <a:buSzTx/>
              <a:buNone/>
              <a:defRPr sz="11600" spc="-232">
                <a:latin typeface="Helvetica Neue Medium"/>
                <a:ea typeface="Helvetica Neue Medium"/>
                <a:cs typeface="Helvetica Neue Medium"/>
                <a:sym typeface="Helvetica Neue Medium"/>
              </a:defRPr>
            </a:lvl2pPr>
            <a:lvl3pPr marL="0" indent="914400" algn="ctr">
              <a:lnSpc>
                <a:spcPct val="80000"/>
              </a:lnSpc>
              <a:spcBef>
                <a:spcPts val="0"/>
              </a:spcBef>
              <a:buSzTx/>
              <a:buNone/>
              <a:defRPr sz="11600" spc="-232">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z="11600" spc="-232">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z="11600" spc="-232">
                <a:latin typeface="Helvetica Neue Medium"/>
                <a:ea typeface="Helvetica Neue Medium"/>
                <a:cs typeface="Helvetica Neue Medium"/>
                <a:sym typeface="Helvetica Neue Medium"/>
              </a:defRPr>
            </a:lvl5pPr>
          </a:lstStyle>
          <a:p>
            <a:r>
              <a:t>说明</a:t>
            </a:r>
          </a:p>
          <a:p>
            <a:pPr lvl="1"/>
            <a:endParaRPr/>
          </a:p>
          <a:p>
            <a:pPr lvl="2"/>
            <a:endParaRPr/>
          </a:p>
          <a:p>
            <a:pPr lvl="3"/>
            <a:endParaRPr/>
          </a:p>
          <a:p>
            <a:pPr lvl="4"/>
            <a:endParaRPr/>
          </a:p>
        </p:txBody>
      </p:sp>
      <p:sp>
        <p:nvSpPr>
          <p:cNvPr id="119"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显著事实">
    <p:spTree>
      <p:nvGrpSpPr>
        <p:cNvPr id="1" name=""/>
        <p:cNvGrpSpPr/>
        <p:nvPr/>
      </p:nvGrpSpPr>
      <p:grpSpPr>
        <a:xfrm>
          <a:off x="0" y="0"/>
          <a:ext cx="0" cy="0"/>
          <a:chOff x="0" y="0"/>
          <a:chExt cx="0" cy="0"/>
        </a:xfrm>
      </p:grpSpPr>
      <p:sp>
        <p:nvSpPr>
          <p:cNvPr id="126" name="正文级别 1…"/>
          <p:cNvSpPr txBox="1">
            <a:spLocks noGrp="1"/>
          </p:cNvSpPr>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sz="25000" b="1" spc="-250"/>
            </a:lvl1pPr>
            <a:lvl2pPr marL="0" indent="457200" algn="ctr">
              <a:lnSpc>
                <a:spcPct val="80000"/>
              </a:lnSpc>
              <a:spcBef>
                <a:spcPts val="0"/>
              </a:spcBef>
              <a:buSzTx/>
              <a:buNone/>
              <a:defRPr sz="25000" b="1" spc="-250"/>
            </a:lvl2pPr>
            <a:lvl3pPr marL="0" indent="914400" algn="ctr">
              <a:lnSpc>
                <a:spcPct val="80000"/>
              </a:lnSpc>
              <a:spcBef>
                <a:spcPts val="0"/>
              </a:spcBef>
              <a:buSzTx/>
              <a:buNone/>
              <a:defRPr sz="25000" b="1" spc="-250"/>
            </a:lvl3pPr>
            <a:lvl4pPr marL="0" indent="1371600" algn="ctr">
              <a:lnSpc>
                <a:spcPct val="80000"/>
              </a:lnSpc>
              <a:spcBef>
                <a:spcPts val="0"/>
              </a:spcBef>
              <a:buSzTx/>
              <a:buNone/>
              <a:defRPr sz="25000" b="1" spc="-250"/>
            </a:lvl4pPr>
            <a:lvl5pPr marL="0" indent="1828800" algn="ctr">
              <a:lnSpc>
                <a:spcPct val="80000"/>
              </a:lnSpc>
              <a:spcBef>
                <a:spcPts val="0"/>
              </a:spcBef>
              <a:buSzTx/>
              <a:buNone/>
              <a:defRPr sz="25000" b="1" spc="-250"/>
            </a:lvl5pPr>
          </a:lstStyle>
          <a:p>
            <a:r>
              <a:t>100%</a:t>
            </a:r>
          </a:p>
          <a:p>
            <a:pPr lvl="1"/>
            <a:endParaRPr/>
          </a:p>
          <a:p>
            <a:pPr lvl="2"/>
            <a:endParaRPr/>
          </a:p>
          <a:p>
            <a:pPr lvl="3"/>
            <a:endParaRPr/>
          </a:p>
          <a:p>
            <a:pPr lvl="4"/>
            <a:endParaRPr/>
          </a:p>
        </p:txBody>
      </p:sp>
      <p:sp>
        <p:nvSpPr>
          <p:cNvPr id="127" name="事实信息"/>
          <p:cNvSpPr txBox="1">
            <a:spLocks noGrp="1"/>
          </p:cNvSpPr>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726440">
              <a:lnSpc>
                <a:spcPct val="100000"/>
              </a:lnSpc>
              <a:spcBef>
                <a:spcPts val="0"/>
              </a:spcBef>
              <a:buSzTx/>
              <a:buNone/>
              <a:defRPr sz="4840" b="1"/>
            </a:lvl1pPr>
          </a:lstStyle>
          <a:p>
            <a:r>
              <a:t>事实信息</a:t>
            </a:r>
          </a:p>
        </p:txBody>
      </p:sp>
      <p:sp>
        <p:nvSpPr>
          <p:cNvPr id="128"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引文">
    <p:spTree>
      <p:nvGrpSpPr>
        <p:cNvPr id="1" name=""/>
        <p:cNvGrpSpPr/>
        <p:nvPr/>
      </p:nvGrpSpPr>
      <p:grpSpPr>
        <a:xfrm>
          <a:off x="0" y="0"/>
          <a:ext cx="0" cy="0"/>
          <a:chOff x="0" y="0"/>
          <a:chExt cx="0" cy="0"/>
        </a:xfrm>
      </p:grpSpPr>
      <p:sp>
        <p:nvSpPr>
          <p:cNvPr id="135" name="出自"/>
          <p:cNvSpPr txBox="1">
            <a:spLocks noGrp="1"/>
          </p:cNvSpPr>
          <p:nvPr>
            <p:ph type="body" sz="quarter" idx="21" hasCustomPrompt="1"/>
          </p:nvPr>
        </p:nvSpPr>
        <p:spPr>
          <a:xfrm>
            <a:off x="2430025" y="10675453"/>
            <a:ext cx="20200052" cy="636979"/>
          </a:xfrm>
          <a:prstGeom prst="rect">
            <a:avLst/>
          </a:prstGeom>
        </p:spPr>
        <p:txBody>
          <a:bodyPr lIns="45719" tIns="45719" rIns="45719" bIns="45719"/>
          <a:lstStyle>
            <a:lvl1pPr marL="0" indent="0" defTabSz="701675">
              <a:lnSpc>
                <a:spcPct val="100000"/>
              </a:lnSpc>
              <a:spcBef>
                <a:spcPts val="0"/>
              </a:spcBef>
              <a:buSzTx/>
              <a:buNone/>
              <a:defRPr sz="3060" b="1"/>
            </a:lvl1pPr>
          </a:lstStyle>
          <a:p>
            <a:r>
              <a:t>出自</a:t>
            </a:r>
          </a:p>
        </p:txBody>
      </p:sp>
      <p:sp>
        <p:nvSpPr>
          <p:cNvPr id="136" name="正文级别 1…"/>
          <p:cNvSpPr txBox="1">
            <a:spLocks noGrp="1"/>
          </p:cNvSpPr>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z="8500" spc="-170">
                <a:latin typeface="Helvetica Neue Medium"/>
                <a:ea typeface="Helvetica Neue Medium"/>
                <a:cs typeface="Helvetica Neue Medium"/>
                <a:sym typeface="Helvetica Neue Medium"/>
              </a:defRPr>
            </a:lvl1pPr>
            <a:lvl2pPr marL="638923" indent="-12700">
              <a:spcBef>
                <a:spcPts val="0"/>
              </a:spcBef>
              <a:buSzTx/>
              <a:buNone/>
              <a:defRPr sz="8500" spc="-170">
                <a:latin typeface="Helvetica Neue Medium"/>
                <a:ea typeface="Helvetica Neue Medium"/>
                <a:cs typeface="Helvetica Neue Medium"/>
                <a:sym typeface="Helvetica Neue Medium"/>
              </a:defRPr>
            </a:lvl2pPr>
            <a:lvl3pPr marL="638923" indent="444500">
              <a:spcBef>
                <a:spcPts val="0"/>
              </a:spcBef>
              <a:buSzTx/>
              <a:buNone/>
              <a:defRPr sz="8500" spc="-170">
                <a:latin typeface="Helvetica Neue Medium"/>
                <a:ea typeface="Helvetica Neue Medium"/>
                <a:cs typeface="Helvetica Neue Medium"/>
                <a:sym typeface="Helvetica Neue Medium"/>
              </a:defRPr>
            </a:lvl3pPr>
            <a:lvl4pPr marL="638923" indent="901700">
              <a:spcBef>
                <a:spcPts val="0"/>
              </a:spcBef>
              <a:buSzTx/>
              <a:buNone/>
              <a:defRPr sz="8500" spc="-170">
                <a:latin typeface="Helvetica Neue Medium"/>
                <a:ea typeface="Helvetica Neue Medium"/>
                <a:cs typeface="Helvetica Neue Medium"/>
                <a:sym typeface="Helvetica Neue Medium"/>
              </a:defRPr>
            </a:lvl4pPr>
            <a:lvl5pPr marL="638923" indent="1358900">
              <a:spcBef>
                <a:spcPts val="0"/>
              </a:spcBef>
              <a:buSzTx/>
              <a:buNone/>
              <a:defRPr sz="8500" spc="-170">
                <a:latin typeface="Helvetica Neue Medium"/>
                <a:ea typeface="Helvetica Neue Medium"/>
                <a:cs typeface="Helvetica Neue Medium"/>
                <a:sym typeface="Helvetica Neue Medium"/>
              </a:defRPr>
            </a:lvl5pPr>
          </a:lstStyle>
          <a:p>
            <a:r>
              <a:t>“著名引文”</a:t>
            </a:r>
          </a:p>
          <a:p>
            <a:pPr lvl="1"/>
            <a:endParaRPr/>
          </a:p>
          <a:p>
            <a:pPr lvl="2"/>
            <a:endParaRPr/>
          </a:p>
          <a:p>
            <a:pPr lvl="3"/>
            <a:endParaRPr/>
          </a:p>
          <a:p>
            <a:pPr lvl="4"/>
            <a:endParaRPr/>
          </a:p>
        </p:txBody>
      </p:sp>
      <p:sp>
        <p:nvSpPr>
          <p:cNvPr id="137"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照片 - 3 联">
    <p:spTree>
      <p:nvGrpSpPr>
        <p:cNvPr id="1" name=""/>
        <p:cNvGrpSpPr/>
        <p:nvPr/>
      </p:nvGrpSpPr>
      <p:grpSpPr>
        <a:xfrm>
          <a:off x="0" y="0"/>
          <a:ext cx="0" cy="0"/>
          <a:chOff x="0" y="0"/>
          <a:chExt cx="0" cy="0"/>
        </a:xfrm>
      </p:grpSpPr>
      <p:sp>
        <p:nvSpPr>
          <p:cNvPr id="144" name="一碗沙拉配有炒饭、水煮蛋和一双筷子"/>
          <p:cNvSpPr>
            <a:spLocks noGrp="1"/>
          </p:cNvSpPr>
          <p:nvPr>
            <p:ph type="pic" sz="quarter" idx="21"/>
          </p:nvPr>
        </p:nvSpPr>
        <p:spPr>
          <a:xfrm>
            <a:off x="15760700" y="1016000"/>
            <a:ext cx="7439099" cy="5949678"/>
          </a:xfrm>
          <a:prstGeom prst="rect">
            <a:avLst/>
          </a:prstGeom>
        </p:spPr>
        <p:txBody>
          <a:bodyPr lIns="91439" tIns="45719" rIns="91439" bIns="45719">
            <a:noAutofit/>
          </a:bodyPr>
          <a:lstStyle/>
          <a:p>
            <a:endParaRPr/>
          </a:p>
        </p:txBody>
      </p:sp>
      <p:sp>
        <p:nvSpPr>
          <p:cNvPr id="145" name="一碗三文鱼饼、沙拉和鹰嘴豆泥"/>
          <p:cNvSpPr>
            <a:spLocks noGrp="1"/>
          </p:cNvSpPr>
          <p:nvPr>
            <p:ph type="pic" sz="half" idx="22"/>
          </p:nvPr>
        </p:nvSpPr>
        <p:spPr>
          <a:xfrm>
            <a:off x="13500100" y="3978275"/>
            <a:ext cx="10439400" cy="12150181"/>
          </a:xfrm>
          <a:prstGeom prst="rect">
            <a:avLst/>
          </a:prstGeom>
        </p:spPr>
        <p:txBody>
          <a:bodyPr lIns="91439" tIns="45719" rIns="91439" bIns="45719">
            <a:noAutofit/>
          </a:bodyPr>
          <a:lstStyle/>
          <a:p>
            <a:endParaRPr/>
          </a:p>
        </p:txBody>
      </p:sp>
      <p:sp>
        <p:nvSpPr>
          <p:cNvPr id="146" name="一碗宽意大利面配有欧芹黄油、烤榛子和帕尔马干酪"/>
          <p:cNvSpPr>
            <a:spLocks noGrp="1"/>
          </p:cNvSpPr>
          <p:nvPr>
            <p:ph type="pic" idx="23"/>
          </p:nvPr>
        </p:nvSpPr>
        <p:spPr>
          <a:xfrm>
            <a:off x="-139700" y="495300"/>
            <a:ext cx="16611600" cy="12458700"/>
          </a:xfrm>
          <a:prstGeom prst="rect">
            <a:avLst/>
          </a:prstGeom>
        </p:spPr>
        <p:txBody>
          <a:bodyPr lIns="91439" tIns="45719" rIns="91439" bIns="45719">
            <a:noAutofit/>
          </a:bodyPr>
          <a:lstStyle/>
          <a:p>
            <a:endParaRPr/>
          </a:p>
        </p:txBody>
      </p:sp>
      <p:sp>
        <p:nvSpPr>
          <p:cNvPr id="147"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照片">
    <p:spTree>
      <p:nvGrpSpPr>
        <p:cNvPr id="1" name=""/>
        <p:cNvGrpSpPr/>
        <p:nvPr/>
      </p:nvGrpSpPr>
      <p:grpSpPr>
        <a:xfrm>
          <a:off x="0" y="0"/>
          <a:ext cx="0" cy="0"/>
          <a:chOff x="0" y="0"/>
          <a:chExt cx="0" cy="0"/>
        </a:xfrm>
      </p:grpSpPr>
      <p:sp>
        <p:nvSpPr>
          <p:cNvPr id="154" name="一碗沙拉配有炒饭、水煮蛋和一双筷子"/>
          <p:cNvSpPr>
            <a:spLocks noGrp="1"/>
          </p:cNvSpPr>
          <p:nvPr>
            <p:ph type="pic" idx="21"/>
          </p:nvPr>
        </p:nvSpPr>
        <p:spPr>
          <a:xfrm>
            <a:off x="-1333500" y="-5524500"/>
            <a:ext cx="27051000" cy="21640800"/>
          </a:xfrm>
          <a:prstGeom prst="rect">
            <a:avLst/>
          </a:prstGeom>
        </p:spPr>
        <p:txBody>
          <a:bodyPr lIns="91439" tIns="45719" rIns="91439" bIns="45719">
            <a:noAutofit/>
          </a:bodyPr>
          <a:lstStyle/>
          <a:p>
            <a:endParaRPr/>
          </a:p>
        </p:txBody>
      </p:sp>
      <p:sp>
        <p:nvSpPr>
          <p:cNvPr id="155" name="幻灯片编号"/>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空白">
    <p:spTree>
      <p:nvGrpSpPr>
        <p:cNvPr id="1" name=""/>
        <p:cNvGrpSpPr/>
        <p:nvPr/>
      </p:nvGrpSpPr>
      <p:grpSpPr>
        <a:xfrm>
          <a:off x="0" y="0"/>
          <a:ext cx="0" cy="0"/>
          <a:chOff x="0" y="0"/>
          <a:chExt cx="0" cy="0"/>
        </a:xfrm>
      </p:grpSpPr>
      <p:sp>
        <p:nvSpPr>
          <p:cNvPr id="162"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1201340" y="11859862"/>
            <a:ext cx="21971004" cy="636980"/>
          </a:xfrm>
          <a:prstGeom prst="rect">
            <a:avLst/>
          </a:prstGeom>
        </p:spPr>
        <p:txBody>
          <a:bodyPr lIns="45719" tIns="45719" rIns="45719" bIns="45719"/>
          <a:lstStyle>
            <a:lvl1pPr marL="0" indent="0" defTabSz="825446">
              <a:lnSpc>
                <a:spcPct val="100000"/>
              </a:lnSpc>
              <a:spcBef>
                <a:spcPts val="0"/>
              </a:spcBef>
              <a:buSzTx/>
              <a:buNone/>
              <a:defRPr sz="3600" b="1"/>
            </a:lvl1pPr>
          </a:lstStyle>
          <a:p>
            <a:r>
              <a:t>Author and Date</a:t>
            </a:r>
          </a:p>
        </p:txBody>
      </p:sp>
      <p:sp>
        <p:nvSpPr>
          <p:cNvPr id="12" name="Presentation Title"/>
          <p:cNvSpPr txBox="1">
            <a:spLocks noGrp="1"/>
          </p:cNvSpPr>
          <p:nvPr>
            <p:ph type="title" hasCustomPrompt="1"/>
          </p:nvPr>
        </p:nvSpPr>
        <p:spPr>
          <a:xfrm>
            <a:off x="1206496" y="2574995"/>
            <a:ext cx="21971004" cy="4648202"/>
          </a:xfrm>
          <a:prstGeom prst="rect">
            <a:avLst/>
          </a:prstGeom>
        </p:spPr>
        <p:txBody>
          <a:bodyPr anchor="b"/>
          <a:lstStyle>
            <a:lvl1pPr>
              <a:defRPr sz="11598" spc="-232"/>
            </a:lvl1pPr>
          </a:lstStyle>
          <a:p>
            <a:r>
              <a:t>Presentation Title</a:t>
            </a:r>
          </a:p>
        </p:txBody>
      </p:sp>
      <p:sp>
        <p:nvSpPr>
          <p:cNvPr id="13" name="Body Level One…"/>
          <p:cNvSpPr txBox="1">
            <a:spLocks noGrp="1"/>
          </p:cNvSpPr>
          <p:nvPr>
            <p:ph type="body" sz="quarter" idx="1" hasCustomPrompt="1"/>
          </p:nvPr>
        </p:nvSpPr>
        <p:spPr>
          <a:xfrm>
            <a:off x="1201345" y="7223193"/>
            <a:ext cx="21971002" cy="1905002"/>
          </a:xfrm>
          <a:prstGeom prst="rect">
            <a:avLst/>
          </a:prstGeom>
        </p:spPr>
        <p:txBody>
          <a:bodyPr/>
          <a:lstStyle>
            <a:lvl1pPr marL="0" indent="0" defTabSz="825446">
              <a:lnSpc>
                <a:spcPct val="100000"/>
              </a:lnSpc>
              <a:spcBef>
                <a:spcPts val="0"/>
              </a:spcBef>
              <a:buSzTx/>
              <a:buNone/>
              <a:defRPr sz="5500" b="1"/>
            </a:lvl1pPr>
            <a:lvl2pPr marL="0" indent="457170" defTabSz="825446">
              <a:lnSpc>
                <a:spcPct val="100000"/>
              </a:lnSpc>
              <a:spcBef>
                <a:spcPts val="0"/>
              </a:spcBef>
              <a:buSzTx/>
              <a:buNone/>
              <a:defRPr sz="5500" b="1"/>
            </a:lvl2pPr>
            <a:lvl3pPr marL="0" indent="914340" defTabSz="825446">
              <a:lnSpc>
                <a:spcPct val="100000"/>
              </a:lnSpc>
              <a:spcBef>
                <a:spcPts val="0"/>
              </a:spcBef>
              <a:buSzTx/>
              <a:buNone/>
              <a:defRPr sz="5500" b="1"/>
            </a:lvl3pPr>
            <a:lvl4pPr marL="0" indent="1371510" defTabSz="825446">
              <a:lnSpc>
                <a:spcPct val="100000"/>
              </a:lnSpc>
              <a:spcBef>
                <a:spcPts val="0"/>
              </a:spcBef>
              <a:buSzTx/>
              <a:buNone/>
              <a:defRPr sz="5500" b="1"/>
            </a:lvl4pPr>
            <a:lvl5pPr marL="0" indent="1828680" defTabSz="825446">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39429979"/>
      </p:ext>
    </p:extLst>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Title &amp; Photo">
    <p:spTree>
      <p:nvGrpSpPr>
        <p:cNvPr id="1" name=""/>
        <p:cNvGrpSpPr/>
        <p:nvPr/>
      </p:nvGrpSpPr>
      <p:grpSpPr>
        <a:xfrm>
          <a:off x="0" y="0"/>
          <a:ext cx="0" cy="0"/>
          <a:chOff x="0" y="0"/>
          <a:chExt cx="0" cy="0"/>
        </a:xfrm>
      </p:grpSpPr>
      <p:sp>
        <p:nvSpPr>
          <p:cNvPr id="21" name="Avocados and limes"/>
          <p:cNvSpPr>
            <a:spLocks noGrp="1"/>
          </p:cNvSpPr>
          <p:nvPr>
            <p:ph type="pic" idx="21"/>
          </p:nvPr>
        </p:nvSpPr>
        <p:spPr>
          <a:xfrm>
            <a:off x="-1155700" y="-1295397"/>
            <a:ext cx="26746200" cy="16018934"/>
          </a:xfrm>
          <a:prstGeom prst="rect">
            <a:avLst/>
          </a:prstGeom>
        </p:spPr>
        <p:txBody>
          <a:bodyPr lIns="91439" tIns="45719" rIns="91439" bIns="45719">
            <a:noAutofit/>
          </a:bodyPr>
          <a:lstStyle/>
          <a:p>
            <a:endParaRPr/>
          </a:p>
        </p:txBody>
      </p:sp>
      <p:sp>
        <p:nvSpPr>
          <p:cNvPr id="22" name="Presentation Title"/>
          <p:cNvSpPr txBox="1">
            <a:spLocks noGrp="1"/>
          </p:cNvSpPr>
          <p:nvPr>
            <p:ph type="title" hasCustomPrompt="1"/>
          </p:nvPr>
        </p:nvSpPr>
        <p:spPr>
          <a:xfrm>
            <a:off x="1206500" y="7124700"/>
            <a:ext cx="21971000" cy="4648200"/>
          </a:xfrm>
          <a:prstGeom prst="rect">
            <a:avLst/>
          </a:prstGeom>
        </p:spPr>
        <p:txBody>
          <a:bodyPr anchor="b"/>
          <a:lstStyle>
            <a:lvl1pPr>
              <a:defRPr sz="11598" spc="-232"/>
            </a:lvl1pPr>
          </a:lstStyle>
          <a:p>
            <a:r>
              <a:t>Presentation Title</a:t>
            </a:r>
          </a:p>
        </p:txBody>
      </p:sp>
      <p:sp>
        <p:nvSpPr>
          <p:cNvPr id="23" name="Author and Date"/>
          <p:cNvSpPr txBox="1">
            <a:spLocks noGrp="1"/>
          </p:cNvSpPr>
          <p:nvPr>
            <p:ph type="body" sz="quarter" idx="22" hasCustomPrompt="1"/>
          </p:nvPr>
        </p:nvSpPr>
        <p:spPr>
          <a:xfrm>
            <a:off x="1207693" y="1106138"/>
            <a:ext cx="21968622" cy="636980"/>
          </a:xfrm>
          <a:prstGeom prst="rect">
            <a:avLst/>
          </a:prstGeom>
        </p:spPr>
        <p:txBody>
          <a:bodyPr lIns="45719" tIns="45719" rIns="45719" bIns="45719"/>
          <a:lstStyle>
            <a:lvl1pPr marL="0" indent="0" defTabSz="825446">
              <a:lnSpc>
                <a:spcPct val="100000"/>
              </a:lnSpc>
              <a:spcBef>
                <a:spcPts val="0"/>
              </a:spcBef>
              <a:buSzTx/>
              <a:buNone/>
              <a:defRPr sz="3600" b="1"/>
            </a:lvl1pPr>
          </a:lstStyle>
          <a:p>
            <a:r>
              <a:t>Author and Date</a:t>
            </a:r>
          </a:p>
        </p:txBody>
      </p:sp>
      <p:sp>
        <p:nvSpPr>
          <p:cNvPr id="24" name="Body Level One…"/>
          <p:cNvSpPr txBox="1">
            <a:spLocks noGrp="1"/>
          </p:cNvSpPr>
          <p:nvPr>
            <p:ph type="body" sz="quarter" idx="1" hasCustomPrompt="1"/>
          </p:nvPr>
        </p:nvSpPr>
        <p:spPr>
          <a:xfrm>
            <a:off x="1206500" y="11609910"/>
            <a:ext cx="21971000" cy="1116952"/>
          </a:xfrm>
          <a:prstGeom prst="rect">
            <a:avLst/>
          </a:prstGeom>
        </p:spPr>
        <p:txBody>
          <a:bodyPr/>
          <a:lstStyle>
            <a:lvl1pPr marL="0" indent="0" defTabSz="825446">
              <a:lnSpc>
                <a:spcPct val="100000"/>
              </a:lnSpc>
              <a:spcBef>
                <a:spcPts val="0"/>
              </a:spcBef>
              <a:buSzTx/>
              <a:buNone/>
              <a:defRPr sz="5500" b="1"/>
            </a:lvl1pPr>
            <a:lvl2pPr marL="0" indent="457170" defTabSz="825446">
              <a:lnSpc>
                <a:spcPct val="100000"/>
              </a:lnSpc>
              <a:spcBef>
                <a:spcPts val="0"/>
              </a:spcBef>
              <a:buSzTx/>
              <a:buNone/>
              <a:defRPr sz="5500" b="1"/>
            </a:lvl2pPr>
            <a:lvl3pPr marL="0" indent="914340" defTabSz="825446">
              <a:lnSpc>
                <a:spcPct val="100000"/>
              </a:lnSpc>
              <a:spcBef>
                <a:spcPts val="0"/>
              </a:spcBef>
              <a:buSzTx/>
              <a:buNone/>
              <a:defRPr sz="5500" b="1"/>
            </a:lvl3pPr>
            <a:lvl4pPr marL="0" indent="1371510" defTabSz="825446">
              <a:lnSpc>
                <a:spcPct val="100000"/>
              </a:lnSpc>
              <a:spcBef>
                <a:spcPts val="0"/>
              </a:spcBef>
              <a:buSzTx/>
              <a:buNone/>
              <a:defRPr sz="5500" b="1"/>
            </a:lvl4pPr>
            <a:lvl5pPr marL="0" indent="1828680" defTabSz="825446">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2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03165768"/>
      </p:ext>
    </p:extLst>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Bowl with salmon cakes, salad, and hummus"/>
          <p:cNvSpPr>
            <a:spLocks noGrp="1"/>
          </p:cNvSpPr>
          <p:nvPr>
            <p:ph type="pic" idx="21"/>
          </p:nvPr>
        </p:nvSpPr>
        <p:spPr>
          <a:xfrm>
            <a:off x="10972803" y="-203200"/>
            <a:ext cx="12144838" cy="14135100"/>
          </a:xfrm>
          <a:prstGeom prst="rect">
            <a:avLst/>
          </a:prstGeom>
        </p:spPr>
        <p:txBody>
          <a:bodyPr lIns="91439" tIns="45719" rIns="91439" bIns="45719">
            <a:noAutofit/>
          </a:bodyPr>
          <a:lstStyle/>
          <a:p>
            <a:endParaRPr/>
          </a:p>
        </p:txBody>
      </p:sp>
      <p:sp>
        <p:nvSpPr>
          <p:cNvPr id="33" name="Slide Title"/>
          <p:cNvSpPr txBox="1">
            <a:spLocks noGrp="1"/>
          </p:cNvSpPr>
          <p:nvPr>
            <p:ph type="title" hasCustomPrompt="1"/>
          </p:nvPr>
        </p:nvSpPr>
        <p:spPr>
          <a:xfrm>
            <a:off x="1206500" y="1270003"/>
            <a:ext cx="9779000" cy="5882274"/>
          </a:xfrm>
          <a:prstGeom prst="rect">
            <a:avLst/>
          </a:prstGeom>
        </p:spPr>
        <p:txBody>
          <a:bodyPr anchor="b"/>
          <a:lstStyle/>
          <a:p>
            <a:r>
              <a:t>Slide Title</a:t>
            </a:r>
          </a:p>
        </p:txBody>
      </p:sp>
      <p:sp>
        <p:nvSpPr>
          <p:cNvPr id="34" name="Body Level One…"/>
          <p:cNvSpPr txBox="1">
            <a:spLocks noGrp="1"/>
          </p:cNvSpPr>
          <p:nvPr>
            <p:ph type="body" sz="quarter" idx="1" hasCustomPrompt="1"/>
          </p:nvPr>
        </p:nvSpPr>
        <p:spPr>
          <a:xfrm>
            <a:off x="1206500" y="7060576"/>
            <a:ext cx="9779000" cy="5385424"/>
          </a:xfrm>
          <a:prstGeom prst="rect">
            <a:avLst/>
          </a:prstGeom>
        </p:spPr>
        <p:txBody>
          <a:bodyPr/>
          <a:lstStyle>
            <a:lvl1pPr marL="0" indent="0" defTabSz="825446">
              <a:lnSpc>
                <a:spcPct val="100000"/>
              </a:lnSpc>
              <a:spcBef>
                <a:spcPts val="0"/>
              </a:spcBef>
              <a:buSzTx/>
              <a:buNone/>
              <a:defRPr sz="5500" b="1"/>
            </a:lvl1pPr>
            <a:lvl2pPr marL="0" indent="457170" defTabSz="825446">
              <a:lnSpc>
                <a:spcPct val="100000"/>
              </a:lnSpc>
              <a:spcBef>
                <a:spcPts val="0"/>
              </a:spcBef>
              <a:buSzTx/>
              <a:buNone/>
              <a:defRPr sz="5500" b="1"/>
            </a:lvl2pPr>
            <a:lvl3pPr marL="0" indent="914340" defTabSz="825446">
              <a:lnSpc>
                <a:spcPct val="100000"/>
              </a:lnSpc>
              <a:spcBef>
                <a:spcPts val="0"/>
              </a:spcBef>
              <a:buSzTx/>
              <a:buNone/>
              <a:defRPr sz="5500" b="1"/>
            </a:lvl3pPr>
            <a:lvl4pPr marL="0" indent="1371510" defTabSz="825446">
              <a:lnSpc>
                <a:spcPct val="100000"/>
              </a:lnSpc>
              <a:spcBef>
                <a:spcPts val="0"/>
              </a:spcBef>
              <a:buSzTx/>
              <a:buNone/>
              <a:defRPr sz="5500" b="1"/>
            </a:lvl4pPr>
            <a:lvl5pPr marL="0" indent="1828680" defTabSz="825446">
              <a:lnSpc>
                <a:spcPct val="100000"/>
              </a:lnSpc>
              <a:spcBef>
                <a:spcPts val="0"/>
              </a:spcBef>
              <a:buSzTx/>
              <a:buNone/>
              <a:defRPr sz="5500" b="1"/>
            </a:lvl5pPr>
          </a:lstStyle>
          <a:p>
            <a:r>
              <a:t>Slide Subtitle</a:t>
            </a:r>
          </a:p>
          <a:p>
            <a:pPr lvl="1"/>
            <a:endParaRPr/>
          </a:p>
          <a:p>
            <a:pPr lvl="2"/>
            <a:endParaRPr/>
          </a:p>
          <a:p>
            <a:pPr lvl="3"/>
            <a:endParaRPr/>
          </a:p>
          <a:p>
            <a:pPr lvl="4"/>
            <a:endParaRPr/>
          </a:p>
        </p:txBody>
      </p:sp>
      <p:sp>
        <p:nvSpPr>
          <p:cNvPr id="35" name="Slide Number"/>
          <p:cNvSpPr txBox="1">
            <a:spLocks noGrp="1"/>
          </p:cNvSpPr>
          <p:nvPr>
            <p:ph type="sldNum" sz="quarter" idx="2"/>
          </p:nvPr>
        </p:nvSpPr>
        <p:spPr>
          <a:xfrm>
            <a:off x="11993395" y="13080245"/>
            <a:ext cx="384721" cy="379591"/>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76772048"/>
      </p:ext>
    </p:extLst>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Slide Title"/>
          <p:cNvSpPr txBox="1">
            <a:spLocks noGrp="1"/>
          </p:cNvSpPr>
          <p:nvPr>
            <p:ph type="title" hasCustomPrompt="1"/>
          </p:nvPr>
        </p:nvSpPr>
        <p:spPr>
          <a:prstGeom prst="rect">
            <a:avLst/>
          </a:prstGeom>
        </p:spPr>
        <p:txBody>
          <a:bodyPr/>
          <a:lstStyle/>
          <a:p>
            <a:r>
              <a:t>Slide Title</a:t>
            </a:r>
          </a:p>
        </p:txBody>
      </p:sp>
      <p:sp>
        <p:nvSpPr>
          <p:cNvPr id="43"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446">
              <a:lnSpc>
                <a:spcPct val="100000"/>
              </a:lnSpc>
              <a:spcBef>
                <a:spcPts val="0"/>
              </a:spcBef>
              <a:buSzTx/>
              <a:buNone/>
              <a:defRPr sz="5500" b="1"/>
            </a:lvl1pPr>
          </a:lstStyle>
          <a:p>
            <a:r>
              <a:t>Slide Subtitle</a:t>
            </a:r>
          </a:p>
        </p:txBody>
      </p:sp>
      <p:sp>
        <p:nvSpPr>
          <p:cNvPr id="44"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06972689"/>
      </p:ext>
    </p:extLst>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prstGeom prst="rect">
            <a:avLst/>
          </a:prstGeom>
        </p:spPr>
        <p:txBody>
          <a:bodyPr numCol="2" spcCol="1098550"/>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94235351"/>
      </p:ext>
    </p:extLst>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446">
              <a:lnSpc>
                <a:spcPct val="100000"/>
              </a:lnSpc>
              <a:spcBef>
                <a:spcPts val="0"/>
              </a:spcBef>
              <a:buSzTx/>
              <a:buNone/>
              <a:defRPr sz="5500" b="1"/>
            </a:lvl1pPr>
          </a:lstStyle>
          <a:p>
            <a:r>
              <a:t>Slide Subtitle</a:t>
            </a:r>
          </a:p>
        </p:txBody>
      </p:sp>
      <p:sp>
        <p:nvSpPr>
          <p:cNvPr id="61" name="Body Level One…"/>
          <p:cNvSpPr txBox="1">
            <a:spLocks noGrp="1"/>
          </p:cNvSpPr>
          <p:nvPr>
            <p:ph type="body" sz="half" idx="1" hasCustomPrompt="1"/>
          </p:nvPr>
        </p:nvSpPr>
        <p:spPr>
          <a:xfrm>
            <a:off x="1206500" y="4248507"/>
            <a:ext cx="9779000" cy="8256630"/>
          </a:xfrm>
          <a:prstGeom prst="rect">
            <a:avLst/>
          </a:prstGeom>
        </p:spPr>
        <p:txBody>
          <a:bodyPr/>
          <a:lstStyle/>
          <a:p>
            <a:r>
              <a:t>Slide bullet text</a:t>
            </a:r>
          </a:p>
          <a:p>
            <a:pPr lvl="1"/>
            <a:endParaRPr/>
          </a:p>
          <a:p>
            <a:pPr lvl="2"/>
            <a:endParaRPr/>
          </a:p>
          <a:p>
            <a:pPr lvl="3"/>
            <a:endParaRPr/>
          </a:p>
          <a:p>
            <a:pPr lvl="4"/>
            <a:endParaRPr/>
          </a:p>
        </p:txBody>
      </p:sp>
      <p:sp>
        <p:nvSpPr>
          <p:cNvPr id="62" name="Bowl of pappardelle pasta with parsley butter, roasted hazelnuts, and shaved parmesan cheese"/>
          <p:cNvSpPr>
            <a:spLocks noGrp="1"/>
          </p:cNvSpPr>
          <p:nvPr>
            <p:ph type="pic" idx="22"/>
          </p:nvPr>
        </p:nvSpPr>
        <p:spPr>
          <a:xfrm>
            <a:off x="12192003" y="-407266"/>
            <a:ext cx="10916874" cy="14555832"/>
          </a:xfrm>
          <a:prstGeom prst="rect">
            <a:avLst/>
          </a:prstGeom>
        </p:spPr>
        <p:txBody>
          <a:bodyPr lIns="91439" tIns="45719" rIns="91439" bIns="45719">
            <a:noAutofit/>
          </a:bodyPr>
          <a:lstStyle/>
          <a:p>
            <a:endParaRPr/>
          </a:p>
        </p:txBody>
      </p:sp>
      <p:sp>
        <p:nvSpPr>
          <p:cNvPr id="6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56758838"/>
      </p:ext>
    </p:extLst>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itle, Bullets &amp; Live Video Small">
    <p:spTree>
      <p:nvGrpSpPr>
        <p:cNvPr id="1" name=""/>
        <p:cNvGrpSpPr/>
        <p:nvPr/>
      </p:nvGrpSpPr>
      <p:grpSpPr>
        <a:xfrm>
          <a:off x="0" y="0"/>
          <a:ext cx="0" cy="0"/>
          <a:chOff x="0" y="0"/>
          <a:chExt cx="0" cy="0"/>
        </a:xfrm>
      </p:grpSpPr>
      <p:sp>
        <p:nvSpPr>
          <p:cNvPr id="71"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446">
              <a:lnSpc>
                <a:spcPct val="100000"/>
              </a:lnSpc>
              <a:spcBef>
                <a:spcPts val="0"/>
              </a:spcBef>
              <a:buSzTx/>
              <a:buNone/>
              <a:defRPr sz="5500" b="1"/>
            </a:lvl1pPr>
          </a:lstStyle>
          <a:p>
            <a:r>
              <a:t>Slide Subtitle</a:t>
            </a:r>
          </a:p>
        </p:txBody>
      </p:sp>
      <p:sp>
        <p:nvSpPr>
          <p:cNvPr id="72" name="Body Level One…"/>
          <p:cNvSpPr txBox="1">
            <a:spLocks noGrp="1"/>
          </p:cNvSpPr>
          <p:nvPr>
            <p:ph type="body" sz="half" idx="1" hasCustomPrompt="1"/>
          </p:nvPr>
        </p:nvSpPr>
        <p:spPr>
          <a:xfrm>
            <a:off x="1206500" y="4248507"/>
            <a:ext cx="9779000" cy="8256630"/>
          </a:xfrm>
          <a:prstGeom prst="rect">
            <a:avLst/>
          </a:prstGeom>
        </p:spPr>
        <p:txBody>
          <a:bodyPr/>
          <a:lstStyle/>
          <a:p>
            <a:r>
              <a:t>Slide bullet text</a:t>
            </a:r>
          </a:p>
          <a:p>
            <a:pPr lvl="1"/>
            <a:endParaRPr/>
          </a:p>
          <a:p>
            <a:pPr lvl="2"/>
            <a:endParaRPr/>
          </a:p>
          <a:p>
            <a:pPr lvl="3"/>
            <a:endParaRPr/>
          </a:p>
          <a:p>
            <a:pPr lvl="4"/>
            <a:endParaRPr/>
          </a:p>
        </p:txBody>
      </p:sp>
      <p:sp>
        <p:nvSpPr>
          <p:cNvPr id="7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60888203"/>
      </p:ext>
    </p:extLst>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type="tx">
  <p:cSld name="Title, Bullets &amp; Live Video Large">
    <p:spTree>
      <p:nvGrpSpPr>
        <p:cNvPr id="1" name=""/>
        <p:cNvGrpSpPr/>
        <p:nvPr/>
      </p:nvGrpSpPr>
      <p:grpSpPr>
        <a:xfrm>
          <a:off x="0" y="0"/>
          <a:ext cx="0" cy="0"/>
          <a:chOff x="0" y="0"/>
          <a:chExt cx="0" cy="0"/>
        </a:xfrm>
      </p:grpSpPr>
      <p:sp>
        <p:nvSpPr>
          <p:cNvPr id="81"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446">
              <a:lnSpc>
                <a:spcPct val="100000"/>
              </a:lnSpc>
              <a:spcBef>
                <a:spcPts val="0"/>
              </a:spcBef>
              <a:buSzTx/>
              <a:buNone/>
              <a:defRPr sz="5500" b="1"/>
            </a:lvl1pPr>
          </a:lstStyle>
          <a:p>
            <a:r>
              <a:t>Slide Subtitle</a:t>
            </a:r>
          </a:p>
        </p:txBody>
      </p:sp>
      <p:sp>
        <p:nvSpPr>
          <p:cNvPr id="82" name="Body Level One…"/>
          <p:cNvSpPr txBox="1">
            <a:spLocks noGrp="1"/>
          </p:cNvSpPr>
          <p:nvPr>
            <p:ph type="body" sz="half" idx="1" hasCustomPrompt="1"/>
          </p:nvPr>
        </p:nvSpPr>
        <p:spPr>
          <a:xfrm>
            <a:off x="1206500" y="4248507"/>
            <a:ext cx="9779000" cy="8256630"/>
          </a:xfrm>
          <a:prstGeom prst="rect">
            <a:avLst/>
          </a:prstGeom>
        </p:spPr>
        <p:txBody>
          <a:bodyPr/>
          <a:lstStyle/>
          <a:p>
            <a:r>
              <a:t>Slide bullet text</a:t>
            </a:r>
          </a:p>
          <a:p>
            <a:pPr lvl="1"/>
            <a:endParaRPr/>
          </a:p>
          <a:p>
            <a:pPr lvl="2"/>
            <a:endParaRPr/>
          </a:p>
          <a:p>
            <a:pPr lvl="3"/>
            <a:endParaRPr/>
          </a:p>
          <a:p>
            <a:pPr lvl="4"/>
            <a:endParaRPr/>
          </a:p>
        </p:txBody>
      </p:sp>
      <p:sp>
        <p:nvSpPr>
          <p:cNvPr id="8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8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55634308"/>
      </p:ext>
    </p:extLst>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Section">
    <p:spTree>
      <p:nvGrpSpPr>
        <p:cNvPr id="1" name=""/>
        <p:cNvGrpSpPr/>
        <p:nvPr/>
      </p:nvGrpSpPr>
      <p:grpSpPr>
        <a:xfrm>
          <a:off x="0" y="0"/>
          <a:ext cx="0" cy="0"/>
          <a:chOff x="0" y="0"/>
          <a:chExt cx="0" cy="0"/>
        </a:xfrm>
      </p:grpSpPr>
      <p:sp>
        <p:nvSpPr>
          <p:cNvPr id="91" name="Section Title"/>
          <p:cNvSpPr txBox="1">
            <a:spLocks noGrp="1"/>
          </p:cNvSpPr>
          <p:nvPr>
            <p:ph type="title" hasCustomPrompt="1"/>
          </p:nvPr>
        </p:nvSpPr>
        <p:spPr>
          <a:xfrm>
            <a:off x="1206496" y="4533900"/>
            <a:ext cx="21971004" cy="4648200"/>
          </a:xfrm>
          <a:prstGeom prst="rect">
            <a:avLst/>
          </a:prstGeom>
        </p:spPr>
        <p:txBody>
          <a:bodyPr anchor="ctr"/>
          <a:lstStyle>
            <a:lvl1pPr>
              <a:defRPr sz="11598" b="0" spc="-232">
                <a:latin typeface="Helvetica Neue Medium"/>
                <a:ea typeface="Helvetica Neue Medium"/>
                <a:cs typeface="Helvetica Neue Medium"/>
                <a:sym typeface="Helvetica Neue Medium"/>
              </a:defRPr>
            </a:lvl1pPr>
          </a:lstStyle>
          <a:p>
            <a:r>
              <a:t>Section Title</a:t>
            </a:r>
          </a:p>
        </p:txBody>
      </p:sp>
      <p:sp>
        <p:nvSpPr>
          <p:cNvPr id="92" name="Slide Number"/>
          <p:cNvSpPr txBox="1">
            <a:spLocks noGrp="1"/>
          </p:cNvSpPr>
          <p:nvPr>
            <p:ph type="sldNum" sz="quarter" idx="2"/>
          </p:nvPr>
        </p:nvSpPr>
        <p:spPr>
          <a:xfrm>
            <a:off x="11993395" y="13080245"/>
            <a:ext cx="384721" cy="379591"/>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5231289"/>
      </p:ext>
    </p:extLst>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99" name="Slide Title"/>
          <p:cNvSpPr txBox="1">
            <a:spLocks noGrp="1"/>
          </p:cNvSpPr>
          <p:nvPr>
            <p:ph type="title" hasCustomPrompt="1"/>
          </p:nvPr>
        </p:nvSpPr>
        <p:spPr>
          <a:xfrm>
            <a:off x="1206500" y="1079503"/>
            <a:ext cx="21971000" cy="1434950"/>
          </a:xfrm>
          <a:prstGeom prst="rect">
            <a:avLst/>
          </a:prstGeom>
        </p:spPr>
        <p:txBody>
          <a:bodyPr/>
          <a:lstStyle/>
          <a:p>
            <a:r>
              <a:t>Slide Title</a:t>
            </a:r>
          </a:p>
        </p:txBody>
      </p:sp>
      <p:sp>
        <p:nvSpPr>
          <p:cNvPr id="100"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446">
              <a:lnSpc>
                <a:spcPct val="100000"/>
              </a:lnSpc>
              <a:spcBef>
                <a:spcPts val="0"/>
              </a:spcBef>
              <a:buSzTx/>
              <a:buNone/>
              <a:defRPr sz="5500" b="1"/>
            </a:lvl1pPr>
          </a:lstStyle>
          <a:p>
            <a:r>
              <a:t>Slide Subtitle</a:t>
            </a:r>
          </a:p>
        </p:txBody>
      </p:sp>
      <p:sp>
        <p:nvSpPr>
          <p:cNvPr id="10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57987746"/>
      </p:ext>
    </p:extLst>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108" name="Agenda Title"/>
          <p:cNvSpPr txBox="1">
            <a:spLocks noGrp="1"/>
          </p:cNvSpPr>
          <p:nvPr>
            <p:ph type="title" hasCustomPrompt="1"/>
          </p:nvPr>
        </p:nvSpPr>
        <p:spPr>
          <a:xfrm>
            <a:off x="1206500" y="1079500"/>
            <a:ext cx="21971000" cy="1435100"/>
          </a:xfrm>
          <a:prstGeom prst="rect">
            <a:avLst/>
          </a:prstGeom>
        </p:spPr>
        <p:txBody>
          <a:bodyPr/>
          <a:lstStyle/>
          <a:p>
            <a:r>
              <a:t>Agenda Title</a:t>
            </a:r>
          </a:p>
        </p:txBody>
      </p:sp>
      <p:sp>
        <p:nvSpPr>
          <p:cNvPr id="109" name="Agenda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446">
              <a:lnSpc>
                <a:spcPct val="100000"/>
              </a:lnSpc>
              <a:spcBef>
                <a:spcPts val="0"/>
              </a:spcBef>
              <a:buSzTx/>
              <a:buNone/>
              <a:defRPr sz="5500" b="1"/>
            </a:lvl1pPr>
          </a:lstStyle>
          <a:p>
            <a:r>
              <a:t>Agenda Subtitle</a:t>
            </a:r>
          </a:p>
        </p:txBody>
      </p:sp>
      <p:sp>
        <p:nvSpPr>
          <p:cNvPr id="110" name="Body Level One…"/>
          <p:cNvSpPr txBox="1">
            <a:spLocks noGrp="1"/>
          </p:cNvSpPr>
          <p:nvPr>
            <p:ph type="body" idx="1" hasCustomPrompt="1"/>
          </p:nvPr>
        </p:nvSpPr>
        <p:spPr>
          <a:prstGeom prst="rect">
            <a:avLst/>
          </a:prstGeom>
        </p:spPr>
        <p:txBody>
          <a:bodyPr/>
          <a:lstStyle>
            <a:lvl1pPr marL="0" indent="0" defTabSz="825446">
              <a:lnSpc>
                <a:spcPct val="100000"/>
              </a:lnSpc>
              <a:spcBef>
                <a:spcPts val="1800"/>
              </a:spcBef>
              <a:buSzTx/>
              <a:buNone/>
              <a:defRPr sz="5500" spc="-56"/>
            </a:lvl1pPr>
            <a:lvl2pPr marL="0" indent="457170" defTabSz="825446">
              <a:lnSpc>
                <a:spcPct val="100000"/>
              </a:lnSpc>
              <a:spcBef>
                <a:spcPts val="1800"/>
              </a:spcBef>
              <a:buSzTx/>
              <a:buNone/>
              <a:defRPr sz="5500" spc="-56"/>
            </a:lvl2pPr>
            <a:lvl3pPr marL="0" indent="914340" defTabSz="825446">
              <a:lnSpc>
                <a:spcPct val="100000"/>
              </a:lnSpc>
              <a:spcBef>
                <a:spcPts val="1800"/>
              </a:spcBef>
              <a:buSzTx/>
              <a:buNone/>
              <a:defRPr sz="5500" spc="-56"/>
            </a:lvl3pPr>
            <a:lvl4pPr marL="0" indent="1371510" defTabSz="825446">
              <a:lnSpc>
                <a:spcPct val="100000"/>
              </a:lnSpc>
              <a:spcBef>
                <a:spcPts val="1800"/>
              </a:spcBef>
              <a:buSzTx/>
              <a:buNone/>
              <a:defRPr sz="5500" spc="-56"/>
            </a:lvl4pPr>
            <a:lvl5pPr marL="0" indent="1828680" defTabSz="825446">
              <a:lnSpc>
                <a:spcPct val="100000"/>
              </a:lnSpc>
              <a:spcBef>
                <a:spcPts val="1800"/>
              </a:spcBef>
              <a:buSzTx/>
              <a:buNone/>
              <a:defRPr sz="5500" spc="-56"/>
            </a:lvl5pPr>
          </a:lstStyle>
          <a:p>
            <a:r>
              <a:t>Agenda Topics</a:t>
            </a:r>
          </a:p>
          <a:p>
            <a:pPr lvl="1"/>
            <a:endParaRPr/>
          </a:p>
          <a:p>
            <a:pPr lvl="2"/>
            <a:endParaRPr/>
          </a:p>
          <a:p>
            <a:pPr lvl="3"/>
            <a:endParaRPr/>
          </a:p>
          <a:p>
            <a:pPr lvl="4"/>
            <a:endParaRPr/>
          </a:p>
        </p:txBody>
      </p:sp>
      <p:sp>
        <p:nvSpPr>
          <p:cNvPr id="11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500448627"/>
      </p:ext>
    </p:extLst>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118" name="Body Level One…"/>
          <p:cNvSpPr txBox="1">
            <a:spLocks noGrp="1"/>
          </p:cNvSpPr>
          <p:nvPr>
            <p:ph type="body" sz="half" idx="1" hasCustomPrompt="1"/>
          </p:nvPr>
        </p:nvSpPr>
        <p:spPr>
          <a:xfrm>
            <a:off x="1206500" y="4920845"/>
            <a:ext cx="21971000" cy="3874314"/>
          </a:xfrm>
          <a:prstGeom prst="rect">
            <a:avLst/>
          </a:prstGeom>
        </p:spPr>
        <p:txBody>
          <a:bodyPr anchor="ctr"/>
          <a:lstStyle>
            <a:lvl1pPr marL="0" indent="0" algn="ctr">
              <a:lnSpc>
                <a:spcPct val="80000"/>
              </a:lnSpc>
              <a:spcBef>
                <a:spcPts val="0"/>
              </a:spcBef>
              <a:buSzTx/>
              <a:buNone/>
              <a:defRPr sz="11598" spc="-232">
                <a:latin typeface="Helvetica Neue Medium"/>
                <a:ea typeface="Helvetica Neue Medium"/>
                <a:cs typeface="Helvetica Neue Medium"/>
                <a:sym typeface="Helvetica Neue Medium"/>
              </a:defRPr>
            </a:lvl1pPr>
            <a:lvl2pPr marL="0" indent="457170" algn="ctr">
              <a:lnSpc>
                <a:spcPct val="80000"/>
              </a:lnSpc>
              <a:spcBef>
                <a:spcPts val="0"/>
              </a:spcBef>
              <a:buSzTx/>
              <a:buNone/>
              <a:defRPr sz="11598" spc="-232">
                <a:latin typeface="Helvetica Neue Medium"/>
                <a:ea typeface="Helvetica Neue Medium"/>
                <a:cs typeface="Helvetica Neue Medium"/>
                <a:sym typeface="Helvetica Neue Medium"/>
              </a:defRPr>
            </a:lvl2pPr>
            <a:lvl3pPr marL="0" indent="914340" algn="ctr">
              <a:lnSpc>
                <a:spcPct val="80000"/>
              </a:lnSpc>
              <a:spcBef>
                <a:spcPts val="0"/>
              </a:spcBef>
              <a:buSzTx/>
              <a:buNone/>
              <a:defRPr sz="11598" spc="-232">
                <a:latin typeface="Helvetica Neue Medium"/>
                <a:ea typeface="Helvetica Neue Medium"/>
                <a:cs typeface="Helvetica Neue Medium"/>
                <a:sym typeface="Helvetica Neue Medium"/>
              </a:defRPr>
            </a:lvl3pPr>
            <a:lvl4pPr marL="0" indent="1371510" algn="ctr">
              <a:lnSpc>
                <a:spcPct val="80000"/>
              </a:lnSpc>
              <a:spcBef>
                <a:spcPts val="0"/>
              </a:spcBef>
              <a:buSzTx/>
              <a:buNone/>
              <a:defRPr sz="11598" spc="-232">
                <a:latin typeface="Helvetica Neue Medium"/>
                <a:ea typeface="Helvetica Neue Medium"/>
                <a:cs typeface="Helvetica Neue Medium"/>
                <a:sym typeface="Helvetica Neue Medium"/>
              </a:defRPr>
            </a:lvl4pPr>
            <a:lvl5pPr marL="0" indent="1828680" algn="ctr">
              <a:lnSpc>
                <a:spcPct val="80000"/>
              </a:lnSpc>
              <a:spcBef>
                <a:spcPts val="0"/>
              </a:spcBef>
              <a:buSzTx/>
              <a:buNone/>
              <a:defRPr sz="11598" spc="-232">
                <a:latin typeface="Helvetica Neue Medium"/>
                <a:ea typeface="Helvetica Neue Medium"/>
                <a:cs typeface="Helvetica Neue Medium"/>
                <a:sym typeface="Helvetica Neue Medium"/>
              </a:defRPr>
            </a:lvl5pPr>
          </a:lstStyle>
          <a:p>
            <a:r>
              <a:t>Statement</a:t>
            </a:r>
          </a:p>
          <a:p>
            <a:pPr lvl="1"/>
            <a:endParaRPr/>
          </a:p>
          <a:p>
            <a:pPr lvl="2"/>
            <a:endParaRPr/>
          </a:p>
          <a:p>
            <a:pPr lvl="3"/>
            <a:endParaRPr/>
          </a:p>
          <a:p>
            <a:pPr lvl="4"/>
            <a:endParaRPr/>
          </a:p>
        </p:txBody>
      </p:sp>
      <p:sp>
        <p:nvSpPr>
          <p:cNvPr id="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98481034"/>
      </p:ext>
    </p:extLst>
  </p:cSld>
  <p:clrMapOvr>
    <a:masterClrMapping/>
  </p:clrMapOvr>
  <p:transition spd="med"/>
</p:sldLayout>
</file>

<file path=ppt/slideLayouts/slideLayout30.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26" name="Body Level One…"/>
          <p:cNvSpPr txBox="1">
            <a:spLocks noGrp="1"/>
          </p:cNvSpPr>
          <p:nvPr>
            <p:ph type="body" idx="1" hasCustomPrompt="1"/>
          </p:nvPr>
        </p:nvSpPr>
        <p:spPr>
          <a:xfrm>
            <a:off x="1206500" y="1075928"/>
            <a:ext cx="21971000" cy="7241584"/>
          </a:xfrm>
          <a:prstGeom prst="rect">
            <a:avLst/>
          </a:prstGeom>
        </p:spPr>
        <p:txBody>
          <a:bodyPr anchor="b"/>
          <a:lstStyle>
            <a:lvl1pPr marL="0" indent="0" algn="ctr">
              <a:lnSpc>
                <a:spcPct val="80000"/>
              </a:lnSpc>
              <a:spcBef>
                <a:spcPts val="0"/>
              </a:spcBef>
              <a:buSzTx/>
              <a:buNone/>
              <a:defRPr sz="24998" b="1" spc="-250"/>
            </a:lvl1pPr>
            <a:lvl2pPr marL="0" indent="457170" algn="ctr">
              <a:lnSpc>
                <a:spcPct val="80000"/>
              </a:lnSpc>
              <a:spcBef>
                <a:spcPts val="0"/>
              </a:spcBef>
              <a:buSzTx/>
              <a:buNone/>
              <a:defRPr sz="24998" b="1" spc="-250"/>
            </a:lvl2pPr>
            <a:lvl3pPr marL="0" indent="914340" algn="ctr">
              <a:lnSpc>
                <a:spcPct val="80000"/>
              </a:lnSpc>
              <a:spcBef>
                <a:spcPts val="0"/>
              </a:spcBef>
              <a:buSzTx/>
              <a:buNone/>
              <a:defRPr sz="24998" b="1" spc="-250"/>
            </a:lvl3pPr>
            <a:lvl4pPr marL="0" indent="1371510" algn="ctr">
              <a:lnSpc>
                <a:spcPct val="80000"/>
              </a:lnSpc>
              <a:spcBef>
                <a:spcPts val="0"/>
              </a:spcBef>
              <a:buSzTx/>
              <a:buNone/>
              <a:defRPr sz="24998" b="1" spc="-250"/>
            </a:lvl4pPr>
            <a:lvl5pPr marL="0" indent="1828680" algn="ctr">
              <a:lnSpc>
                <a:spcPct val="80000"/>
              </a:lnSpc>
              <a:spcBef>
                <a:spcPts val="0"/>
              </a:spcBef>
              <a:buSzTx/>
              <a:buNone/>
              <a:defRPr sz="24998" b="1" spc="-250"/>
            </a:lvl5pPr>
          </a:lstStyle>
          <a:p>
            <a:r>
              <a:t>100%</a:t>
            </a:r>
          </a:p>
          <a:p>
            <a:pPr lvl="1"/>
            <a:endParaRPr/>
          </a:p>
          <a:p>
            <a:pPr lvl="2"/>
            <a:endParaRPr/>
          </a:p>
          <a:p>
            <a:pPr lvl="3"/>
            <a:endParaRPr/>
          </a:p>
          <a:p>
            <a:pPr lvl="4"/>
            <a:endParaRPr/>
          </a:p>
        </p:txBody>
      </p:sp>
      <p:sp>
        <p:nvSpPr>
          <p:cNvPr id="127" name="Fact information"/>
          <p:cNvSpPr txBox="1">
            <a:spLocks noGrp="1"/>
          </p:cNvSpPr>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446">
              <a:lnSpc>
                <a:spcPct val="100000"/>
              </a:lnSpc>
              <a:spcBef>
                <a:spcPts val="0"/>
              </a:spcBef>
              <a:buSzTx/>
              <a:buNone/>
              <a:defRPr sz="5500" b="1"/>
            </a:lvl1pPr>
          </a:lstStyle>
          <a:p>
            <a:r>
              <a:t>Fact information</a:t>
            </a:r>
          </a:p>
        </p:txBody>
      </p:sp>
      <p:sp>
        <p:nvSpPr>
          <p:cNvPr id="1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88635125"/>
      </p:ext>
    </p:extLst>
  </p:cSld>
  <p:clrMapOvr>
    <a:masterClrMapping/>
  </p:clrMapOvr>
  <p:transition spd="med"/>
</p:sldLayout>
</file>

<file path=ppt/slideLayouts/slideLayout31.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35" name="Attribution"/>
          <p:cNvSpPr txBox="1">
            <a:spLocks noGrp="1"/>
          </p:cNvSpPr>
          <p:nvPr>
            <p:ph type="body" sz="quarter" idx="21" hasCustomPrompt="1"/>
          </p:nvPr>
        </p:nvSpPr>
        <p:spPr>
          <a:xfrm>
            <a:off x="2430024" y="10675454"/>
            <a:ext cx="20200052" cy="636980"/>
          </a:xfrm>
          <a:prstGeom prst="rect">
            <a:avLst/>
          </a:prstGeom>
        </p:spPr>
        <p:txBody>
          <a:bodyPr lIns="45719" tIns="45719" rIns="45719" bIns="45719"/>
          <a:lstStyle>
            <a:lvl1pPr marL="0" indent="0" defTabSz="825446">
              <a:lnSpc>
                <a:spcPct val="100000"/>
              </a:lnSpc>
              <a:spcBef>
                <a:spcPts val="0"/>
              </a:spcBef>
              <a:buSzTx/>
              <a:buNone/>
              <a:defRPr sz="3600" b="1"/>
            </a:lvl1pPr>
          </a:lstStyle>
          <a:p>
            <a:r>
              <a:t>Attribution</a:t>
            </a:r>
          </a:p>
        </p:txBody>
      </p:sp>
      <p:sp>
        <p:nvSpPr>
          <p:cNvPr id="136" name="Body Level One…"/>
          <p:cNvSpPr txBox="1">
            <a:spLocks noGrp="1"/>
          </p:cNvSpPr>
          <p:nvPr>
            <p:ph type="body" sz="half" idx="1" hasCustomPrompt="1"/>
          </p:nvPr>
        </p:nvSpPr>
        <p:spPr>
          <a:xfrm>
            <a:off x="1753927" y="4939860"/>
            <a:ext cx="20876154" cy="3836280"/>
          </a:xfrm>
          <a:prstGeom prst="rect">
            <a:avLst/>
          </a:prstGeom>
        </p:spPr>
        <p:txBody>
          <a:bodyPr/>
          <a:lstStyle>
            <a:lvl1pPr marL="638882" indent="-469870">
              <a:spcBef>
                <a:spcPts val="0"/>
              </a:spcBef>
              <a:buSzTx/>
              <a:buNone/>
              <a:defRPr sz="8498" spc="-170">
                <a:latin typeface="Helvetica Neue Medium"/>
                <a:ea typeface="Helvetica Neue Medium"/>
                <a:cs typeface="Helvetica Neue Medium"/>
                <a:sym typeface="Helvetica Neue Medium"/>
              </a:defRPr>
            </a:lvl1pPr>
            <a:lvl2pPr marL="638882" indent="-12698">
              <a:spcBef>
                <a:spcPts val="0"/>
              </a:spcBef>
              <a:buSzTx/>
              <a:buNone/>
              <a:defRPr sz="8498" spc="-170">
                <a:latin typeface="Helvetica Neue Medium"/>
                <a:ea typeface="Helvetica Neue Medium"/>
                <a:cs typeface="Helvetica Neue Medium"/>
                <a:sym typeface="Helvetica Neue Medium"/>
              </a:defRPr>
            </a:lvl2pPr>
            <a:lvl3pPr marL="638882" indent="444470">
              <a:spcBef>
                <a:spcPts val="0"/>
              </a:spcBef>
              <a:buSzTx/>
              <a:buNone/>
              <a:defRPr sz="8498" spc="-170">
                <a:latin typeface="Helvetica Neue Medium"/>
                <a:ea typeface="Helvetica Neue Medium"/>
                <a:cs typeface="Helvetica Neue Medium"/>
                <a:sym typeface="Helvetica Neue Medium"/>
              </a:defRPr>
            </a:lvl3pPr>
            <a:lvl4pPr marL="638882" indent="901640">
              <a:spcBef>
                <a:spcPts val="0"/>
              </a:spcBef>
              <a:buSzTx/>
              <a:buNone/>
              <a:defRPr sz="8498" spc="-170">
                <a:latin typeface="Helvetica Neue Medium"/>
                <a:ea typeface="Helvetica Neue Medium"/>
                <a:cs typeface="Helvetica Neue Medium"/>
                <a:sym typeface="Helvetica Neue Medium"/>
              </a:defRPr>
            </a:lvl4pPr>
            <a:lvl5pPr marL="638882" indent="1358812">
              <a:spcBef>
                <a:spcPts val="0"/>
              </a:spcBef>
              <a:buSzTx/>
              <a:buNone/>
              <a:defRPr sz="8498" spc="-170">
                <a:latin typeface="Helvetica Neue Medium"/>
                <a:ea typeface="Helvetica Neue Medium"/>
                <a:cs typeface="Helvetica Neue Medium"/>
                <a:sym typeface="Helvetica Neue Medium"/>
              </a:defRPr>
            </a:lvl5pPr>
          </a:lstStyle>
          <a:p>
            <a:r>
              <a:t>“Notable Quote”</a:t>
            </a:r>
          </a:p>
          <a:p>
            <a:pPr lvl="1"/>
            <a:endParaRPr/>
          </a:p>
          <a:p>
            <a:pPr lvl="2"/>
            <a:endParaRPr/>
          </a:p>
          <a:p>
            <a:pPr lvl="3"/>
            <a:endParaRPr/>
          </a:p>
          <a:p>
            <a:pPr lvl="4"/>
            <a:endParaRPr/>
          </a:p>
        </p:txBody>
      </p:sp>
      <p:sp>
        <p:nvSpPr>
          <p:cNvPr id="13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02954419"/>
      </p:ext>
    </p:extLst>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44" name="Bowl of salad with fried rice, boiled eggs, and chopsticks"/>
          <p:cNvSpPr>
            <a:spLocks noGrp="1"/>
          </p:cNvSpPr>
          <p:nvPr>
            <p:ph type="pic" sz="quarter" idx="21"/>
          </p:nvPr>
        </p:nvSpPr>
        <p:spPr>
          <a:xfrm>
            <a:off x="15760700" y="1016003"/>
            <a:ext cx="7439100" cy="5949678"/>
          </a:xfrm>
          <a:prstGeom prst="rect">
            <a:avLst/>
          </a:prstGeom>
        </p:spPr>
        <p:txBody>
          <a:bodyPr lIns="91439" tIns="45719" rIns="91439" bIns="45719">
            <a:noAutofit/>
          </a:bodyPr>
          <a:lstStyle/>
          <a:p>
            <a:endParaRPr/>
          </a:p>
        </p:txBody>
      </p:sp>
      <p:sp>
        <p:nvSpPr>
          <p:cNvPr id="145" name="Bowl with salmon cakes, salad, and hummus "/>
          <p:cNvSpPr>
            <a:spLocks noGrp="1"/>
          </p:cNvSpPr>
          <p:nvPr>
            <p:ph type="pic" sz="half" idx="22"/>
          </p:nvPr>
        </p:nvSpPr>
        <p:spPr>
          <a:xfrm>
            <a:off x="13500100" y="3978277"/>
            <a:ext cx="10439400" cy="12150182"/>
          </a:xfrm>
          <a:prstGeom prst="rect">
            <a:avLst/>
          </a:prstGeom>
        </p:spPr>
        <p:txBody>
          <a:bodyPr lIns="91439" tIns="45719" rIns="91439" bIns="45719">
            <a:noAutofit/>
          </a:bodyPr>
          <a:lstStyle/>
          <a:p>
            <a:endParaRPr/>
          </a:p>
        </p:txBody>
      </p:sp>
      <p:sp>
        <p:nvSpPr>
          <p:cNvPr id="146" name="Bowl of pappardelle pasta with parsley butter, roasted hazelnuts, and shaved parmesan cheese"/>
          <p:cNvSpPr>
            <a:spLocks noGrp="1"/>
          </p:cNvSpPr>
          <p:nvPr>
            <p:ph type="pic" idx="23"/>
          </p:nvPr>
        </p:nvSpPr>
        <p:spPr>
          <a:xfrm>
            <a:off x="-139700" y="495300"/>
            <a:ext cx="16611600" cy="12458700"/>
          </a:xfrm>
          <a:prstGeom prst="rect">
            <a:avLst/>
          </a:prstGeom>
        </p:spPr>
        <p:txBody>
          <a:bodyPr lIns="91439" tIns="45719" rIns="91439" bIns="45719">
            <a:noAutofit/>
          </a:bodyPr>
          <a:lstStyle/>
          <a:p>
            <a:endParaRPr/>
          </a:p>
        </p:txBody>
      </p:sp>
      <p:sp>
        <p:nvSpPr>
          <p:cNvPr id="14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96264457"/>
      </p:ext>
    </p:extLst>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54" name="bowl of salad with fried rice, boiled eggs, and chopsticks"/>
          <p:cNvSpPr>
            <a:spLocks noGrp="1"/>
          </p:cNvSpPr>
          <p:nvPr>
            <p:ph type="pic" idx="21"/>
          </p:nvPr>
        </p:nvSpPr>
        <p:spPr>
          <a:xfrm>
            <a:off x="-1333500" y="-5524500"/>
            <a:ext cx="27051000" cy="21640800"/>
          </a:xfrm>
          <a:prstGeom prst="rect">
            <a:avLst/>
          </a:prstGeom>
        </p:spPr>
        <p:txBody>
          <a:bodyPr lIns="91439" tIns="45719" rIns="91439" bIns="45719">
            <a:noAutofit/>
          </a:bodyPr>
          <a:lstStyle/>
          <a:p>
            <a:endParaRPr/>
          </a:p>
        </p:txBody>
      </p:sp>
      <p:sp>
        <p:nvSpPr>
          <p:cNvPr id="15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890785199"/>
      </p:ext>
    </p:extLst>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06693723"/>
      </p:ext>
    </p:extLst>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type="tx">
  <p:cSld name="空白">
    <p:spTree>
      <p:nvGrpSpPr>
        <p:cNvPr id="1" name=""/>
        <p:cNvGrpSpPr/>
        <p:nvPr/>
      </p:nvGrpSpPr>
      <p:grpSpPr>
        <a:xfrm>
          <a:off x="0" y="0"/>
          <a:ext cx="0" cy="0"/>
          <a:chOff x="0" y="0"/>
          <a:chExt cx="0" cy="0"/>
        </a:xfrm>
      </p:grpSpPr>
      <p:sp>
        <p:nvSpPr>
          <p:cNvPr id="169" name="Slide Number"/>
          <p:cNvSpPr txBox="1">
            <a:spLocks noGrp="1"/>
          </p:cNvSpPr>
          <p:nvPr>
            <p:ph type="sldNum" sz="quarter" idx="2"/>
          </p:nvPr>
        </p:nvSpPr>
        <p:spPr>
          <a:xfrm>
            <a:off x="22677097" y="12712264"/>
            <a:ext cx="478106" cy="466672"/>
          </a:xfrm>
          <a:prstGeom prst="rect">
            <a:avLst/>
          </a:prstGeom>
        </p:spPr>
        <p:txBody>
          <a:bodyPr lIns="91439" tIns="91439" rIns="91439" bIns="91439" anchor="ctr">
            <a:normAutofit/>
          </a:bodyPr>
          <a:lstStyle>
            <a:lvl1pPr algn="r" defTabSz="1828680">
              <a:defRPr sz="2000">
                <a:solidFill>
                  <a:srgbClr val="888888"/>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757753157"/>
      </p:ext>
    </p:extLst>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83A7497-4B13-4B00-B1D0-3D6088214A50}"/>
              </a:ext>
            </a:extLst>
          </p:cNvPr>
          <p:cNvSpPr>
            <a:spLocks noGrp="1"/>
          </p:cNvSpPr>
          <p:nvPr>
            <p:ph type="ctrTitle"/>
          </p:nvPr>
        </p:nvSpPr>
        <p:spPr>
          <a:xfrm>
            <a:off x="3048000" y="2244726"/>
            <a:ext cx="18288000" cy="4775200"/>
          </a:xfrm>
        </p:spPr>
        <p:txBody>
          <a:bodyPr anchor="b"/>
          <a:lstStyle>
            <a:lvl1pPr algn="ctr">
              <a:defRPr sz="11998"/>
            </a:lvl1pPr>
          </a:lstStyle>
          <a:p>
            <a:r>
              <a:rPr lang="zh-CN" altLang="en-US"/>
              <a:t>单击此处编辑母版标题样式</a:t>
            </a:r>
          </a:p>
        </p:txBody>
      </p:sp>
      <p:sp>
        <p:nvSpPr>
          <p:cNvPr id="3" name="副标题 2">
            <a:extLst>
              <a:ext uri="{FF2B5EF4-FFF2-40B4-BE49-F238E27FC236}">
                <a16:creationId xmlns:a16="http://schemas.microsoft.com/office/drawing/2014/main" id="{6B256C1A-0252-408C-BC93-8D2228E464AF}"/>
              </a:ext>
            </a:extLst>
          </p:cNvPr>
          <p:cNvSpPr>
            <a:spLocks noGrp="1"/>
          </p:cNvSpPr>
          <p:nvPr>
            <p:ph type="subTitle" idx="1"/>
          </p:nvPr>
        </p:nvSpPr>
        <p:spPr>
          <a:xfrm>
            <a:off x="3048000" y="7204076"/>
            <a:ext cx="18288000" cy="3311524"/>
          </a:xfrm>
        </p:spPr>
        <p:txBody>
          <a:bodyPr/>
          <a:lstStyle>
            <a:lvl1pPr marL="0" indent="0" algn="ctr">
              <a:buNone/>
              <a:defRPr sz="4800"/>
            </a:lvl1pPr>
            <a:lvl2pPr marL="914340" indent="0" algn="ctr">
              <a:buNone/>
              <a:defRPr sz="4000"/>
            </a:lvl2pPr>
            <a:lvl3pPr marL="1828680" indent="0" algn="ctr">
              <a:buNone/>
              <a:defRPr sz="3600"/>
            </a:lvl3pPr>
            <a:lvl4pPr marL="2743020" indent="0" algn="ctr">
              <a:buNone/>
              <a:defRPr sz="3200"/>
            </a:lvl4pPr>
            <a:lvl5pPr marL="3657360" indent="0" algn="ctr">
              <a:buNone/>
              <a:defRPr sz="3200"/>
            </a:lvl5pPr>
            <a:lvl6pPr marL="4571700" indent="0" algn="ctr">
              <a:buNone/>
              <a:defRPr sz="3200"/>
            </a:lvl6pPr>
            <a:lvl7pPr marL="5486040" indent="0" algn="ctr">
              <a:buNone/>
              <a:defRPr sz="3200"/>
            </a:lvl7pPr>
            <a:lvl8pPr marL="6400380" indent="0" algn="ctr">
              <a:buNone/>
              <a:defRPr sz="3200"/>
            </a:lvl8pPr>
            <a:lvl9pPr marL="7314722" indent="0" algn="ctr">
              <a:buNone/>
              <a:defRPr sz="3200"/>
            </a:lvl9pPr>
          </a:lstStyle>
          <a:p>
            <a:r>
              <a:rPr lang="zh-CN" altLang="en-US"/>
              <a:t>单击此处编辑母版副标题样式</a:t>
            </a:r>
          </a:p>
        </p:txBody>
      </p:sp>
      <p:sp>
        <p:nvSpPr>
          <p:cNvPr id="4" name="日期占位符 3">
            <a:extLst>
              <a:ext uri="{FF2B5EF4-FFF2-40B4-BE49-F238E27FC236}">
                <a16:creationId xmlns:a16="http://schemas.microsoft.com/office/drawing/2014/main" id="{CBC897F2-2EB3-44B2-8AF5-CD49DF54776A}"/>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81D51190-3AC0-4DF6-8FCD-F580E9CBF4BC}"/>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884413A9-1069-4186-99FD-8CCCF175611D}"/>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3626896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75AF6C0-F8B8-412C-BD36-2F358E20F0C4}"/>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238DE9E7-8931-40F4-8736-C82B32618452}"/>
              </a:ext>
            </a:extLst>
          </p:cNvPr>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02087955-5CCE-4116-AD98-667BAEFD22BB}"/>
              </a:ext>
            </a:extLst>
          </p:cNvPr>
          <p:cNvSpPr>
            <a:spLocks noGrp="1"/>
          </p:cNvSpPr>
          <p:nvPr>
            <p:ph type="dt" sz="half" idx="10"/>
          </p:nvPr>
        </p:nvSpPr>
        <p:spPr/>
        <p:txBody>
          <a:bodyPr/>
          <a:lstStyle/>
          <a:p>
            <a:fld id="{E203EC68-D4CA-4434-9724-45F7B273B1B0}"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8CB366BF-DC8A-43FA-88DA-C027BFD5000F}"/>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89B63AA-9BF5-40C9-8EA5-F9D013E7CAF0}"/>
              </a:ext>
            </a:extLst>
          </p:cNvPr>
          <p:cNvSpPr>
            <a:spLocks noGrp="1"/>
          </p:cNvSpPr>
          <p:nvPr>
            <p:ph type="sldNum" sz="quarter" idx="12"/>
          </p:nvPr>
        </p:nvSpPr>
        <p:spPr/>
        <p:txBody>
          <a:bodyPr/>
          <a:lstStyle/>
          <a:p>
            <a:fld id="{00196381-86BD-49AF-ACD7-220CA858759D}" type="slidenum">
              <a:rPr lang="zh-CN" altLang="en-US" smtClean="0"/>
              <a:t>‹#›</a:t>
            </a:fld>
            <a:endParaRPr lang="zh-CN" altLang="en-US"/>
          </a:p>
        </p:txBody>
      </p:sp>
    </p:spTree>
    <p:extLst>
      <p:ext uri="{BB962C8B-B14F-4D97-AF65-F5344CB8AC3E}">
        <p14:creationId xmlns:p14="http://schemas.microsoft.com/office/powerpoint/2010/main" val="7734618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828800" y="4260853"/>
            <a:ext cx="20726400" cy="2940050"/>
          </a:xfrm>
        </p:spPr>
        <p:txBody>
          <a:bodyPr/>
          <a:lstStyle/>
          <a:p>
            <a:r>
              <a:rPr lang="zh-CN" altLang="en-US"/>
              <a:t>单击此处编辑母版标题样式</a:t>
            </a:r>
          </a:p>
        </p:txBody>
      </p:sp>
      <p:sp>
        <p:nvSpPr>
          <p:cNvPr id="3" name="副标题 2"/>
          <p:cNvSpPr>
            <a:spLocks noGrp="1"/>
          </p:cNvSpPr>
          <p:nvPr>
            <p:ph type="subTitle" idx="1"/>
          </p:nvPr>
        </p:nvSpPr>
        <p:spPr>
          <a:xfrm>
            <a:off x="3657600" y="7772400"/>
            <a:ext cx="17068800" cy="3505200"/>
          </a:xfrm>
        </p:spPr>
        <p:txBody>
          <a:bodyPr/>
          <a:lstStyle>
            <a:lvl1pPr marL="0" indent="0" algn="ctr">
              <a:buNone/>
              <a:defRPr/>
            </a:lvl1pPr>
            <a:lvl2pPr marL="914400" indent="0" algn="ctr">
              <a:buNone/>
              <a:defRPr/>
            </a:lvl2pPr>
            <a:lvl3pPr marL="1828800" indent="0" algn="ctr">
              <a:buNone/>
              <a:defRPr/>
            </a:lvl3pPr>
            <a:lvl4pPr marL="2743200" indent="0" algn="ctr">
              <a:buNone/>
              <a:defRPr/>
            </a:lvl4pPr>
            <a:lvl5pPr marL="3657600" indent="0" algn="ctr">
              <a:buNone/>
              <a:defRPr/>
            </a:lvl5pPr>
            <a:lvl6pPr marL="4572000" indent="0" algn="ctr">
              <a:buNone/>
              <a:defRPr/>
            </a:lvl6pPr>
            <a:lvl7pPr marL="5486400" indent="0" algn="ctr">
              <a:buNone/>
              <a:defRPr/>
            </a:lvl7pPr>
            <a:lvl8pPr marL="6400800" indent="0" algn="ctr">
              <a:buNone/>
              <a:defRPr/>
            </a:lvl8pPr>
            <a:lvl9pPr marL="7315200" indent="0" algn="ctr">
              <a:buNone/>
              <a:defRPr/>
            </a:lvl9pPr>
          </a:lstStyle>
          <a:p>
            <a:r>
              <a:rPr lang="zh-CN" altLang="en-US"/>
              <a:t>单击此处编辑母版副标题样式</a:t>
            </a:r>
          </a:p>
        </p:txBody>
      </p:sp>
      <p:sp>
        <p:nvSpPr>
          <p:cNvPr id="4" name="Rectangle 3">
            <a:extLst>
              <a:ext uri="{FF2B5EF4-FFF2-40B4-BE49-F238E27FC236}">
                <a16:creationId xmlns:a16="http://schemas.microsoft.com/office/drawing/2014/main" id="{8F147F3D-65ED-4F10-BCB3-2CFD98492B3C}"/>
              </a:ext>
            </a:extLst>
          </p:cNvPr>
          <p:cNvSpPr>
            <a:spLocks noGrp="1" noChangeArrowheads="1"/>
          </p:cNvSpPr>
          <p:nvPr>
            <p:ph type="dt" idx="10"/>
          </p:nvPr>
        </p:nvSpPr>
        <p:spPr>
          <a:ln/>
        </p:spPr>
        <p:txBody>
          <a:bodyPr/>
          <a:lstStyle>
            <a:lvl1pPr>
              <a:defRPr/>
            </a:lvl1pPr>
          </a:lstStyle>
          <a:p>
            <a:pPr>
              <a:defRPr/>
            </a:pPr>
            <a:endParaRPr lang="en-US"/>
          </a:p>
        </p:txBody>
      </p:sp>
      <p:sp>
        <p:nvSpPr>
          <p:cNvPr id="5" name="Rectangle 4">
            <a:extLst>
              <a:ext uri="{FF2B5EF4-FFF2-40B4-BE49-F238E27FC236}">
                <a16:creationId xmlns:a16="http://schemas.microsoft.com/office/drawing/2014/main" id="{1EA0654D-7E2F-4D3B-AD61-5DF659B91309}"/>
              </a:ext>
            </a:extLst>
          </p:cNvPr>
          <p:cNvSpPr>
            <a:spLocks noGrp="1" noChangeArrowheads="1"/>
          </p:cNvSpPr>
          <p:nvPr>
            <p:ph type="ftr" idx="11"/>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E3DE714-3327-4178-A782-E70CB1CCB6AA}"/>
              </a:ext>
            </a:extLst>
          </p:cNvPr>
          <p:cNvSpPr>
            <a:spLocks noGrp="1" noChangeArrowheads="1"/>
          </p:cNvSpPr>
          <p:nvPr>
            <p:ph type="sldNum" idx="12"/>
          </p:nvPr>
        </p:nvSpPr>
        <p:spPr>
          <a:ln/>
        </p:spPr>
        <p:txBody>
          <a:bodyPr/>
          <a:lstStyle>
            <a:lvl1pPr>
              <a:defRPr/>
            </a:lvl1pPr>
          </a:lstStyle>
          <a:p>
            <a:pPr>
              <a:defRPr/>
            </a:pPr>
            <a:fld id="{8B4F56F2-D7E5-479E-8A4E-7C3545560823}" type="slidenum">
              <a:rPr lang="en-US" altLang="zh-CN"/>
              <a:pPr>
                <a:defRPr/>
              </a:pPr>
              <a:t>‹#›</a:t>
            </a:fld>
            <a:endParaRPr lang="en-US" altLang="zh-CN"/>
          </a:p>
        </p:txBody>
      </p:sp>
    </p:spTree>
    <p:extLst>
      <p:ext uri="{BB962C8B-B14F-4D97-AF65-F5344CB8AC3E}">
        <p14:creationId xmlns:p14="http://schemas.microsoft.com/office/powerpoint/2010/main" val="59705377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3">
            <a:extLst>
              <a:ext uri="{FF2B5EF4-FFF2-40B4-BE49-F238E27FC236}">
                <a16:creationId xmlns:a16="http://schemas.microsoft.com/office/drawing/2014/main" id="{D8B07B66-C169-4517-9188-8E12F6ED18E1}"/>
              </a:ext>
            </a:extLst>
          </p:cNvPr>
          <p:cNvSpPr>
            <a:spLocks noGrp="1" noChangeArrowheads="1"/>
          </p:cNvSpPr>
          <p:nvPr>
            <p:ph type="dt" idx="10"/>
          </p:nvPr>
        </p:nvSpPr>
        <p:spPr>
          <a:ln/>
        </p:spPr>
        <p:txBody>
          <a:bodyPr/>
          <a:lstStyle>
            <a:lvl1pPr>
              <a:defRPr/>
            </a:lvl1pPr>
          </a:lstStyle>
          <a:p>
            <a:pPr>
              <a:defRPr/>
            </a:pPr>
            <a:endParaRPr lang="en-US"/>
          </a:p>
        </p:txBody>
      </p:sp>
      <p:sp>
        <p:nvSpPr>
          <p:cNvPr id="5" name="Rectangle 4">
            <a:extLst>
              <a:ext uri="{FF2B5EF4-FFF2-40B4-BE49-F238E27FC236}">
                <a16:creationId xmlns:a16="http://schemas.microsoft.com/office/drawing/2014/main" id="{CAC6F3F8-BF99-4828-B1F8-C0F8678F9AE9}"/>
              </a:ext>
            </a:extLst>
          </p:cNvPr>
          <p:cNvSpPr>
            <a:spLocks noGrp="1" noChangeArrowheads="1"/>
          </p:cNvSpPr>
          <p:nvPr>
            <p:ph type="ftr" idx="11"/>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8F668D43-F7A8-443A-B2B2-83F7E3E30DB3}"/>
              </a:ext>
            </a:extLst>
          </p:cNvPr>
          <p:cNvSpPr>
            <a:spLocks noGrp="1" noChangeArrowheads="1"/>
          </p:cNvSpPr>
          <p:nvPr>
            <p:ph type="sldNum" idx="12"/>
          </p:nvPr>
        </p:nvSpPr>
        <p:spPr>
          <a:ln/>
        </p:spPr>
        <p:txBody>
          <a:bodyPr/>
          <a:lstStyle>
            <a:lvl1pPr>
              <a:defRPr/>
            </a:lvl1pPr>
          </a:lstStyle>
          <a:p>
            <a:pPr>
              <a:defRPr/>
            </a:pPr>
            <a:fld id="{4D5E30B3-914A-43A1-B788-81B9B6C8DC5D}" type="slidenum">
              <a:rPr lang="en-US" altLang="zh-CN"/>
              <a:pPr>
                <a:defRPr/>
              </a:pPr>
              <a:t>‹#›</a:t>
            </a:fld>
            <a:endParaRPr lang="en-US" altLang="zh-CN"/>
          </a:p>
        </p:txBody>
      </p:sp>
    </p:spTree>
    <p:extLst>
      <p:ext uri="{BB962C8B-B14F-4D97-AF65-F5344CB8AC3E}">
        <p14:creationId xmlns:p14="http://schemas.microsoft.com/office/powerpoint/2010/main" val="41129186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1926168" y="8813803"/>
            <a:ext cx="20726400" cy="2724150"/>
          </a:xfrm>
        </p:spPr>
        <p:txBody>
          <a:bodyPr anchor="t"/>
          <a:lstStyle>
            <a:lvl1pPr algn="l">
              <a:defRPr sz="8000" b="1" cap="all"/>
            </a:lvl1pPr>
          </a:lstStyle>
          <a:p>
            <a:r>
              <a:rPr lang="zh-CN" altLang="en-US"/>
              <a:t>单击此处编辑母版标题样式</a:t>
            </a:r>
          </a:p>
        </p:txBody>
      </p:sp>
      <p:sp>
        <p:nvSpPr>
          <p:cNvPr id="3" name="文本占位符 2"/>
          <p:cNvSpPr>
            <a:spLocks noGrp="1"/>
          </p:cNvSpPr>
          <p:nvPr>
            <p:ph type="body" idx="1"/>
          </p:nvPr>
        </p:nvSpPr>
        <p:spPr>
          <a:xfrm>
            <a:off x="1926168" y="5813427"/>
            <a:ext cx="20726400" cy="3000374"/>
          </a:xfrm>
        </p:spPr>
        <p:txBody>
          <a:bodyPr anchor="b"/>
          <a:lstStyle>
            <a:lvl1pPr marL="0" indent="0">
              <a:buNone/>
              <a:defRPr sz="4000"/>
            </a:lvl1pPr>
            <a:lvl2pPr marL="914400" indent="0">
              <a:buNone/>
              <a:defRPr sz="3600"/>
            </a:lvl2pPr>
            <a:lvl3pPr marL="1828800" indent="0">
              <a:buNone/>
              <a:defRPr sz="3200"/>
            </a:lvl3pPr>
            <a:lvl4pPr marL="2743200" indent="0">
              <a:buNone/>
              <a:defRPr sz="2800"/>
            </a:lvl4pPr>
            <a:lvl5pPr marL="3657600" indent="0">
              <a:buNone/>
              <a:defRPr sz="2800"/>
            </a:lvl5pPr>
            <a:lvl6pPr marL="4572000" indent="0">
              <a:buNone/>
              <a:defRPr sz="2800"/>
            </a:lvl6pPr>
            <a:lvl7pPr marL="5486400" indent="0">
              <a:buNone/>
              <a:defRPr sz="2800"/>
            </a:lvl7pPr>
            <a:lvl8pPr marL="6400800" indent="0">
              <a:buNone/>
              <a:defRPr sz="2800"/>
            </a:lvl8pPr>
            <a:lvl9pPr marL="7315200" indent="0">
              <a:buNone/>
              <a:defRPr sz="2800"/>
            </a:lvl9pPr>
          </a:lstStyle>
          <a:p>
            <a:pPr lvl="0"/>
            <a:r>
              <a:rPr lang="zh-CN" altLang="en-US"/>
              <a:t>单击此处编辑母版文本样式</a:t>
            </a:r>
          </a:p>
        </p:txBody>
      </p:sp>
      <p:sp>
        <p:nvSpPr>
          <p:cNvPr id="4" name="Rectangle 3">
            <a:extLst>
              <a:ext uri="{FF2B5EF4-FFF2-40B4-BE49-F238E27FC236}">
                <a16:creationId xmlns:a16="http://schemas.microsoft.com/office/drawing/2014/main" id="{159D0026-D995-460A-A2DB-5843C8B27221}"/>
              </a:ext>
            </a:extLst>
          </p:cNvPr>
          <p:cNvSpPr>
            <a:spLocks noGrp="1" noChangeArrowheads="1"/>
          </p:cNvSpPr>
          <p:nvPr>
            <p:ph type="dt" idx="10"/>
          </p:nvPr>
        </p:nvSpPr>
        <p:spPr>
          <a:ln/>
        </p:spPr>
        <p:txBody>
          <a:bodyPr/>
          <a:lstStyle>
            <a:lvl1pPr>
              <a:defRPr/>
            </a:lvl1pPr>
          </a:lstStyle>
          <a:p>
            <a:pPr>
              <a:defRPr/>
            </a:pPr>
            <a:endParaRPr lang="en-US"/>
          </a:p>
        </p:txBody>
      </p:sp>
      <p:sp>
        <p:nvSpPr>
          <p:cNvPr id="5" name="Rectangle 4">
            <a:extLst>
              <a:ext uri="{FF2B5EF4-FFF2-40B4-BE49-F238E27FC236}">
                <a16:creationId xmlns:a16="http://schemas.microsoft.com/office/drawing/2014/main" id="{BF5ACC36-4907-41AA-9970-5088838A9AEE}"/>
              </a:ext>
            </a:extLst>
          </p:cNvPr>
          <p:cNvSpPr>
            <a:spLocks noGrp="1" noChangeArrowheads="1"/>
          </p:cNvSpPr>
          <p:nvPr>
            <p:ph type="ftr" idx="11"/>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0CF6FAEB-B33A-43FD-90C2-CA2979C30A35}"/>
              </a:ext>
            </a:extLst>
          </p:cNvPr>
          <p:cNvSpPr>
            <a:spLocks noGrp="1" noChangeArrowheads="1"/>
          </p:cNvSpPr>
          <p:nvPr>
            <p:ph type="sldNum" idx="12"/>
          </p:nvPr>
        </p:nvSpPr>
        <p:spPr>
          <a:ln/>
        </p:spPr>
        <p:txBody>
          <a:bodyPr/>
          <a:lstStyle>
            <a:lvl1pPr>
              <a:defRPr/>
            </a:lvl1pPr>
          </a:lstStyle>
          <a:p>
            <a:pPr>
              <a:defRPr/>
            </a:pPr>
            <a:fld id="{5CF8B927-2E5D-417E-AB48-91ABC85A3B33}" type="slidenum">
              <a:rPr lang="en-US" altLang="zh-CN"/>
              <a:pPr>
                <a:defRPr/>
              </a:pPr>
              <a:t>‹#›</a:t>
            </a:fld>
            <a:endParaRPr lang="en-US" altLang="zh-CN"/>
          </a:p>
        </p:txBody>
      </p:sp>
    </p:spTree>
    <p:extLst>
      <p:ext uri="{BB962C8B-B14F-4D97-AF65-F5344CB8AC3E}">
        <p14:creationId xmlns:p14="http://schemas.microsoft.com/office/powerpoint/2010/main" val="14685316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1219202" y="3200403"/>
            <a:ext cx="10765368" cy="9048750"/>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12390968" y="3200403"/>
            <a:ext cx="10769600" cy="9048750"/>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Rectangle 3">
            <a:extLst>
              <a:ext uri="{FF2B5EF4-FFF2-40B4-BE49-F238E27FC236}">
                <a16:creationId xmlns:a16="http://schemas.microsoft.com/office/drawing/2014/main" id="{72EA5CBB-FF51-4CB4-9F7A-F4A8465E7BFB}"/>
              </a:ext>
            </a:extLst>
          </p:cNvPr>
          <p:cNvSpPr>
            <a:spLocks noGrp="1" noChangeArrowheads="1"/>
          </p:cNvSpPr>
          <p:nvPr>
            <p:ph type="dt" idx="10"/>
          </p:nvPr>
        </p:nvSpPr>
        <p:spPr>
          <a:ln/>
        </p:spPr>
        <p:txBody>
          <a:bodyPr/>
          <a:lstStyle>
            <a:lvl1pPr>
              <a:defRPr/>
            </a:lvl1pPr>
          </a:lstStyle>
          <a:p>
            <a:pPr>
              <a:defRPr/>
            </a:pPr>
            <a:endParaRPr lang="en-US"/>
          </a:p>
        </p:txBody>
      </p:sp>
      <p:sp>
        <p:nvSpPr>
          <p:cNvPr id="6" name="Rectangle 4">
            <a:extLst>
              <a:ext uri="{FF2B5EF4-FFF2-40B4-BE49-F238E27FC236}">
                <a16:creationId xmlns:a16="http://schemas.microsoft.com/office/drawing/2014/main" id="{A380E749-B077-4B88-8DB8-3A3BC613C017}"/>
              </a:ext>
            </a:extLst>
          </p:cNvPr>
          <p:cNvSpPr>
            <a:spLocks noGrp="1" noChangeArrowheads="1"/>
          </p:cNvSpPr>
          <p:nvPr>
            <p:ph type="ftr" idx="11"/>
          </p:nvPr>
        </p:nvSpPr>
        <p:spPr>
          <a:ln/>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74613E27-3EDC-4E65-A2B1-A88BAFED8FAD}"/>
              </a:ext>
            </a:extLst>
          </p:cNvPr>
          <p:cNvSpPr>
            <a:spLocks noGrp="1" noChangeArrowheads="1"/>
          </p:cNvSpPr>
          <p:nvPr>
            <p:ph type="sldNum" idx="12"/>
          </p:nvPr>
        </p:nvSpPr>
        <p:spPr>
          <a:ln/>
        </p:spPr>
        <p:txBody>
          <a:bodyPr/>
          <a:lstStyle>
            <a:lvl1pPr>
              <a:defRPr/>
            </a:lvl1pPr>
          </a:lstStyle>
          <a:p>
            <a:pPr>
              <a:defRPr/>
            </a:pPr>
            <a:fld id="{2020E672-C0FD-4C5B-B5B7-3C8F2D03F793}" type="slidenum">
              <a:rPr lang="en-US" altLang="zh-CN"/>
              <a:pPr>
                <a:defRPr/>
              </a:pPr>
              <a:t>‹#›</a:t>
            </a:fld>
            <a:endParaRPr lang="en-US" altLang="zh-CN"/>
          </a:p>
        </p:txBody>
      </p:sp>
    </p:spTree>
    <p:extLst>
      <p:ext uri="{BB962C8B-B14F-4D97-AF65-F5344CB8AC3E}">
        <p14:creationId xmlns:p14="http://schemas.microsoft.com/office/powerpoint/2010/main" val="283705424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1219200" y="549276"/>
            <a:ext cx="21945600" cy="2286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1219201" y="3070226"/>
            <a:ext cx="10773834" cy="12795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zh-CN" altLang="en-US"/>
              <a:t>单击此处编辑母版文本样式</a:t>
            </a:r>
          </a:p>
        </p:txBody>
      </p:sp>
      <p:sp>
        <p:nvSpPr>
          <p:cNvPr id="4" name="内容占位符 3"/>
          <p:cNvSpPr>
            <a:spLocks noGrp="1"/>
          </p:cNvSpPr>
          <p:nvPr>
            <p:ph sz="half" idx="2"/>
          </p:nvPr>
        </p:nvSpPr>
        <p:spPr>
          <a:xfrm>
            <a:off x="1219201" y="4349750"/>
            <a:ext cx="10773834" cy="7902576"/>
          </a:xfrm>
        </p:spPr>
        <p:txBody>
          <a:bodyPr/>
          <a:lstStyle>
            <a:lvl1pPr>
              <a:defRPr sz="4800"/>
            </a:lvl1pPr>
            <a:lvl2pPr>
              <a:defRPr sz="4000"/>
            </a:lvl2pPr>
            <a:lvl3pPr>
              <a:defRPr sz="3600"/>
            </a:lvl3pPr>
            <a:lvl4pPr>
              <a:defRPr sz="3200"/>
            </a:lvl4pPr>
            <a:lvl5pPr>
              <a:defRPr sz="3200"/>
            </a:lvl5pPr>
            <a:lvl6pPr>
              <a:defRPr sz="3200"/>
            </a:lvl6pPr>
            <a:lvl7pPr>
              <a:defRPr sz="3200"/>
            </a:lvl7pPr>
            <a:lvl8pPr>
              <a:defRPr sz="3200"/>
            </a:lvl8pPr>
            <a:lvl9pPr>
              <a:defRPr sz="32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12386737" y="3070226"/>
            <a:ext cx="10778066" cy="12795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zh-CN" altLang="en-US"/>
              <a:t>单击此处编辑母版文本样式</a:t>
            </a:r>
          </a:p>
        </p:txBody>
      </p:sp>
      <p:sp>
        <p:nvSpPr>
          <p:cNvPr id="6" name="内容占位符 5"/>
          <p:cNvSpPr>
            <a:spLocks noGrp="1"/>
          </p:cNvSpPr>
          <p:nvPr>
            <p:ph sz="quarter" idx="4"/>
          </p:nvPr>
        </p:nvSpPr>
        <p:spPr>
          <a:xfrm>
            <a:off x="12386737" y="4349750"/>
            <a:ext cx="10778066" cy="7902576"/>
          </a:xfrm>
        </p:spPr>
        <p:txBody>
          <a:bodyPr/>
          <a:lstStyle>
            <a:lvl1pPr>
              <a:defRPr sz="4800"/>
            </a:lvl1pPr>
            <a:lvl2pPr>
              <a:defRPr sz="4000"/>
            </a:lvl2pPr>
            <a:lvl3pPr>
              <a:defRPr sz="3600"/>
            </a:lvl3pPr>
            <a:lvl4pPr>
              <a:defRPr sz="3200"/>
            </a:lvl4pPr>
            <a:lvl5pPr>
              <a:defRPr sz="3200"/>
            </a:lvl5pPr>
            <a:lvl6pPr>
              <a:defRPr sz="3200"/>
            </a:lvl6pPr>
            <a:lvl7pPr>
              <a:defRPr sz="3200"/>
            </a:lvl7pPr>
            <a:lvl8pPr>
              <a:defRPr sz="3200"/>
            </a:lvl8pPr>
            <a:lvl9pPr>
              <a:defRPr sz="32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Rectangle 3">
            <a:extLst>
              <a:ext uri="{FF2B5EF4-FFF2-40B4-BE49-F238E27FC236}">
                <a16:creationId xmlns:a16="http://schemas.microsoft.com/office/drawing/2014/main" id="{EF9BCA75-E96D-40CD-9CC3-BF5B64190A39}"/>
              </a:ext>
            </a:extLst>
          </p:cNvPr>
          <p:cNvSpPr>
            <a:spLocks noGrp="1" noChangeArrowheads="1"/>
          </p:cNvSpPr>
          <p:nvPr>
            <p:ph type="dt" idx="10"/>
          </p:nvPr>
        </p:nvSpPr>
        <p:spPr>
          <a:ln/>
        </p:spPr>
        <p:txBody>
          <a:bodyPr/>
          <a:lstStyle>
            <a:lvl1pPr>
              <a:defRPr/>
            </a:lvl1pPr>
          </a:lstStyle>
          <a:p>
            <a:pPr>
              <a:defRPr/>
            </a:pPr>
            <a:endParaRPr lang="en-US"/>
          </a:p>
        </p:txBody>
      </p:sp>
      <p:sp>
        <p:nvSpPr>
          <p:cNvPr id="8" name="Rectangle 4">
            <a:extLst>
              <a:ext uri="{FF2B5EF4-FFF2-40B4-BE49-F238E27FC236}">
                <a16:creationId xmlns:a16="http://schemas.microsoft.com/office/drawing/2014/main" id="{67F13E83-7CD6-4BAF-95B8-194F3B7F4E61}"/>
              </a:ext>
            </a:extLst>
          </p:cNvPr>
          <p:cNvSpPr>
            <a:spLocks noGrp="1" noChangeArrowheads="1"/>
          </p:cNvSpPr>
          <p:nvPr>
            <p:ph type="ftr" idx="11"/>
          </p:nvPr>
        </p:nvSpPr>
        <p:spPr>
          <a:ln/>
        </p:spPr>
        <p:txBody>
          <a:bodyPr/>
          <a:lstStyle>
            <a:lvl1pPr>
              <a:defRPr/>
            </a:lvl1pPr>
          </a:lstStyle>
          <a:p>
            <a:pPr>
              <a:defRPr/>
            </a:pPr>
            <a:endParaRPr lang="en-US"/>
          </a:p>
        </p:txBody>
      </p:sp>
      <p:sp>
        <p:nvSpPr>
          <p:cNvPr id="9" name="Rectangle 5">
            <a:extLst>
              <a:ext uri="{FF2B5EF4-FFF2-40B4-BE49-F238E27FC236}">
                <a16:creationId xmlns:a16="http://schemas.microsoft.com/office/drawing/2014/main" id="{BE07C73E-0670-42A3-A43A-0134F9D2089C}"/>
              </a:ext>
            </a:extLst>
          </p:cNvPr>
          <p:cNvSpPr>
            <a:spLocks noGrp="1" noChangeArrowheads="1"/>
          </p:cNvSpPr>
          <p:nvPr>
            <p:ph type="sldNum" idx="12"/>
          </p:nvPr>
        </p:nvSpPr>
        <p:spPr>
          <a:ln/>
        </p:spPr>
        <p:txBody>
          <a:bodyPr/>
          <a:lstStyle>
            <a:lvl1pPr>
              <a:defRPr/>
            </a:lvl1pPr>
          </a:lstStyle>
          <a:p>
            <a:pPr>
              <a:defRPr/>
            </a:pPr>
            <a:fld id="{D304BD96-F349-4778-9430-010A1FEA2E6D}" type="slidenum">
              <a:rPr lang="en-US" altLang="zh-CN"/>
              <a:pPr>
                <a:defRPr/>
              </a:pPr>
              <a:t>‹#›</a:t>
            </a:fld>
            <a:endParaRPr lang="en-US" altLang="zh-CN"/>
          </a:p>
        </p:txBody>
      </p:sp>
    </p:spTree>
    <p:extLst>
      <p:ext uri="{BB962C8B-B14F-4D97-AF65-F5344CB8AC3E}">
        <p14:creationId xmlns:p14="http://schemas.microsoft.com/office/powerpoint/2010/main" val="107639206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Rectangle 3">
            <a:extLst>
              <a:ext uri="{FF2B5EF4-FFF2-40B4-BE49-F238E27FC236}">
                <a16:creationId xmlns:a16="http://schemas.microsoft.com/office/drawing/2014/main" id="{E3F93200-3238-4905-AACB-FB536A4A4969}"/>
              </a:ext>
            </a:extLst>
          </p:cNvPr>
          <p:cNvSpPr>
            <a:spLocks noGrp="1" noChangeArrowheads="1"/>
          </p:cNvSpPr>
          <p:nvPr>
            <p:ph type="dt" idx="10"/>
          </p:nvPr>
        </p:nvSpPr>
        <p:spPr>
          <a:ln/>
        </p:spPr>
        <p:txBody>
          <a:bodyPr/>
          <a:lstStyle>
            <a:lvl1pPr>
              <a:defRPr/>
            </a:lvl1pPr>
          </a:lstStyle>
          <a:p>
            <a:pPr>
              <a:defRPr/>
            </a:pPr>
            <a:endParaRPr lang="en-US"/>
          </a:p>
        </p:txBody>
      </p:sp>
      <p:sp>
        <p:nvSpPr>
          <p:cNvPr id="4" name="Rectangle 4">
            <a:extLst>
              <a:ext uri="{FF2B5EF4-FFF2-40B4-BE49-F238E27FC236}">
                <a16:creationId xmlns:a16="http://schemas.microsoft.com/office/drawing/2014/main" id="{ABD4D85D-B14C-4DE2-8E3A-137965110694}"/>
              </a:ext>
            </a:extLst>
          </p:cNvPr>
          <p:cNvSpPr>
            <a:spLocks noGrp="1" noChangeArrowheads="1"/>
          </p:cNvSpPr>
          <p:nvPr>
            <p:ph type="ftr" idx="11"/>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433CDDB-D143-4459-924A-8631B941727F}"/>
              </a:ext>
            </a:extLst>
          </p:cNvPr>
          <p:cNvSpPr>
            <a:spLocks noGrp="1" noChangeArrowheads="1"/>
          </p:cNvSpPr>
          <p:nvPr>
            <p:ph type="sldNum" idx="12"/>
          </p:nvPr>
        </p:nvSpPr>
        <p:spPr>
          <a:ln/>
        </p:spPr>
        <p:txBody>
          <a:bodyPr/>
          <a:lstStyle>
            <a:lvl1pPr>
              <a:defRPr/>
            </a:lvl1pPr>
          </a:lstStyle>
          <a:p>
            <a:pPr>
              <a:defRPr/>
            </a:pPr>
            <a:fld id="{8622E710-F235-4C3A-ADDF-A356CFB3AECF}" type="slidenum">
              <a:rPr lang="en-US" altLang="zh-CN"/>
              <a:pPr>
                <a:defRPr/>
              </a:pPr>
              <a:t>‹#›</a:t>
            </a:fld>
            <a:endParaRPr lang="en-US" altLang="zh-CN"/>
          </a:p>
        </p:txBody>
      </p:sp>
    </p:spTree>
    <p:extLst>
      <p:ext uri="{BB962C8B-B14F-4D97-AF65-F5344CB8AC3E}">
        <p14:creationId xmlns:p14="http://schemas.microsoft.com/office/powerpoint/2010/main" val="29916213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BC3E31D-93CC-4BB3-A815-7B30ECF8832D}"/>
              </a:ext>
            </a:extLst>
          </p:cNvPr>
          <p:cNvSpPr>
            <a:spLocks noGrp="1" noChangeArrowheads="1"/>
          </p:cNvSpPr>
          <p:nvPr>
            <p:ph type="dt" idx="10"/>
          </p:nvPr>
        </p:nvSpPr>
        <p:spPr>
          <a:ln/>
        </p:spPr>
        <p:txBody>
          <a:bodyPr/>
          <a:lstStyle>
            <a:lvl1pPr>
              <a:defRPr/>
            </a:lvl1pPr>
          </a:lstStyle>
          <a:p>
            <a:pPr>
              <a:defRPr/>
            </a:pPr>
            <a:endParaRPr lang="en-US"/>
          </a:p>
        </p:txBody>
      </p:sp>
      <p:sp>
        <p:nvSpPr>
          <p:cNvPr id="3" name="Rectangle 4">
            <a:extLst>
              <a:ext uri="{FF2B5EF4-FFF2-40B4-BE49-F238E27FC236}">
                <a16:creationId xmlns:a16="http://schemas.microsoft.com/office/drawing/2014/main" id="{C8DEB9EB-BFD8-458F-8F8A-88C1651AAA35}"/>
              </a:ext>
            </a:extLst>
          </p:cNvPr>
          <p:cNvSpPr>
            <a:spLocks noGrp="1" noChangeArrowheads="1"/>
          </p:cNvSpPr>
          <p:nvPr>
            <p:ph type="ftr" idx="11"/>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967CB3DD-9C8B-44E6-B9AB-73EC49C8350F}"/>
              </a:ext>
            </a:extLst>
          </p:cNvPr>
          <p:cNvSpPr>
            <a:spLocks noGrp="1" noChangeArrowheads="1"/>
          </p:cNvSpPr>
          <p:nvPr>
            <p:ph type="sldNum" idx="12"/>
          </p:nvPr>
        </p:nvSpPr>
        <p:spPr>
          <a:ln/>
        </p:spPr>
        <p:txBody>
          <a:bodyPr/>
          <a:lstStyle>
            <a:lvl1pPr>
              <a:defRPr/>
            </a:lvl1pPr>
          </a:lstStyle>
          <a:p>
            <a:pPr>
              <a:defRPr/>
            </a:pPr>
            <a:fld id="{FC27F5E0-A973-4154-B7C3-C1A758A51531}" type="slidenum">
              <a:rPr lang="en-US" altLang="zh-CN"/>
              <a:pPr>
                <a:defRPr/>
              </a:pPr>
              <a:t>‹#›</a:t>
            </a:fld>
            <a:endParaRPr lang="en-US" altLang="zh-CN"/>
          </a:p>
        </p:txBody>
      </p:sp>
    </p:spTree>
    <p:extLst>
      <p:ext uri="{BB962C8B-B14F-4D97-AF65-F5344CB8AC3E}">
        <p14:creationId xmlns:p14="http://schemas.microsoft.com/office/powerpoint/2010/main" val="305983842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1219202" y="546100"/>
            <a:ext cx="8022168" cy="2324100"/>
          </a:xfrm>
        </p:spPr>
        <p:txBody>
          <a:bodyPr anchor="b"/>
          <a:lstStyle>
            <a:lvl1pPr algn="l">
              <a:defRPr sz="4000" b="1"/>
            </a:lvl1pPr>
          </a:lstStyle>
          <a:p>
            <a:r>
              <a:rPr lang="zh-CN" altLang="en-US"/>
              <a:t>单击此处编辑母版标题样式</a:t>
            </a:r>
          </a:p>
        </p:txBody>
      </p:sp>
      <p:sp>
        <p:nvSpPr>
          <p:cNvPr id="3" name="内容占位符 2"/>
          <p:cNvSpPr>
            <a:spLocks noGrp="1"/>
          </p:cNvSpPr>
          <p:nvPr>
            <p:ph idx="1"/>
          </p:nvPr>
        </p:nvSpPr>
        <p:spPr>
          <a:xfrm>
            <a:off x="9533467" y="546103"/>
            <a:ext cx="13631334" cy="11706226"/>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1219202" y="2870203"/>
            <a:ext cx="8022168" cy="9382126"/>
          </a:xfrm>
        </p:spPr>
        <p:txBody>
          <a:bodyPr/>
          <a:lstStyle>
            <a:lvl1pPr marL="0" indent="0">
              <a:buNone/>
              <a:defRPr sz="2800"/>
            </a:lvl1pPr>
            <a:lvl2pPr marL="914400" indent="0">
              <a:buNone/>
              <a:defRPr sz="2400"/>
            </a:lvl2pPr>
            <a:lvl3pPr marL="1828800" indent="0">
              <a:buNone/>
              <a:defRPr sz="2000"/>
            </a:lvl3pPr>
            <a:lvl4pPr marL="2743200" indent="0">
              <a:buNone/>
              <a:defRPr sz="1800"/>
            </a:lvl4pPr>
            <a:lvl5pPr marL="3657600" indent="0">
              <a:buNone/>
              <a:defRPr sz="1800"/>
            </a:lvl5pPr>
            <a:lvl6pPr marL="4572000" indent="0">
              <a:buNone/>
              <a:defRPr sz="1800"/>
            </a:lvl6pPr>
            <a:lvl7pPr marL="5486400" indent="0">
              <a:buNone/>
              <a:defRPr sz="1800"/>
            </a:lvl7pPr>
            <a:lvl8pPr marL="6400800" indent="0">
              <a:buNone/>
              <a:defRPr sz="1800"/>
            </a:lvl8pPr>
            <a:lvl9pPr marL="7315200" indent="0">
              <a:buNone/>
              <a:defRPr sz="1800"/>
            </a:lvl9pPr>
          </a:lstStyle>
          <a:p>
            <a:pPr lvl="0"/>
            <a:r>
              <a:rPr lang="zh-CN" altLang="en-US"/>
              <a:t>单击此处编辑母版文本样式</a:t>
            </a:r>
          </a:p>
        </p:txBody>
      </p:sp>
      <p:sp>
        <p:nvSpPr>
          <p:cNvPr id="5" name="Rectangle 3">
            <a:extLst>
              <a:ext uri="{FF2B5EF4-FFF2-40B4-BE49-F238E27FC236}">
                <a16:creationId xmlns:a16="http://schemas.microsoft.com/office/drawing/2014/main" id="{9172210A-DDFD-4855-A2FE-F2E2CDB1359C}"/>
              </a:ext>
            </a:extLst>
          </p:cNvPr>
          <p:cNvSpPr>
            <a:spLocks noGrp="1" noChangeArrowheads="1"/>
          </p:cNvSpPr>
          <p:nvPr>
            <p:ph type="dt" idx="10"/>
          </p:nvPr>
        </p:nvSpPr>
        <p:spPr>
          <a:ln/>
        </p:spPr>
        <p:txBody>
          <a:bodyPr/>
          <a:lstStyle>
            <a:lvl1pPr>
              <a:defRPr/>
            </a:lvl1pPr>
          </a:lstStyle>
          <a:p>
            <a:pPr>
              <a:defRPr/>
            </a:pPr>
            <a:endParaRPr lang="en-US"/>
          </a:p>
        </p:txBody>
      </p:sp>
      <p:sp>
        <p:nvSpPr>
          <p:cNvPr id="6" name="Rectangle 4">
            <a:extLst>
              <a:ext uri="{FF2B5EF4-FFF2-40B4-BE49-F238E27FC236}">
                <a16:creationId xmlns:a16="http://schemas.microsoft.com/office/drawing/2014/main" id="{3107B454-957E-4248-A6D0-4AFDFB795FCE}"/>
              </a:ext>
            </a:extLst>
          </p:cNvPr>
          <p:cNvSpPr>
            <a:spLocks noGrp="1" noChangeArrowheads="1"/>
          </p:cNvSpPr>
          <p:nvPr>
            <p:ph type="ftr" idx="11"/>
          </p:nvPr>
        </p:nvSpPr>
        <p:spPr>
          <a:ln/>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1F37215B-5661-4C05-A7E2-685482477E44}"/>
              </a:ext>
            </a:extLst>
          </p:cNvPr>
          <p:cNvSpPr>
            <a:spLocks noGrp="1" noChangeArrowheads="1"/>
          </p:cNvSpPr>
          <p:nvPr>
            <p:ph type="sldNum" idx="12"/>
          </p:nvPr>
        </p:nvSpPr>
        <p:spPr>
          <a:ln/>
        </p:spPr>
        <p:txBody>
          <a:bodyPr/>
          <a:lstStyle>
            <a:lvl1pPr>
              <a:defRPr/>
            </a:lvl1pPr>
          </a:lstStyle>
          <a:p>
            <a:pPr>
              <a:defRPr/>
            </a:pPr>
            <a:fld id="{FC605FD1-998C-4E42-A940-3866836526D4}" type="slidenum">
              <a:rPr lang="en-US" altLang="zh-CN"/>
              <a:pPr>
                <a:defRPr/>
              </a:pPr>
              <a:t>‹#›</a:t>
            </a:fld>
            <a:endParaRPr lang="en-US" altLang="zh-CN"/>
          </a:p>
        </p:txBody>
      </p:sp>
    </p:spTree>
    <p:extLst>
      <p:ext uri="{BB962C8B-B14F-4D97-AF65-F5344CB8AC3E}">
        <p14:creationId xmlns:p14="http://schemas.microsoft.com/office/powerpoint/2010/main" val="28541813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4779434" y="9601200"/>
            <a:ext cx="14630400" cy="1133476"/>
          </a:xfrm>
        </p:spPr>
        <p:txBody>
          <a:bodyPr anchor="b"/>
          <a:lstStyle>
            <a:lvl1pPr algn="l">
              <a:defRPr sz="4000" b="1"/>
            </a:lvl1pPr>
          </a:lstStyle>
          <a:p>
            <a:r>
              <a:rPr lang="zh-CN" altLang="en-US"/>
              <a:t>单击此处编辑母版标题样式</a:t>
            </a:r>
          </a:p>
        </p:txBody>
      </p:sp>
      <p:sp>
        <p:nvSpPr>
          <p:cNvPr id="3" name="图片占位符 2"/>
          <p:cNvSpPr>
            <a:spLocks noGrp="1"/>
          </p:cNvSpPr>
          <p:nvPr>
            <p:ph type="pic" idx="1"/>
          </p:nvPr>
        </p:nvSpPr>
        <p:spPr>
          <a:xfrm>
            <a:off x="4779434" y="1225550"/>
            <a:ext cx="14630400" cy="822960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pPr lvl="0"/>
            <a:endParaRPr lang="zh-CN" altLang="en-US" noProof="0"/>
          </a:p>
        </p:txBody>
      </p:sp>
      <p:sp>
        <p:nvSpPr>
          <p:cNvPr id="4" name="文本占位符 3"/>
          <p:cNvSpPr>
            <a:spLocks noGrp="1"/>
          </p:cNvSpPr>
          <p:nvPr>
            <p:ph type="body" sz="half" idx="2"/>
          </p:nvPr>
        </p:nvSpPr>
        <p:spPr>
          <a:xfrm>
            <a:off x="4779434" y="10734676"/>
            <a:ext cx="14630400" cy="1609724"/>
          </a:xfrm>
        </p:spPr>
        <p:txBody>
          <a:bodyPr/>
          <a:lstStyle>
            <a:lvl1pPr marL="0" indent="0">
              <a:buNone/>
              <a:defRPr sz="2800"/>
            </a:lvl1pPr>
            <a:lvl2pPr marL="914400" indent="0">
              <a:buNone/>
              <a:defRPr sz="2400"/>
            </a:lvl2pPr>
            <a:lvl3pPr marL="1828800" indent="0">
              <a:buNone/>
              <a:defRPr sz="2000"/>
            </a:lvl3pPr>
            <a:lvl4pPr marL="2743200" indent="0">
              <a:buNone/>
              <a:defRPr sz="1800"/>
            </a:lvl4pPr>
            <a:lvl5pPr marL="3657600" indent="0">
              <a:buNone/>
              <a:defRPr sz="1800"/>
            </a:lvl5pPr>
            <a:lvl6pPr marL="4572000" indent="0">
              <a:buNone/>
              <a:defRPr sz="1800"/>
            </a:lvl6pPr>
            <a:lvl7pPr marL="5486400" indent="0">
              <a:buNone/>
              <a:defRPr sz="1800"/>
            </a:lvl7pPr>
            <a:lvl8pPr marL="6400800" indent="0">
              <a:buNone/>
              <a:defRPr sz="1800"/>
            </a:lvl8pPr>
            <a:lvl9pPr marL="7315200" indent="0">
              <a:buNone/>
              <a:defRPr sz="1800"/>
            </a:lvl9pPr>
          </a:lstStyle>
          <a:p>
            <a:pPr lvl="0"/>
            <a:r>
              <a:rPr lang="zh-CN" altLang="en-US"/>
              <a:t>单击此处编辑母版文本样式</a:t>
            </a:r>
          </a:p>
        </p:txBody>
      </p:sp>
      <p:sp>
        <p:nvSpPr>
          <p:cNvPr id="5" name="Rectangle 3">
            <a:extLst>
              <a:ext uri="{FF2B5EF4-FFF2-40B4-BE49-F238E27FC236}">
                <a16:creationId xmlns:a16="http://schemas.microsoft.com/office/drawing/2014/main" id="{FB8668C7-56E6-49F0-BCE3-495D543245A6}"/>
              </a:ext>
            </a:extLst>
          </p:cNvPr>
          <p:cNvSpPr>
            <a:spLocks noGrp="1" noChangeArrowheads="1"/>
          </p:cNvSpPr>
          <p:nvPr>
            <p:ph type="dt" idx="10"/>
          </p:nvPr>
        </p:nvSpPr>
        <p:spPr>
          <a:ln/>
        </p:spPr>
        <p:txBody>
          <a:bodyPr/>
          <a:lstStyle>
            <a:lvl1pPr>
              <a:defRPr/>
            </a:lvl1pPr>
          </a:lstStyle>
          <a:p>
            <a:pPr>
              <a:defRPr/>
            </a:pPr>
            <a:endParaRPr lang="en-US"/>
          </a:p>
        </p:txBody>
      </p:sp>
      <p:sp>
        <p:nvSpPr>
          <p:cNvPr id="6" name="Rectangle 4">
            <a:extLst>
              <a:ext uri="{FF2B5EF4-FFF2-40B4-BE49-F238E27FC236}">
                <a16:creationId xmlns:a16="http://schemas.microsoft.com/office/drawing/2014/main" id="{C1B3FB48-7886-4639-91EE-72B11B19D0A3}"/>
              </a:ext>
            </a:extLst>
          </p:cNvPr>
          <p:cNvSpPr>
            <a:spLocks noGrp="1" noChangeArrowheads="1"/>
          </p:cNvSpPr>
          <p:nvPr>
            <p:ph type="ftr" idx="11"/>
          </p:nvPr>
        </p:nvSpPr>
        <p:spPr>
          <a:ln/>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2406BB29-273E-4CE7-A942-93714B2F5A37}"/>
              </a:ext>
            </a:extLst>
          </p:cNvPr>
          <p:cNvSpPr>
            <a:spLocks noGrp="1" noChangeArrowheads="1"/>
          </p:cNvSpPr>
          <p:nvPr>
            <p:ph type="sldNum" idx="12"/>
          </p:nvPr>
        </p:nvSpPr>
        <p:spPr>
          <a:ln/>
        </p:spPr>
        <p:txBody>
          <a:bodyPr/>
          <a:lstStyle>
            <a:lvl1pPr>
              <a:defRPr/>
            </a:lvl1pPr>
          </a:lstStyle>
          <a:p>
            <a:pPr>
              <a:defRPr/>
            </a:pPr>
            <a:fld id="{3C56E821-04EF-4CBD-8209-57E7C5F0089D}" type="slidenum">
              <a:rPr lang="en-US" altLang="zh-CN"/>
              <a:pPr>
                <a:defRPr/>
              </a:pPr>
              <a:t>‹#›</a:t>
            </a:fld>
            <a:endParaRPr lang="en-US" altLang="zh-CN"/>
          </a:p>
        </p:txBody>
      </p:sp>
    </p:spTree>
    <p:extLst>
      <p:ext uri="{BB962C8B-B14F-4D97-AF65-F5344CB8AC3E}">
        <p14:creationId xmlns:p14="http://schemas.microsoft.com/office/powerpoint/2010/main" val="274973523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3">
            <a:extLst>
              <a:ext uri="{FF2B5EF4-FFF2-40B4-BE49-F238E27FC236}">
                <a16:creationId xmlns:a16="http://schemas.microsoft.com/office/drawing/2014/main" id="{86BC6B25-91E5-40C4-A55F-6E003886EB49}"/>
              </a:ext>
            </a:extLst>
          </p:cNvPr>
          <p:cNvSpPr>
            <a:spLocks noGrp="1" noChangeArrowheads="1"/>
          </p:cNvSpPr>
          <p:nvPr>
            <p:ph type="dt" idx="10"/>
          </p:nvPr>
        </p:nvSpPr>
        <p:spPr>
          <a:ln/>
        </p:spPr>
        <p:txBody>
          <a:bodyPr/>
          <a:lstStyle>
            <a:lvl1pPr>
              <a:defRPr/>
            </a:lvl1pPr>
          </a:lstStyle>
          <a:p>
            <a:pPr>
              <a:defRPr/>
            </a:pPr>
            <a:endParaRPr lang="en-US"/>
          </a:p>
        </p:txBody>
      </p:sp>
      <p:sp>
        <p:nvSpPr>
          <p:cNvPr id="5" name="Rectangle 4">
            <a:extLst>
              <a:ext uri="{FF2B5EF4-FFF2-40B4-BE49-F238E27FC236}">
                <a16:creationId xmlns:a16="http://schemas.microsoft.com/office/drawing/2014/main" id="{55C30FF5-D08F-4E51-8A18-80E9A7027964}"/>
              </a:ext>
            </a:extLst>
          </p:cNvPr>
          <p:cNvSpPr>
            <a:spLocks noGrp="1" noChangeArrowheads="1"/>
          </p:cNvSpPr>
          <p:nvPr>
            <p:ph type="ftr" idx="11"/>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97399592-3580-4555-B226-BA27CDB4D1FD}"/>
              </a:ext>
            </a:extLst>
          </p:cNvPr>
          <p:cNvSpPr>
            <a:spLocks noGrp="1" noChangeArrowheads="1"/>
          </p:cNvSpPr>
          <p:nvPr>
            <p:ph type="sldNum" idx="12"/>
          </p:nvPr>
        </p:nvSpPr>
        <p:spPr>
          <a:ln/>
        </p:spPr>
        <p:txBody>
          <a:bodyPr/>
          <a:lstStyle>
            <a:lvl1pPr>
              <a:defRPr/>
            </a:lvl1pPr>
          </a:lstStyle>
          <a:p>
            <a:pPr>
              <a:defRPr/>
            </a:pPr>
            <a:fld id="{EC4D49BB-7C02-43F0-83A5-C1EAF6EDE64E}" type="slidenum">
              <a:rPr lang="en-US" altLang="zh-CN"/>
              <a:pPr>
                <a:defRPr/>
              </a:pPr>
              <a:t>‹#›</a:t>
            </a:fld>
            <a:endParaRPr lang="en-US" altLang="zh-CN"/>
          </a:p>
        </p:txBody>
      </p:sp>
    </p:spTree>
    <p:extLst>
      <p:ext uri="{BB962C8B-B14F-4D97-AF65-F5344CB8AC3E}">
        <p14:creationId xmlns:p14="http://schemas.microsoft.com/office/powerpoint/2010/main" val="279265697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17678402" y="549279"/>
            <a:ext cx="5482168" cy="11699874"/>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1219200" y="549279"/>
            <a:ext cx="16052800" cy="11699874"/>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3">
            <a:extLst>
              <a:ext uri="{FF2B5EF4-FFF2-40B4-BE49-F238E27FC236}">
                <a16:creationId xmlns:a16="http://schemas.microsoft.com/office/drawing/2014/main" id="{291796FE-259D-4080-B81C-A4C59B328BAD}"/>
              </a:ext>
            </a:extLst>
          </p:cNvPr>
          <p:cNvSpPr>
            <a:spLocks noGrp="1" noChangeArrowheads="1"/>
          </p:cNvSpPr>
          <p:nvPr>
            <p:ph type="dt" idx="10"/>
          </p:nvPr>
        </p:nvSpPr>
        <p:spPr>
          <a:ln/>
        </p:spPr>
        <p:txBody>
          <a:bodyPr/>
          <a:lstStyle>
            <a:lvl1pPr>
              <a:defRPr/>
            </a:lvl1pPr>
          </a:lstStyle>
          <a:p>
            <a:pPr>
              <a:defRPr/>
            </a:pPr>
            <a:endParaRPr lang="en-US"/>
          </a:p>
        </p:txBody>
      </p:sp>
      <p:sp>
        <p:nvSpPr>
          <p:cNvPr id="5" name="Rectangle 4">
            <a:extLst>
              <a:ext uri="{FF2B5EF4-FFF2-40B4-BE49-F238E27FC236}">
                <a16:creationId xmlns:a16="http://schemas.microsoft.com/office/drawing/2014/main" id="{3482579B-727F-4384-8581-73CCFCE1CC19}"/>
              </a:ext>
            </a:extLst>
          </p:cNvPr>
          <p:cNvSpPr>
            <a:spLocks noGrp="1" noChangeArrowheads="1"/>
          </p:cNvSpPr>
          <p:nvPr>
            <p:ph type="ftr" idx="11"/>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8737A252-FA8D-413E-96EA-A619F61B898E}"/>
              </a:ext>
            </a:extLst>
          </p:cNvPr>
          <p:cNvSpPr>
            <a:spLocks noGrp="1" noChangeArrowheads="1"/>
          </p:cNvSpPr>
          <p:nvPr>
            <p:ph type="sldNum" idx="12"/>
          </p:nvPr>
        </p:nvSpPr>
        <p:spPr>
          <a:ln/>
        </p:spPr>
        <p:txBody>
          <a:bodyPr/>
          <a:lstStyle>
            <a:lvl1pPr>
              <a:defRPr/>
            </a:lvl1pPr>
          </a:lstStyle>
          <a:p>
            <a:pPr>
              <a:defRPr/>
            </a:pPr>
            <a:fld id="{18276221-A319-4CBF-B7A9-8DD58E37DA69}" type="slidenum">
              <a:rPr lang="en-US" altLang="zh-CN"/>
              <a:pPr>
                <a:defRPr/>
              </a:pPr>
              <a:t>‹#›</a:t>
            </a:fld>
            <a:endParaRPr lang="en-US" altLang="zh-CN"/>
          </a:p>
        </p:txBody>
      </p:sp>
    </p:spTree>
    <p:extLst>
      <p:ext uri="{BB962C8B-B14F-4D97-AF65-F5344CB8AC3E}">
        <p14:creationId xmlns:p14="http://schemas.microsoft.com/office/powerpoint/2010/main" val="28387311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1219202" y="549276"/>
            <a:ext cx="21941368" cy="2282824"/>
          </a:xfrm>
        </p:spPr>
        <p:txBody>
          <a:bodyPr/>
          <a:lstStyle/>
          <a:p>
            <a:r>
              <a:rPr lang="zh-CN" altLang="en-US"/>
              <a:t>单击此处编辑母版标题样式</a:t>
            </a:r>
          </a:p>
        </p:txBody>
      </p:sp>
      <p:sp>
        <p:nvSpPr>
          <p:cNvPr id="3" name="Rectangle 3">
            <a:extLst>
              <a:ext uri="{FF2B5EF4-FFF2-40B4-BE49-F238E27FC236}">
                <a16:creationId xmlns:a16="http://schemas.microsoft.com/office/drawing/2014/main" id="{F4CCF06E-7E71-478E-8F37-233A2261B41C}"/>
              </a:ext>
            </a:extLst>
          </p:cNvPr>
          <p:cNvSpPr>
            <a:spLocks noGrp="1" noChangeArrowheads="1"/>
          </p:cNvSpPr>
          <p:nvPr>
            <p:ph type="dt" idx="10"/>
          </p:nvPr>
        </p:nvSpPr>
        <p:spPr>
          <a:ln/>
        </p:spPr>
        <p:txBody>
          <a:bodyPr/>
          <a:lstStyle>
            <a:lvl1pPr>
              <a:defRPr/>
            </a:lvl1pPr>
          </a:lstStyle>
          <a:p>
            <a:pPr>
              <a:defRPr/>
            </a:pPr>
            <a:endParaRPr lang="en-US"/>
          </a:p>
        </p:txBody>
      </p:sp>
      <p:sp>
        <p:nvSpPr>
          <p:cNvPr id="4" name="Rectangle 4">
            <a:extLst>
              <a:ext uri="{FF2B5EF4-FFF2-40B4-BE49-F238E27FC236}">
                <a16:creationId xmlns:a16="http://schemas.microsoft.com/office/drawing/2014/main" id="{E0D778F6-C874-4BCD-AE6F-15ECB5B21E81}"/>
              </a:ext>
            </a:extLst>
          </p:cNvPr>
          <p:cNvSpPr>
            <a:spLocks noGrp="1" noChangeArrowheads="1"/>
          </p:cNvSpPr>
          <p:nvPr>
            <p:ph type="ftr" idx="11"/>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A9E29C7-10A3-4C0B-AB91-5E043FBF1748}"/>
              </a:ext>
            </a:extLst>
          </p:cNvPr>
          <p:cNvSpPr>
            <a:spLocks noGrp="1" noChangeArrowheads="1"/>
          </p:cNvSpPr>
          <p:nvPr>
            <p:ph type="sldNum" idx="12"/>
          </p:nvPr>
        </p:nvSpPr>
        <p:spPr>
          <a:ln/>
        </p:spPr>
        <p:txBody>
          <a:bodyPr/>
          <a:lstStyle>
            <a:lvl1pPr>
              <a:defRPr/>
            </a:lvl1pPr>
          </a:lstStyle>
          <a:p>
            <a:pPr>
              <a:defRPr/>
            </a:pPr>
            <a:fld id="{764EDD25-AF74-45A0-B66B-D7D8EE5570D4}" type="slidenum">
              <a:rPr lang="en-US" altLang="zh-CN"/>
              <a:pPr>
                <a:defRPr/>
              </a:pPr>
              <a:t>‹#›</a:t>
            </a:fld>
            <a:endParaRPr lang="en-US" altLang="zh-CN"/>
          </a:p>
        </p:txBody>
      </p:sp>
    </p:spTree>
    <p:extLst>
      <p:ext uri="{BB962C8B-B14F-4D97-AF65-F5344CB8AC3E}">
        <p14:creationId xmlns:p14="http://schemas.microsoft.com/office/powerpoint/2010/main" val="332522926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xAndTwoObj" preserve="1">
  <p:cSld name="标题，文本与两项内容">
    <p:spTree>
      <p:nvGrpSpPr>
        <p:cNvPr id="1" name=""/>
        <p:cNvGrpSpPr/>
        <p:nvPr/>
      </p:nvGrpSpPr>
      <p:grpSpPr>
        <a:xfrm>
          <a:off x="0" y="0"/>
          <a:ext cx="0" cy="0"/>
          <a:chOff x="0" y="0"/>
          <a:chExt cx="0" cy="0"/>
        </a:xfrm>
      </p:grpSpPr>
      <p:sp>
        <p:nvSpPr>
          <p:cNvPr id="2" name="标题 1"/>
          <p:cNvSpPr>
            <a:spLocks noGrp="1"/>
          </p:cNvSpPr>
          <p:nvPr>
            <p:ph type="title"/>
          </p:nvPr>
        </p:nvSpPr>
        <p:spPr>
          <a:xfrm>
            <a:off x="1219202" y="549276"/>
            <a:ext cx="21941368" cy="2282824"/>
          </a:xfrm>
        </p:spPr>
        <p:txBody>
          <a:bodyPr/>
          <a:lstStyle/>
          <a:p>
            <a:r>
              <a:rPr lang="zh-CN" altLang="en-US"/>
              <a:t>单击此处编辑母版标题样式</a:t>
            </a:r>
          </a:p>
        </p:txBody>
      </p:sp>
      <p:sp>
        <p:nvSpPr>
          <p:cNvPr id="3" name="文本占位符 2"/>
          <p:cNvSpPr>
            <a:spLocks noGrp="1"/>
          </p:cNvSpPr>
          <p:nvPr>
            <p:ph type="body" sz="half" idx="1"/>
          </p:nvPr>
        </p:nvSpPr>
        <p:spPr>
          <a:xfrm>
            <a:off x="1219202" y="3200403"/>
            <a:ext cx="10765368" cy="9048750"/>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quarter" idx="2"/>
          </p:nvPr>
        </p:nvSpPr>
        <p:spPr>
          <a:xfrm>
            <a:off x="12390968" y="3200400"/>
            <a:ext cx="10769600" cy="4371976"/>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内容占位符 4"/>
          <p:cNvSpPr>
            <a:spLocks noGrp="1"/>
          </p:cNvSpPr>
          <p:nvPr>
            <p:ph sz="quarter" idx="3"/>
          </p:nvPr>
        </p:nvSpPr>
        <p:spPr>
          <a:xfrm>
            <a:off x="12390968" y="7877179"/>
            <a:ext cx="10769600" cy="4371974"/>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Rectangle 3">
            <a:extLst>
              <a:ext uri="{FF2B5EF4-FFF2-40B4-BE49-F238E27FC236}">
                <a16:creationId xmlns:a16="http://schemas.microsoft.com/office/drawing/2014/main" id="{922A6DFB-9F29-4922-AB4B-FFB00B6E75F0}"/>
              </a:ext>
            </a:extLst>
          </p:cNvPr>
          <p:cNvSpPr>
            <a:spLocks noGrp="1" noChangeArrowheads="1"/>
          </p:cNvSpPr>
          <p:nvPr>
            <p:ph type="dt" idx="10"/>
          </p:nvPr>
        </p:nvSpPr>
        <p:spPr>
          <a:ln/>
        </p:spPr>
        <p:txBody>
          <a:bodyPr/>
          <a:lstStyle>
            <a:lvl1pPr>
              <a:defRPr/>
            </a:lvl1pPr>
          </a:lstStyle>
          <a:p>
            <a:pPr>
              <a:defRPr/>
            </a:pPr>
            <a:endParaRPr lang="en-US"/>
          </a:p>
        </p:txBody>
      </p:sp>
      <p:sp>
        <p:nvSpPr>
          <p:cNvPr id="7" name="Rectangle 4">
            <a:extLst>
              <a:ext uri="{FF2B5EF4-FFF2-40B4-BE49-F238E27FC236}">
                <a16:creationId xmlns:a16="http://schemas.microsoft.com/office/drawing/2014/main" id="{399BE346-4237-4AFD-8410-189360521F8E}"/>
              </a:ext>
            </a:extLst>
          </p:cNvPr>
          <p:cNvSpPr>
            <a:spLocks noGrp="1" noChangeArrowheads="1"/>
          </p:cNvSpPr>
          <p:nvPr>
            <p:ph type="ftr" idx="11"/>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9E3BB22F-3147-490B-B36C-9A4763A9481D}"/>
              </a:ext>
            </a:extLst>
          </p:cNvPr>
          <p:cNvSpPr>
            <a:spLocks noGrp="1" noChangeArrowheads="1"/>
          </p:cNvSpPr>
          <p:nvPr>
            <p:ph type="sldNum" idx="12"/>
          </p:nvPr>
        </p:nvSpPr>
        <p:spPr>
          <a:ln/>
        </p:spPr>
        <p:txBody>
          <a:bodyPr/>
          <a:lstStyle>
            <a:lvl1pPr>
              <a:defRPr/>
            </a:lvl1pPr>
          </a:lstStyle>
          <a:p>
            <a:pPr>
              <a:defRPr/>
            </a:pPr>
            <a:fld id="{E66F4452-BFF6-4176-874A-24A22A0C1253}" type="slidenum">
              <a:rPr lang="en-US" altLang="zh-CN"/>
              <a:pPr>
                <a:defRPr/>
              </a:pPr>
              <a:t>‹#›</a:t>
            </a:fld>
            <a:endParaRPr lang="en-US" altLang="zh-CN"/>
          </a:p>
        </p:txBody>
      </p:sp>
    </p:spTree>
    <p:extLst>
      <p:ext uri="{BB962C8B-B14F-4D97-AF65-F5344CB8AC3E}">
        <p14:creationId xmlns:p14="http://schemas.microsoft.com/office/powerpoint/2010/main" val="17219783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title" preserve="1">
  <p:cSld name="标题幻灯片">
    <p:bg>
      <p:bgRef idx="1003">
        <a:schemeClr val="bg2"/>
      </p:bgRef>
    </p:bg>
    <p:spTree>
      <p:nvGrpSpPr>
        <p:cNvPr id="1" name=""/>
        <p:cNvGrpSpPr/>
        <p:nvPr/>
      </p:nvGrpSpPr>
      <p:grpSpPr>
        <a:xfrm>
          <a:off x="0" y="0"/>
          <a:ext cx="0" cy="0"/>
          <a:chOff x="0" y="0"/>
          <a:chExt cx="0" cy="0"/>
        </a:xfrm>
      </p:grpSpPr>
      <p:sp>
        <p:nvSpPr>
          <p:cNvPr id="2" name="标题 1"/>
          <p:cNvSpPr>
            <a:spLocks noGrp="1"/>
          </p:cNvSpPr>
          <p:nvPr>
            <p:ph type="ctrTitle"/>
          </p:nvPr>
        </p:nvSpPr>
        <p:spPr>
          <a:xfrm>
            <a:off x="1714426" y="4714863"/>
            <a:ext cx="20726400" cy="2940050"/>
          </a:xfrm>
        </p:spPr>
        <p:txBody>
          <a:bodyPr anchor="b"/>
          <a:lstStyle>
            <a:lvl1pPr algn="l">
              <a:defRPr sz="9600"/>
            </a:lvl1pPr>
          </a:lstStyle>
          <a:p>
            <a:r>
              <a:rPr kumimoji="0" lang="zh-CN" altLang="en-US"/>
              <a:t>单击此处编辑母版标题样式</a:t>
            </a:r>
            <a:endParaRPr kumimoji="0" lang="en-US"/>
          </a:p>
        </p:txBody>
      </p:sp>
      <p:sp>
        <p:nvSpPr>
          <p:cNvPr id="3" name="副标题 2"/>
          <p:cNvSpPr>
            <a:spLocks noGrp="1"/>
          </p:cNvSpPr>
          <p:nvPr>
            <p:ph type="subTitle" idx="1"/>
          </p:nvPr>
        </p:nvSpPr>
        <p:spPr>
          <a:xfrm>
            <a:off x="1904929" y="7924832"/>
            <a:ext cx="17787642" cy="3505200"/>
          </a:xfrm>
        </p:spPr>
        <p:txBody>
          <a:bodyPr/>
          <a:lstStyle>
            <a:lvl1pPr marL="0" indent="0" algn="l">
              <a:buNone/>
              <a:defRPr sz="5600">
                <a:solidFill>
                  <a:schemeClr val="tx1">
                    <a:tint val="75000"/>
                  </a:schemeClr>
                </a:solidFill>
              </a:defRPr>
            </a:lvl1pPr>
            <a:lvl2pPr marL="914400" indent="0" algn="ctr">
              <a:buNone/>
              <a:defRPr>
                <a:solidFill>
                  <a:schemeClr val="tx1">
                    <a:tint val="75000"/>
                  </a:schemeClr>
                </a:solidFill>
              </a:defRPr>
            </a:lvl2pPr>
            <a:lvl3pPr marL="1828800" indent="0" algn="ctr">
              <a:buNone/>
              <a:defRPr>
                <a:solidFill>
                  <a:schemeClr val="tx1">
                    <a:tint val="75000"/>
                  </a:schemeClr>
                </a:solidFill>
              </a:defRPr>
            </a:lvl3pPr>
            <a:lvl4pPr marL="2743200" indent="0" algn="ctr">
              <a:buNone/>
              <a:defRPr>
                <a:solidFill>
                  <a:schemeClr val="tx1">
                    <a:tint val="75000"/>
                  </a:schemeClr>
                </a:solidFill>
              </a:defRPr>
            </a:lvl4pPr>
            <a:lvl5pPr marL="3657600" indent="0" algn="ctr">
              <a:buNone/>
              <a:defRPr>
                <a:solidFill>
                  <a:schemeClr val="tx1">
                    <a:tint val="75000"/>
                  </a:schemeClr>
                </a:solidFill>
              </a:defRPr>
            </a:lvl5pPr>
            <a:lvl6pPr marL="4572000" indent="0" algn="ctr">
              <a:buNone/>
              <a:defRPr>
                <a:solidFill>
                  <a:schemeClr val="tx1">
                    <a:tint val="75000"/>
                  </a:schemeClr>
                </a:solidFill>
              </a:defRPr>
            </a:lvl6pPr>
            <a:lvl7pPr marL="5486400" indent="0" algn="ctr">
              <a:buNone/>
              <a:defRPr>
                <a:solidFill>
                  <a:schemeClr val="tx1">
                    <a:tint val="75000"/>
                  </a:schemeClr>
                </a:solidFill>
              </a:defRPr>
            </a:lvl7pPr>
            <a:lvl8pPr marL="6400800" indent="0" algn="ctr">
              <a:buNone/>
              <a:defRPr>
                <a:solidFill>
                  <a:schemeClr val="tx1">
                    <a:tint val="75000"/>
                  </a:schemeClr>
                </a:solidFill>
              </a:defRPr>
            </a:lvl8pPr>
            <a:lvl9pPr marL="7315200" indent="0" algn="ctr">
              <a:buNone/>
              <a:defRPr>
                <a:solidFill>
                  <a:schemeClr val="tx1">
                    <a:tint val="75000"/>
                  </a:schemeClr>
                </a:solidFill>
              </a:defRPr>
            </a:lvl9pPr>
          </a:lstStyle>
          <a:p>
            <a:r>
              <a:rPr kumimoji="0" lang="zh-CN" altLang="en-US"/>
              <a:t>单击此处编辑母版副标题样式</a:t>
            </a:r>
            <a:endParaRPr kumimoji="0" lang="en-US"/>
          </a:p>
        </p:txBody>
      </p:sp>
      <p:pic>
        <p:nvPicPr>
          <p:cNvPr id="7" name="图片 6"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762006" y="1063411"/>
            <a:ext cx="7048464" cy="3349982"/>
          </a:xfrm>
          <a:prstGeom prst="rect">
            <a:avLst/>
          </a:prstGeom>
        </p:spPr>
      </p:pic>
      <p:pic>
        <p:nvPicPr>
          <p:cNvPr id="8" name="图片 7" descr="微信图片_20180324091109.jpg"/>
          <p:cNvPicPr>
            <a:picLocks noChangeAspect="1"/>
          </p:cNvPicPr>
          <p:nvPr userDrawn="1"/>
        </p:nvPicPr>
        <p:blipFill>
          <a:blip r:embed="rId3" cstate="print"/>
          <a:srcRect l="18750" t="37500" r="18750" b="31250"/>
          <a:stretch>
            <a:fillRect/>
          </a:stretch>
        </p:blipFill>
        <p:spPr>
          <a:xfrm>
            <a:off x="22288570" y="11715784"/>
            <a:ext cx="1714512" cy="1285884"/>
          </a:xfrm>
          <a:prstGeom prst="rect">
            <a:avLst/>
          </a:prstGeom>
        </p:spPr>
      </p:pic>
    </p:spTree>
    <p:extLst>
      <p:ext uri="{BB962C8B-B14F-4D97-AF65-F5344CB8AC3E}">
        <p14:creationId xmlns:p14="http://schemas.microsoft.com/office/powerpoint/2010/main" val="980516779"/>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4190944" y="549276"/>
            <a:ext cx="18973856" cy="1593816"/>
          </a:xfrm>
        </p:spPr>
        <p:txBody>
          <a:bodyPr/>
          <a:lstStyle/>
          <a:p>
            <a:r>
              <a:rPr kumimoji="0" lang="zh-CN" altLang="en-US"/>
              <a:t>单击此处编辑母版标题样式</a:t>
            </a:r>
            <a:endParaRPr kumimoji="0" lang="en-US"/>
          </a:p>
        </p:txBody>
      </p:sp>
      <p:sp>
        <p:nvSpPr>
          <p:cNvPr id="3" name="内容占位符 2"/>
          <p:cNvSpPr>
            <a:spLocks noGrp="1"/>
          </p:cNvSpPr>
          <p:nvPr>
            <p:ph idx="1"/>
          </p:nvPr>
        </p:nvSpPr>
        <p:spPr>
          <a:xfrm>
            <a:off x="1219200" y="2285968"/>
            <a:ext cx="21945600" cy="10858576"/>
          </a:xfrm>
        </p:spPr>
        <p:txBody>
          <a:body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pic>
        <p:nvPicPr>
          <p:cNvPr id="7" name="图片 6"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3" y="189437"/>
            <a:ext cx="3809942" cy="1810782"/>
          </a:xfrm>
          <a:prstGeom prst="rect">
            <a:avLst/>
          </a:prstGeom>
        </p:spPr>
      </p:pic>
    </p:spTree>
    <p:extLst>
      <p:ext uri="{BB962C8B-B14F-4D97-AF65-F5344CB8AC3E}">
        <p14:creationId xmlns:p14="http://schemas.microsoft.com/office/powerpoint/2010/main" val="40149643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Ref idx="1003">
        <a:schemeClr val="bg2"/>
      </p:bgRef>
    </p:bg>
    <p:spTree>
      <p:nvGrpSpPr>
        <p:cNvPr id="1" name=""/>
        <p:cNvGrpSpPr/>
        <p:nvPr/>
      </p:nvGrpSpPr>
      <p:grpSpPr>
        <a:xfrm>
          <a:off x="0" y="0"/>
          <a:ext cx="0" cy="0"/>
          <a:chOff x="0" y="0"/>
          <a:chExt cx="0" cy="0"/>
        </a:xfrm>
      </p:grpSpPr>
      <p:sp>
        <p:nvSpPr>
          <p:cNvPr id="2" name="标题 1"/>
          <p:cNvSpPr>
            <a:spLocks noGrp="1"/>
          </p:cNvSpPr>
          <p:nvPr>
            <p:ph type="title"/>
          </p:nvPr>
        </p:nvSpPr>
        <p:spPr>
          <a:xfrm>
            <a:off x="1828800" y="5848363"/>
            <a:ext cx="20726400" cy="2724150"/>
          </a:xfrm>
        </p:spPr>
        <p:txBody>
          <a:bodyPr anchor="t"/>
          <a:lstStyle>
            <a:lvl1pPr algn="l">
              <a:defRPr sz="8800" b="0" cap="all"/>
            </a:lvl1pPr>
          </a:lstStyle>
          <a:p>
            <a:r>
              <a:rPr kumimoji="0" lang="zh-CN" altLang="en-US"/>
              <a:t>单击此处编辑母版标题样式</a:t>
            </a:r>
            <a:endParaRPr kumimoji="0" lang="en-US"/>
          </a:p>
        </p:txBody>
      </p:sp>
      <p:sp>
        <p:nvSpPr>
          <p:cNvPr id="3" name="文本占位符 2"/>
          <p:cNvSpPr>
            <a:spLocks noGrp="1"/>
          </p:cNvSpPr>
          <p:nvPr>
            <p:ph type="body" idx="1"/>
          </p:nvPr>
        </p:nvSpPr>
        <p:spPr>
          <a:xfrm>
            <a:off x="1828800" y="2857497"/>
            <a:ext cx="20726400" cy="3000374"/>
          </a:xfrm>
        </p:spPr>
        <p:txBody>
          <a:bodyPr anchor="b"/>
          <a:lstStyle>
            <a:lvl1pPr marL="0" indent="0">
              <a:buNone/>
              <a:defRPr sz="4000">
                <a:solidFill>
                  <a:schemeClr val="tx1">
                    <a:tint val="75000"/>
                  </a:schemeClr>
                </a:solidFill>
              </a:defRPr>
            </a:lvl1pPr>
            <a:lvl2pPr marL="914400" indent="0">
              <a:buNone/>
              <a:defRPr sz="3600">
                <a:solidFill>
                  <a:schemeClr val="tx1">
                    <a:tint val="75000"/>
                  </a:schemeClr>
                </a:solidFill>
              </a:defRPr>
            </a:lvl2pPr>
            <a:lvl3pPr marL="1828800" indent="0">
              <a:buNone/>
              <a:defRPr sz="3200">
                <a:solidFill>
                  <a:schemeClr val="tx1">
                    <a:tint val="75000"/>
                  </a:schemeClr>
                </a:solidFill>
              </a:defRPr>
            </a:lvl3pPr>
            <a:lvl4pPr marL="2743200" indent="0">
              <a:buNone/>
              <a:defRPr sz="2800">
                <a:solidFill>
                  <a:schemeClr val="tx1">
                    <a:tint val="75000"/>
                  </a:schemeClr>
                </a:solidFill>
              </a:defRPr>
            </a:lvl4pPr>
            <a:lvl5pPr marL="3657600" indent="0">
              <a:buNone/>
              <a:defRPr sz="2800">
                <a:solidFill>
                  <a:schemeClr val="tx1">
                    <a:tint val="75000"/>
                  </a:schemeClr>
                </a:solidFill>
              </a:defRPr>
            </a:lvl5pPr>
            <a:lvl6pPr marL="4572000" indent="0">
              <a:buNone/>
              <a:defRPr sz="2800">
                <a:solidFill>
                  <a:schemeClr val="tx1">
                    <a:tint val="75000"/>
                  </a:schemeClr>
                </a:solidFill>
              </a:defRPr>
            </a:lvl6pPr>
            <a:lvl7pPr marL="5486400" indent="0">
              <a:buNone/>
              <a:defRPr sz="2800">
                <a:solidFill>
                  <a:schemeClr val="tx1">
                    <a:tint val="75000"/>
                  </a:schemeClr>
                </a:solidFill>
              </a:defRPr>
            </a:lvl7pPr>
            <a:lvl8pPr marL="6400800" indent="0">
              <a:buNone/>
              <a:defRPr sz="2800">
                <a:solidFill>
                  <a:schemeClr val="tx1">
                    <a:tint val="75000"/>
                  </a:schemeClr>
                </a:solidFill>
              </a:defRPr>
            </a:lvl8pPr>
            <a:lvl9pPr marL="7315200" indent="0">
              <a:buNone/>
              <a:defRPr sz="2800">
                <a:solidFill>
                  <a:schemeClr val="tx1">
                    <a:tint val="75000"/>
                  </a:schemeClr>
                </a:solidFill>
              </a:defRPr>
            </a:lvl9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pic>
        <p:nvPicPr>
          <p:cNvPr id="7" name="图片 6"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3" y="189437"/>
            <a:ext cx="3809942" cy="1810782"/>
          </a:xfrm>
          <a:prstGeom prst="rect">
            <a:avLst/>
          </a:prstGeom>
        </p:spPr>
      </p:pic>
    </p:spTree>
    <p:extLst>
      <p:ext uri="{BB962C8B-B14F-4D97-AF65-F5344CB8AC3E}">
        <p14:creationId xmlns:p14="http://schemas.microsoft.com/office/powerpoint/2010/main" val="1422646023"/>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4190944" y="549276"/>
            <a:ext cx="18973856" cy="1593816"/>
          </a:xfrm>
        </p:spPr>
        <p:txBody>
          <a:bodyPr/>
          <a:lstStyle/>
          <a:p>
            <a:r>
              <a:rPr kumimoji="0" lang="zh-CN" altLang="en-US"/>
              <a:t>单击此处编辑母版标题样式</a:t>
            </a:r>
            <a:endParaRPr kumimoji="0" lang="en-US"/>
          </a:p>
        </p:txBody>
      </p:sp>
      <p:sp>
        <p:nvSpPr>
          <p:cNvPr id="3" name="内容占位符 2"/>
          <p:cNvSpPr>
            <a:spLocks noGrp="1"/>
          </p:cNvSpPr>
          <p:nvPr>
            <p:ph sz="half" idx="1"/>
          </p:nvPr>
        </p:nvSpPr>
        <p:spPr>
          <a:xfrm>
            <a:off x="1333424" y="2428844"/>
            <a:ext cx="10769600" cy="10715700"/>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sp>
        <p:nvSpPr>
          <p:cNvPr id="4" name="内容占位符 3"/>
          <p:cNvSpPr>
            <a:spLocks noGrp="1"/>
          </p:cNvSpPr>
          <p:nvPr>
            <p:ph sz="half" idx="2"/>
          </p:nvPr>
        </p:nvSpPr>
        <p:spPr>
          <a:xfrm>
            <a:off x="12382502" y="2428844"/>
            <a:ext cx="10769600" cy="10715700"/>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pic>
        <p:nvPicPr>
          <p:cNvPr id="8" name="图片 7"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3" y="189437"/>
            <a:ext cx="3809942" cy="1810782"/>
          </a:xfrm>
          <a:prstGeom prst="rect">
            <a:avLst/>
          </a:prstGeom>
        </p:spPr>
      </p:pic>
    </p:spTree>
    <p:extLst>
      <p:ext uri="{BB962C8B-B14F-4D97-AF65-F5344CB8AC3E}">
        <p14:creationId xmlns:p14="http://schemas.microsoft.com/office/powerpoint/2010/main" val="2107059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4190944" y="549276"/>
            <a:ext cx="18973856" cy="2286000"/>
          </a:xfrm>
        </p:spPr>
        <p:txBody>
          <a:bodyPr/>
          <a:lstStyle>
            <a:lvl1pPr>
              <a:defRPr/>
            </a:lvl1pPr>
          </a:lstStyle>
          <a:p>
            <a:r>
              <a:rPr kumimoji="0" lang="zh-CN" altLang="en-US" dirty="0"/>
              <a:t>单击此处编辑母版标题样式</a:t>
            </a:r>
            <a:endParaRPr kumimoji="0" lang="en-US" dirty="0"/>
          </a:p>
        </p:txBody>
      </p:sp>
      <p:sp>
        <p:nvSpPr>
          <p:cNvPr id="3" name="文本占位符 2"/>
          <p:cNvSpPr>
            <a:spLocks noGrp="1"/>
          </p:cNvSpPr>
          <p:nvPr>
            <p:ph type="body" idx="1"/>
          </p:nvPr>
        </p:nvSpPr>
        <p:spPr>
          <a:xfrm>
            <a:off x="1219201" y="3070226"/>
            <a:ext cx="10773834" cy="12795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eaLnBrk="1" latinLnBrk="0" hangingPunct="1"/>
            <a:r>
              <a:rPr kumimoji="0" lang="zh-CN" altLang="en-US"/>
              <a:t>单击此处编辑母版文本样式</a:t>
            </a:r>
          </a:p>
        </p:txBody>
      </p:sp>
      <p:sp>
        <p:nvSpPr>
          <p:cNvPr id="4" name="内容占位符 3"/>
          <p:cNvSpPr>
            <a:spLocks noGrp="1"/>
          </p:cNvSpPr>
          <p:nvPr>
            <p:ph sz="half" idx="2"/>
          </p:nvPr>
        </p:nvSpPr>
        <p:spPr>
          <a:xfrm>
            <a:off x="1219201" y="4349751"/>
            <a:ext cx="10773834" cy="8794794"/>
          </a:xfrm>
        </p:spPr>
        <p:txBody>
          <a:bodyPr/>
          <a:lstStyle>
            <a:lvl1pPr>
              <a:defRPr sz="4800"/>
            </a:lvl1pPr>
            <a:lvl2pPr>
              <a:defRPr sz="4000"/>
            </a:lvl2pPr>
            <a:lvl3pPr>
              <a:defRPr sz="3600"/>
            </a:lvl3pPr>
            <a:lvl4pPr>
              <a:defRPr sz="3200"/>
            </a:lvl4pPr>
            <a:lvl5pPr>
              <a:defRPr sz="3200"/>
            </a:lvl5pPr>
            <a:lvl6pPr>
              <a:defRPr sz="3200"/>
            </a:lvl6pPr>
            <a:lvl7pPr>
              <a:defRPr sz="3200"/>
            </a:lvl7pPr>
            <a:lvl8pPr>
              <a:defRPr sz="3200"/>
            </a:lvl8pPr>
            <a:lvl9pPr>
              <a:defRPr sz="3200"/>
            </a:lvl9pPr>
          </a:lstStyle>
          <a:p>
            <a:pPr lvl="0" eaLnBrk="1" latinLnBrk="0" hangingPunct="1"/>
            <a:r>
              <a:rPr lang="zh-CN" altLang="en-US" dirty="0"/>
              <a:t>单击此处编辑母版文本样式</a:t>
            </a:r>
          </a:p>
          <a:p>
            <a:pPr lvl="1" eaLnBrk="1" latinLnBrk="0" hangingPunct="1"/>
            <a:r>
              <a:rPr lang="zh-CN" altLang="en-US" dirty="0"/>
              <a:t>第二级</a:t>
            </a:r>
          </a:p>
          <a:p>
            <a:pPr lvl="2" eaLnBrk="1" latinLnBrk="0" hangingPunct="1"/>
            <a:r>
              <a:rPr lang="zh-CN" altLang="en-US" dirty="0"/>
              <a:t>第三级</a:t>
            </a:r>
          </a:p>
          <a:p>
            <a:pPr lvl="3" eaLnBrk="1" latinLnBrk="0" hangingPunct="1"/>
            <a:r>
              <a:rPr lang="zh-CN" altLang="en-US" dirty="0"/>
              <a:t>第四级</a:t>
            </a:r>
          </a:p>
          <a:p>
            <a:pPr lvl="4" eaLnBrk="1" latinLnBrk="0" hangingPunct="1"/>
            <a:r>
              <a:rPr lang="zh-CN" altLang="en-US" dirty="0"/>
              <a:t>第五级</a:t>
            </a:r>
            <a:endParaRPr kumimoji="0" lang="en-US" dirty="0"/>
          </a:p>
        </p:txBody>
      </p:sp>
      <p:sp>
        <p:nvSpPr>
          <p:cNvPr id="5" name="文本占位符 4"/>
          <p:cNvSpPr>
            <a:spLocks noGrp="1"/>
          </p:cNvSpPr>
          <p:nvPr>
            <p:ph type="body" sz="quarter" idx="3"/>
          </p:nvPr>
        </p:nvSpPr>
        <p:spPr>
          <a:xfrm>
            <a:off x="12386737" y="3070226"/>
            <a:ext cx="10778066" cy="12795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eaLnBrk="1" latinLnBrk="0" hangingPunct="1"/>
            <a:r>
              <a:rPr kumimoji="0" lang="zh-CN" altLang="en-US"/>
              <a:t>单击此处编辑母版文本样式</a:t>
            </a:r>
          </a:p>
        </p:txBody>
      </p:sp>
      <p:sp>
        <p:nvSpPr>
          <p:cNvPr id="6" name="内容占位符 5"/>
          <p:cNvSpPr>
            <a:spLocks noGrp="1"/>
          </p:cNvSpPr>
          <p:nvPr>
            <p:ph sz="quarter" idx="4"/>
          </p:nvPr>
        </p:nvSpPr>
        <p:spPr>
          <a:xfrm>
            <a:off x="12386737" y="4349751"/>
            <a:ext cx="10778066" cy="8794794"/>
          </a:xfrm>
        </p:spPr>
        <p:txBody>
          <a:bodyPr/>
          <a:lstStyle>
            <a:lvl1pPr>
              <a:defRPr sz="4800"/>
            </a:lvl1pPr>
            <a:lvl2pPr>
              <a:defRPr sz="4000"/>
            </a:lvl2pPr>
            <a:lvl3pPr>
              <a:defRPr sz="3600"/>
            </a:lvl3pPr>
            <a:lvl4pPr>
              <a:defRPr sz="3200"/>
            </a:lvl4pPr>
            <a:lvl5pPr>
              <a:defRPr sz="3200"/>
            </a:lvl5pPr>
            <a:lvl6pPr>
              <a:defRPr sz="3200"/>
            </a:lvl6pPr>
            <a:lvl7pPr>
              <a:defRPr sz="3200"/>
            </a:lvl7pPr>
            <a:lvl8pPr>
              <a:defRPr sz="3200"/>
            </a:lvl8pPr>
            <a:lvl9pPr>
              <a:defRPr sz="3200"/>
            </a:lvl9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pic>
        <p:nvPicPr>
          <p:cNvPr id="10" name="图片 9"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3" y="189437"/>
            <a:ext cx="3809942" cy="1810782"/>
          </a:xfrm>
          <a:prstGeom prst="rect">
            <a:avLst/>
          </a:prstGeom>
        </p:spPr>
      </p:pic>
    </p:spTree>
    <p:extLst>
      <p:ext uri="{BB962C8B-B14F-4D97-AF65-F5344CB8AC3E}">
        <p14:creationId xmlns:p14="http://schemas.microsoft.com/office/powerpoint/2010/main" val="230155477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4190944" y="549276"/>
            <a:ext cx="18973856" cy="1736692"/>
          </a:xfrm>
        </p:spPr>
        <p:txBody>
          <a:bodyPr/>
          <a:lstStyle/>
          <a:p>
            <a:r>
              <a:rPr kumimoji="0" lang="zh-CN" altLang="en-US"/>
              <a:t>单击此处编辑母版标题样式</a:t>
            </a:r>
            <a:endParaRPr kumimoji="0" lang="en-US"/>
          </a:p>
        </p:txBody>
      </p:sp>
      <p:pic>
        <p:nvPicPr>
          <p:cNvPr id="6" name="图片 5"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3" y="189437"/>
            <a:ext cx="3809942" cy="1810782"/>
          </a:xfrm>
          <a:prstGeom prst="rect">
            <a:avLst/>
          </a:prstGeom>
        </p:spPr>
      </p:pic>
    </p:spTree>
    <p:extLst>
      <p:ext uri="{BB962C8B-B14F-4D97-AF65-F5344CB8AC3E}">
        <p14:creationId xmlns:p14="http://schemas.microsoft.com/office/powerpoint/2010/main" val="420347244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5" name="图片 4"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3" y="189437"/>
            <a:ext cx="3809942" cy="1810782"/>
          </a:xfrm>
          <a:prstGeom prst="rect">
            <a:avLst/>
          </a:prstGeom>
        </p:spPr>
      </p:pic>
    </p:spTree>
    <p:extLst>
      <p:ext uri="{BB962C8B-B14F-4D97-AF65-F5344CB8AC3E}">
        <p14:creationId xmlns:p14="http://schemas.microsoft.com/office/powerpoint/2010/main" val="35124030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3" name="内容占位符 2"/>
          <p:cNvSpPr>
            <a:spLocks noGrp="1"/>
          </p:cNvSpPr>
          <p:nvPr>
            <p:ph idx="1"/>
          </p:nvPr>
        </p:nvSpPr>
        <p:spPr>
          <a:xfrm>
            <a:off x="1227687" y="2143092"/>
            <a:ext cx="13631334" cy="10099520"/>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sp>
        <p:nvSpPr>
          <p:cNvPr id="4" name="文本占位符 3"/>
          <p:cNvSpPr>
            <a:spLocks noGrp="1"/>
          </p:cNvSpPr>
          <p:nvPr>
            <p:ph type="body" sz="half" idx="2"/>
          </p:nvPr>
        </p:nvSpPr>
        <p:spPr>
          <a:xfrm>
            <a:off x="15144222" y="2143095"/>
            <a:ext cx="8022168" cy="6858050"/>
          </a:xfrm>
        </p:spPr>
        <p:txBody>
          <a:bodyPr/>
          <a:lstStyle>
            <a:lvl1pPr marL="0" indent="0">
              <a:buNone/>
              <a:defRPr sz="2800"/>
            </a:lvl1pPr>
            <a:lvl2pPr marL="914400" indent="0">
              <a:buNone/>
              <a:defRPr sz="2400"/>
            </a:lvl2pPr>
            <a:lvl3pPr marL="1828800" indent="0">
              <a:buNone/>
              <a:defRPr sz="2000"/>
            </a:lvl3pPr>
            <a:lvl4pPr marL="2743200" indent="0">
              <a:buNone/>
              <a:defRPr sz="1800"/>
            </a:lvl4pPr>
            <a:lvl5pPr marL="3657600" indent="0">
              <a:buNone/>
              <a:defRPr sz="1800"/>
            </a:lvl5pPr>
            <a:lvl6pPr marL="4572000" indent="0">
              <a:buNone/>
              <a:defRPr sz="1800"/>
            </a:lvl6pPr>
            <a:lvl7pPr marL="5486400" indent="0">
              <a:buNone/>
              <a:defRPr sz="1800"/>
            </a:lvl7pPr>
            <a:lvl8pPr marL="6400800" indent="0">
              <a:buNone/>
              <a:defRPr sz="1800"/>
            </a:lvl8pPr>
            <a:lvl9pPr marL="7315200" indent="0">
              <a:buNone/>
              <a:defRPr sz="1800"/>
            </a:lvl9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sp>
        <p:nvSpPr>
          <p:cNvPr id="2" name="标题 1"/>
          <p:cNvSpPr>
            <a:spLocks noGrp="1"/>
          </p:cNvSpPr>
          <p:nvPr>
            <p:ph type="title"/>
          </p:nvPr>
        </p:nvSpPr>
        <p:spPr>
          <a:xfrm>
            <a:off x="4190944" y="321212"/>
            <a:ext cx="18977584" cy="1393252"/>
          </a:xfrm>
        </p:spPr>
        <p:txBody>
          <a:bodyPr anchor="ctr"/>
          <a:lstStyle>
            <a:lvl1pPr algn="ctr">
              <a:defRPr sz="7200" b="0"/>
            </a:lvl1pPr>
          </a:lstStyle>
          <a:p>
            <a:r>
              <a:rPr kumimoji="0" lang="zh-CN" altLang="en-US"/>
              <a:t>单击此处编辑母版标题样式</a:t>
            </a:r>
            <a:endParaRPr kumimoji="0" lang="en-US"/>
          </a:p>
        </p:txBody>
      </p:sp>
      <p:pic>
        <p:nvPicPr>
          <p:cNvPr id="8" name="图片 7"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3" y="189437"/>
            <a:ext cx="3809942" cy="1810782"/>
          </a:xfrm>
          <a:prstGeom prst="rect">
            <a:avLst/>
          </a:prstGeom>
        </p:spPr>
      </p:pic>
    </p:spTree>
    <p:extLst>
      <p:ext uri="{BB962C8B-B14F-4D97-AF65-F5344CB8AC3E}">
        <p14:creationId xmlns:p14="http://schemas.microsoft.com/office/powerpoint/2010/main" val="28616926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1336065" y="1285836"/>
            <a:ext cx="2095514" cy="9144064"/>
          </a:xfrm>
        </p:spPr>
        <p:txBody>
          <a:bodyPr vert="eaVert" anchor="ctr"/>
          <a:lstStyle>
            <a:lvl1pPr algn="l">
              <a:defRPr sz="4800" b="0"/>
            </a:lvl1pPr>
          </a:lstStyle>
          <a:p>
            <a:r>
              <a:rPr kumimoji="0" lang="zh-CN" altLang="en-US"/>
              <a:t>单击此处编辑母版标题样式</a:t>
            </a:r>
            <a:endParaRPr kumimoji="0" lang="en-US"/>
          </a:p>
        </p:txBody>
      </p:sp>
      <p:sp>
        <p:nvSpPr>
          <p:cNvPr id="3" name="图片占位符 2"/>
          <p:cNvSpPr>
            <a:spLocks noGrp="1"/>
          </p:cNvSpPr>
          <p:nvPr>
            <p:ph type="pic" idx="1"/>
          </p:nvPr>
        </p:nvSpPr>
        <p:spPr>
          <a:xfrm>
            <a:off x="1181127" y="2225688"/>
            <a:ext cx="17106918" cy="10918856"/>
          </a:xfrm>
          <a:prstGeom prst="roundRect">
            <a:avLst>
              <a:gd name="adj" fmla="val 4800"/>
            </a:avLst>
          </a:prstGeom>
          <a:solidFill>
            <a:schemeClr val="accent1">
              <a:tint val="20000"/>
            </a:schemeClr>
          </a:solidFill>
          <a:ln w="38100">
            <a:gradFill flip="none" rotWithShape="1">
              <a:gsLst>
                <a:gs pos="0">
                  <a:schemeClr val="accent1">
                    <a:alpha val="50000"/>
                  </a:schemeClr>
                </a:gs>
                <a:gs pos="100000">
                  <a:schemeClr val="accent1">
                    <a:tint val="20000"/>
                  </a:schemeClr>
                </a:gs>
              </a:gsLst>
              <a:lin ang="16200000" scaled="1"/>
              <a:tileRect/>
            </a:gradFill>
          </a:ln>
          <a:effectLst>
            <a:outerShdw blurRad="76200" dist="38100" dir="5400000" sx="100500" sy="100500" algn="tl" rotWithShape="0">
              <a:srgbClr val="000000">
                <a:alpha val="50000"/>
              </a:srgbClr>
            </a:outerShdw>
          </a:effectLst>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r>
              <a:rPr kumimoji="0" lang="zh-CN" altLang="en-US"/>
              <a:t>单击图标添加图片</a:t>
            </a:r>
            <a:endParaRPr kumimoji="0" lang="en-US"/>
          </a:p>
        </p:txBody>
      </p:sp>
      <p:sp>
        <p:nvSpPr>
          <p:cNvPr id="4" name="文本占位符 3"/>
          <p:cNvSpPr>
            <a:spLocks noGrp="1"/>
          </p:cNvSpPr>
          <p:nvPr>
            <p:ph type="body" sz="half" idx="2"/>
          </p:nvPr>
        </p:nvSpPr>
        <p:spPr>
          <a:xfrm>
            <a:off x="18859549" y="2000216"/>
            <a:ext cx="2438314" cy="8429684"/>
          </a:xfrm>
        </p:spPr>
        <p:txBody>
          <a:bodyPr vert="eaVert" anchor="ctr"/>
          <a:lstStyle>
            <a:lvl1pPr marL="0" indent="0" algn="ctr">
              <a:buNone/>
              <a:defRPr sz="2800"/>
            </a:lvl1pPr>
            <a:lvl2pPr marL="914400" indent="0" algn="ctr">
              <a:buNone/>
              <a:defRPr sz="2400"/>
            </a:lvl2pPr>
            <a:lvl3pPr marL="1828800" indent="0" algn="ctr">
              <a:buNone/>
              <a:defRPr sz="2000"/>
            </a:lvl3pPr>
            <a:lvl4pPr marL="2743200" indent="0" algn="ctr">
              <a:buNone/>
              <a:defRPr sz="1800"/>
            </a:lvl4pPr>
            <a:lvl5pPr marL="3657600" indent="0" algn="ctr">
              <a:buNone/>
              <a:defRPr sz="1800"/>
            </a:lvl5pPr>
            <a:lvl6pPr marL="4572000" indent="0">
              <a:buNone/>
              <a:defRPr sz="1800"/>
            </a:lvl6pPr>
            <a:lvl7pPr marL="5486400" indent="0">
              <a:buNone/>
              <a:defRPr sz="1800"/>
            </a:lvl7pPr>
            <a:lvl8pPr marL="6400800" indent="0">
              <a:buNone/>
              <a:defRPr sz="1800"/>
            </a:lvl8pPr>
            <a:lvl9pPr marL="7315200" indent="0">
              <a:buNone/>
              <a:defRPr sz="1800"/>
            </a:lvl9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pic>
        <p:nvPicPr>
          <p:cNvPr id="8" name="图片 7"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3" y="189437"/>
            <a:ext cx="3809942" cy="1810782"/>
          </a:xfrm>
          <a:prstGeom prst="rect">
            <a:avLst/>
          </a:prstGeom>
        </p:spPr>
      </p:pic>
    </p:spTree>
    <p:extLst>
      <p:ext uri="{BB962C8B-B14F-4D97-AF65-F5344CB8AC3E}">
        <p14:creationId xmlns:p14="http://schemas.microsoft.com/office/powerpoint/2010/main" val="120841796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标题和竖排文字">
    <p:spTree>
      <p:nvGrpSpPr>
        <p:cNvPr id="1" name=""/>
        <p:cNvGrpSpPr/>
        <p:nvPr/>
      </p:nvGrpSpPr>
      <p:grpSpPr>
        <a:xfrm>
          <a:off x="0" y="0"/>
          <a:ext cx="0" cy="0"/>
          <a:chOff x="0" y="0"/>
          <a:chExt cx="0" cy="0"/>
        </a:xfrm>
      </p:grpSpPr>
      <p:sp>
        <p:nvSpPr>
          <p:cNvPr id="3" name="竖排文字占位符 2"/>
          <p:cNvSpPr>
            <a:spLocks noGrp="1"/>
          </p:cNvSpPr>
          <p:nvPr>
            <p:ph type="body" orient="vert" idx="1"/>
          </p:nvPr>
        </p:nvSpPr>
        <p:spPr>
          <a:xfrm>
            <a:off x="1219200" y="2571723"/>
            <a:ext cx="21945600" cy="9680606"/>
          </a:xfrm>
        </p:spPr>
        <p:txBody>
          <a:bodyPr vert="eaVert"/>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pic>
        <p:nvPicPr>
          <p:cNvPr id="7" name="图片 6"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3" y="189437"/>
            <a:ext cx="3809942" cy="1810782"/>
          </a:xfrm>
          <a:prstGeom prst="rect">
            <a:avLst/>
          </a:prstGeom>
        </p:spPr>
      </p:pic>
      <p:sp>
        <p:nvSpPr>
          <p:cNvPr id="8" name="标题 7"/>
          <p:cNvSpPr>
            <a:spLocks noGrp="1"/>
          </p:cNvSpPr>
          <p:nvPr>
            <p:ph type="title"/>
          </p:nvPr>
        </p:nvSpPr>
        <p:spPr>
          <a:xfrm>
            <a:off x="4190944" y="549276"/>
            <a:ext cx="18973856" cy="1736692"/>
          </a:xfrm>
        </p:spPr>
        <p:txBody>
          <a:bodyPr/>
          <a:lstStyle/>
          <a:p>
            <a:r>
              <a:rPr lang="zh-CN" altLang="en-US"/>
              <a:t>单击此处编辑母版标题样式</a:t>
            </a:r>
          </a:p>
        </p:txBody>
      </p:sp>
    </p:spTree>
    <p:extLst>
      <p:ext uri="{BB962C8B-B14F-4D97-AF65-F5344CB8AC3E}">
        <p14:creationId xmlns:p14="http://schemas.microsoft.com/office/powerpoint/2010/main" val="368127776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19050048" y="549281"/>
            <a:ext cx="4114752" cy="11703050"/>
          </a:xfrm>
        </p:spPr>
        <p:txBody>
          <a:bodyPr vert="eaVert"/>
          <a:lstStyle/>
          <a:p>
            <a:r>
              <a:rPr kumimoji="0" lang="zh-CN" altLang="en-US"/>
              <a:t>单击此处编辑母版标题样式</a:t>
            </a:r>
            <a:endParaRPr kumimoji="0" lang="en-US"/>
          </a:p>
        </p:txBody>
      </p:sp>
      <p:sp>
        <p:nvSpPr>
          <p:cNvPr id="3" name="竖排文字占位符 2"/>
          <p:cNvSpPr>
            <a:spLocks noGrp="1"/>
          </p:cNvSpPr>
          <p:nvPr>
            <p:ph type="body" orient="vert" idx="1"/>
          </p:nvPr>
        </p:nvSpPr>
        <p:spPr>
          <a:xfrm>
            <a:off x="1219201" y="1441497"/>
            <a:ext cx="17640346" cy="11703050"/>
          </a:xfrm>
        </p:spPr>
        <p:txBody>
          <a:bodyPr vert="eaVert"/>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pic>
        <p:nvPicPr>
          <p:cNvPr id="7" name="图片 6"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3" y="189437"/>
            <a:ext cx="3809942" cy="1810782"/>
          </a:xfrm>
          <a:prstGeom prst="rect">
            <a:avLst/>
          </a:prstGeom>
        </p:spPr>
      </p:pic>
    </p:spTree>
    <p:extLst>
      <p:ext uri="{BB962C8B-B14F-4D97-AF65-F5344CB8AC3E}">
        <p14:creationId xmlns:p14="http://schemas.microsoft.com/office/powerpoint/2010/main" val="366895500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644157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sp>
        <p:nvSpPr>
          <p:cNvPr id="1048590" name="标题 1"/>
          <p:cNvSpPr>
            <a:spLocks noGrp="1"/>
          </p:cNvSpPr>
          <p:nvPr>
            <p:ph type="title"/>
          </p:nvPr>
        </p:nvSpPr>
        <p:spPr>
          <a:xfrm>
            <a:off x="2215007" y="184108"/>
            <a:ext cx="21020250" cy="1319224"/>
          </a:xfrm>
        </p:spPr>
        <p:txBody>
          <a:bodyPr lIns="91400" tIns="45699" rIns="91400" bIns="45699"/>
          <a:lstStyle>
            <a:lvl1pPr algn="l">
              <a:defRPr sz="5996" b="1">
                <a:solidFill>
                  <a:srgbClr val="005DA2"/>
                </a:solidFill>
                <a:latin typeface="微软雅黑" panose="020B0503020204020204" pitchFamily="34" charset="-122"/>
                <a:ea typeface="微软雅黑" panose="020B0503020204020204" pitchFamily="34" charset="-122"/>
              </a:defRPr>
            </a:lvl1pPr>
          </a:lstStyle>
          <a:p>
            <a:r>
              <a:rPr lang="zh-CN" altLang="en-US"/>
              <a:t>单击此处编辑母版标题样式</a:t>
            </a:r>
          </a:p>
        </p:txBody>
      </p:sp>
      <p:sp>
        <p:nvSpPr>
          <p:cNvPr id="1048591" name="日期占位符 2"/>
          <p:cNvSpPr>
            <a:spLocks noGrp="1"/>
          </p:cNvSpPr>
          <p:nvPr>
            <p:ph type="dt" sz="half" idx="10"/>
          </p:nvPr>
        </p:nvSpPr>
        <p:spPr>
          <a:xfrm>
            <a:off x="1675530" y="12709758"/>
            <a:ext cx="5483544" cy="730080"/>
          </a:xfrm>
        </p:spPr>
        <p:txBody>
          <a:bodyPr lIns="91400" tIns="45699" rIns="91400" bIns="45699"/>
          <a:lstStyle/>
          <a:p>
            <a:fld id="{263DB197-84B0-484E-9C0F-88358ECCB797}" type="datetimeFigureOut">
              <a:rPr lang="zh-CN" altLang="en-US" smtClean="0"/>
              <a:pPr/>
              <a:t>2026/7/31</a:t>
            </a:fld>
            <a:endParaRPr lang="zh-CN" altLang="en-US"/>
          </a:p>
        </p:txBody>
      </p:sp>
      <p:sp>
        <p:nvSpPr>
          <p:cNvPr id="1048592" name="页脚占位符 3"/>
          <p:cNvSpPr>
            <a:spLocks noGrp="1"/>
          </p:cNvSpPr>
          <p:nvPr>
            <p:ph type="ftr" sz="quarter" idx="11"/>
          </p:nvPr>
        </p:nvSpPr>
        <p:spPr>
          <a:xfrm>
            <a:off x="8073005" y="12709758"/>
            <a:ext cx="8225314" cy="730080"/>
          </a:xfrm>
        </p:spPr>
        <p:txBody>
          <a:bodyPr lIns="91400" tIns="45699" rIns="91400" bIns="45699"/>
          <a:lstStyle/>
          <a:p>
            <a:endParaRPr lang="zh-CN" altLang="en-US"/>
          </a:p>
        </p:txBody>
      </p:sp>
      <p:sp>
        <p:nvSpPr>
          <p:cNvPr id="1048593" name="灯片编号占位符 4"/>
          <p:cNvSpPr>
            <a:spLocks noGrp="1"/>
          </p:cNvSpPr>
          <p:nvPr>
            <p:ph type="sldNum" sz="quarter" idx="12"/>
          </p:nvPr>
        </p:nvSpPr>
        <p:spPr>
          <a:xfrm>
            <a:off x="17212236" y="12709758"/>
            <a:ext cx="5483544" cy="730080"/>
          </a:xfrm>
        </p:spPr>
        <p:txBody>
          <a:bodyPr lIns="91400" tIns="45699" rIns="91400" bIns="45699"/>
          <a:lstStyle/>
          <a:p>
            <a:fld id="{E077DA78-E013-4A8C-AD75-63A150561B10}" type="slidenum">
              <a:rPr lang="zh-CN" altLang="en-US" smtClean="0"/>
              <a:pPr/>
              <a:t>‹#›</a:t>
            </a:fld>
            <a:endParaRPr lang="zh-CN" altLang="en-US"/>
          </a:p>
        </p:txBody>
      </p:sp>
      <p:sp>
        <p:nvSpPr>
          <p:cNvPr id="1048594" name="矩形 5"/>
          <p:cNvSpPr/>
          <p:nvPr userDrawn="1"/>
        </p:nvSpPr>
        <p:spPr>
          <a:xfrm>
            <a:off x="676725" y="521309"/>
            <a:ext cx="959482" cy="960106"/>
          </a:xfrm>
          <a:prstGeom prst="rect">
            <a:avLst/>
          </a:prstGeom>
          <a:no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8"/>
          </a:p>
        </p:txBody>
      </p:sp>
      <p:sp>
        <p:nvSpPr>
          <p:cNvPr id="1048595" name="矩形 6"/>
          <p:cNvSpPr/>
          <p:nvPr userDrawn="1"/>
        </p:nvSpPr>
        <p:spPr>
          <a:xfrm>
            <a:off x="1143491" y="913382"/>
            <a:ext cx="773534" cy="774036"/>
          </a:xfrm>
          <a:prstGeom prst="rect">
            <a:avLst/>
          </a:prstGeom>
          <a:solidFill>
            <a:schemeClr val="accent1"/>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8">
              <a:gradFill>
                <a:gsLst>
                  <a:gs pos="0">
                    <a:srgbClr val="66CCFF"/>
                  </a:gs>
                  <a:gs pos="52000">
                    <a:schemeClr val="bg1"/>
                  </a:gs>
                  <a:gs pos="100000">
                    <a:srgbClr val="0070C0"/>
                  </a:gs>
                </a:gsLst>
                <a:lin ang="0" scaled="1"/>
              </a:gradFill>
            </a:endParaRPr>
          </a:p>
        </p:txBody>
      </p:sp>
      <p:cxnSp>
        <p:nvCxnSpPr>
          <p:cNvPr id="3145729" name="直接连接符 8"/>
          <p:cNvCxnSpPr>
            <a:cxnSpLocks/>
          </p:cNvCxnSpPr>
          <p:nvPr userDrawn="1"/>
        </p:nvCxnSpPr>
        <p:spPr>
          <a:xfrm>
            <a:off x="2108914" y="1622758"/>
            <a:ext cx="2226565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993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048594"/>
                                        </p:tgtEl>
                                        <p:attrNameLst>
                                          <p:attrName>style.visibility</p:attrName>
                                        </p:attrNameLst>
                                      </p:cBhvr>
                                      <p:to>
                                        <p:strVal val="visible"/>
                                      </p:to>
                                    </p:set>
                                    <p:anim calcmode="lin" valueType="num">
                                      <p:cBhvr>
                                        <p:cTn id="7" dur="300" fill="hold"/>
                                        <p:tgtEl>
                                          <p:spTgt spid="1048594"/>
                                        </p:tgtEl>
                                        <p:attrNameLst>
                                          <p:attrName>ppt_w</p:attrName>
                                        </p:attrNameLst>
                                      </p:cBhvr>
                                      <p:tavLst>
                                        <p:tav tm="0">
                                          <p:val>
                                            <p:fltVal val="0"/>
                                          </p:val>
                                        </p:tav>
                                        <p:tav tm="100000">
                                          <p:val>
                                            <p:strVal val="#ppt_w"/>
                                          </p:val>
                                        </p:tav>
                                      </p:tavLst>
                                    </p:anim>
                                    <p:anim calcmode="lin" valueType="num">
                                      <p:cBhvr>
                                        <p:cTn id="8" dur="300" fill="hold"/>
                                        <p:tgtEl>
                                          <p:spTgt spid="1048594"/>
                                        </p:tgtEl>
                                        <p:attrNameLst>
                                          <p:attrName>ppt_h</p:attrName>
                                        </p:attrNameLst>
                                      </p:cBhvr>
                                      <p:tavLst>
                                        <p:tav tm="0">
                                          <p:val>
                                            <p:fltVal val="0"/>
                                          </p:val>
                                        </p:tav>
                                        <p:tav tm="100000">
                                          <p:val>
                                            <p:strVal val="#ppt_h"/>
                                          </p:val>
                                        </p:tav>
                                      </p:tavLst>
                                    </p:anim>
                                    <p:anim calcmode="lin" valueType="num">
                                      <p:cBhvr>
                                        <p:cTn id="9" dur="300" fill="hold"/>
                                        <p:tgtEl>
                                          <p:spTgt spid="1048594"/>
                                        </p:tgtEl>
                                        <p:attrNameLst>
                                          <p:attrName>style.rotation</p:attrName>
                                        </p:attrNameLst>
                                      </p:cBhvr>
                                      <p:tavLst>
                                        <p:tav tm="0">
                                          <p:val>
                                            <p:fltVal val="90"/>
                                          </p:val>
                                        </p:tav>
                                        <p:tav tm="100000">
                                          <p:val>
                                            <p:fltVal val="0"/>
                                          </p:val>
                                        </p:tav>
                                      </p:tavLst>
                                    </p:anim>
                                    <p:animEffect transition="in" filter="fade">
                                      <p:cBhvr>
                                        <p:cTn id="10" dur="300"/>
                                        <p:tgtEl>
                                          <p:spTgt spid="104859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048595"/>
                                        </p:tgtEl>
                                        <p:attrNameLst>
                                          <p:attrName>style.visibility</p:attrName>
                                        </p:attrNameLst>
                                      </p:cBhvr>
                                      <p:to>
                                        <p:strVal val="visible"/>
                                      </p:to>
                                    </p:set>
                                    <p:anim calcmode="lin" valueType="num">
                                      <p:cBhvr>
                                        <p:cTn id="13" dur="300" fill="hold"/>
                                        <p:tgtEl>
                                          <p:spTgt spid="1048595"/>
                                        </p:tgtEl>
                                        <p:attrNameLst>
                                          <p:attrName>ppt_w</p:attrName>
                                        </p:attrNameLst>
                                      </p:cBhvr>
                                      <p:tavLst>
                                        <p:tav tm="0">
                                          <p:val>
                                            <p:fltVal val="0"/>
                                          </p:val>
                                        </p:tav>
                                        <p:tav tm="100000">
                                          <p:val>
                                            <p:strVal val="#ppt_w"/>
                                          </p:val>
                                        </p:tav>
                                      </p:tavLst>
                                    </p:anim>
                                    <p:anim calcmode="lin" valueType="num">
                                      <p:cBhvr>
                                        <p:cTn id="14" dur="300" fill="hold"/>
                                        <p:tgtEl>
                                          <p:spTgt spid="1048595"/>
                                        </p:tgtEl>
                                        <p:attrNameLst>
                                          <p:attrName>ppt_h</p:attrName>
                                        </p:attrNameLst>
                                      </p:cBhvr>
                                      <p:tavLst>
                                        <p:tav tm="0">
                                          <p:val>
                                            <p:fltVal val="0"/>
                                          </p:val>
                                        </p:tav>
                                        <p:tav tm="100000">
                                          <p:val>
                                            <p:strVal val="#ppt_h"/>
                                          </p:val>
                                        </p:tav>
                                      </p:tavLst>
                                    </p:anim>
                                    <p:anim calcmode="lin" valueType="num">
                                      <p:cBhvr>
                                        <p:cTn id="15" dur="300" fill="hold"/>
                                        <p:tgtEl>
                                          <p:spTgt spid="1048595"/>
                                        </p:tgtEl>
                                        <p:attrNameLst>
                                          <p:attrName>style.rotation</p:attrName>
                                        </p:attrNameLst>
                                      </p:cBhvr>
                                      <p:tavLst>
                                        <p:tav tm="0">
                                          <p:val>
                                            <p:fltVal val="90"/>
                                          </p:val>
                                        </p:tav>
                                        <p:tav tm="100000">
                                          <p:val>
                                            <p:fltVal val="0"/>
                                          </p:val>
                                        </p:tav>
                                      </p:tavLst>
                                    </p:anim>
                                    <p:animEffect transition="in" filter="fade">
                                      <p:cBhvr>
                                        <p:cTn id="16" dur="300"/>
                                        <p:tgtEl>
                                          <p:spTgt spid="1048595"/>
                                        </p:tgtEl>
                                      </p:cBhvr>
                                    </p:animEffect>
                                  </p:childTnLst>
                                </p:cTn>
                              </p:par>
                              <p:par>
                                <p:cTn id="17" presetID="22" presetClass="entr" presetSubtype="8" fill="hold" nodeType="withEffect">
                                  <p:stCondLst>
                                    <p:cond delay="0"/>
                                  </p:stCondLst>
                                  <p:childTnLst>
                                    <p:set>
                                      <p:cBhvr>
                                        <p:cTn id="18" dur="1" fill="hold">
                                          <p:stCondLst>
                                            <p:cond delay="0"/>
                                          </p:stCondLst>
                                        </p:cTn>
                                        <p:tgtEl>
                                          <p:spTgt spid="3145729"/>
                                        </p:tgtEl>
                                        <p:attrNameLst>
                                          <p:attrName>style.visibility</p:attrName>
                                        </p:attrNameLst>
                                      </p:cBhvr>
                                      <p:to>
                                        <p:strVal val="visible"/>
                                      </p:to>
                                    </p:set>
                                    <p:animEffect transition="in" filter="wipe(left)">
                                      <p:cBhvr>
                                        <p:cTn id="19" dur="300"/>
                                        <p:tgtEl>
                                          <p:spTgt spid="31457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594" grpId="0" bldLvl="0" animBg="1"/>
      <p:bldP spid="1048595" grpId="0" bldLvl="0" animBg="1"/>
    </p:bldLst>
  </p:timing>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1_标题幻灯片">
    <p:spTree>
      <p:nvGrpSpPr>
        <p:cNvPr id="1" name=""/>
        <p:cNvGrpSpPr/>
        <p:nvPr/>
      </p:nvGrpSpPr>
      <p:grpSpPr>
        <a:xfrm>
          <a:off x="0" y="0"/>
          <a:ext cx="0" cy="0"/>
          <a:chOff x="0" y="0"/>
          <a:chExt cx="0" cy="0"/>
        </a:xfrm>
      </p:grpSpPr>
      <p:pic>
        <p:nvPicPr>
          <p:cNvPr id="7" name="图片 6" descr="高能所图标-单色.tif"/>
          <p:cNvPicPr>
            <a:picLocks noChangeAspect="1"/>
          </p:cNvPicPr>
          <p:nvPr userDrawn="1"/>
        </p:nvPicPr>
        <p:blipFill>
          <a:blip r:embed="rId2" cstate="email">
            <a:lum bright="5000"/>
            <a:extLst>
              <a:ext uri="{28A0092B-C50C-407E-A947-70E740481C1C}">
                <a14:useLocalDpi xmlns:a14="http://schemas.microsoft.com/office/drawing/2010/main"/>
              </a:ext>
            </a:extLst>
          </a:blip>
          <a:srcRect/>
          <a:stretch>
            <a:fillRect/>
          </a:stretch>
        </p:blipFill>
        <p:spPr>
          <a:xfrm>
            <a:off x="1" y="4697760"/>
            <a:ext cx="14880298" cy="9018240"/>
          </a:xfrm>
          <a:prstGeom prst="rect">
            <a:avLst/>
          </a:prstGeom>
        </p:spPr>
      </p:pic>
      <p:sp>
        <p:nvSpPr>
          <p:cNvPr id="2" name="标题 1"/>
          <p:cNvSpPr>
            <a:spLocks noGrp="1"/>
          </p:cNvSpPr>
          <p:nvPr>
            <p:ph type="ctrTitle"/>
          </p:nvPr>
        </p:nvSpPr>
        <p:spPr>
          <a:xfrm>
            <a:off x="1828800" y="4260853"/>
            <a:ext cx="20726400" cy="2940050"/>
          </a:xfrm>
        </p:spPr>
        <p:txBody>
          <a:bodyPr>
            <a:noAutofit/>
          </a:bodyPr>
          <a:lstStyle>
            <a:lvl1pPr>
              <a:defRPr lang="zh-CN" altLang="en-US" sz="13200" b="1" kern="1200" dirty="0">
                <a:solidFill>
                  <a:srgbClr val="3366FF"/>
                </a:solidFill>
                <a:effectLst>
                  <a:outerShdw blurRad="38100" dist="38100" dir="2700000" algn="tl">
                    <a:srgbClr val="000000">
                      <a:alpha val="43137"/>
                    </a:srgbClr>
                  </a:outerShdw>
                  <a:reflection blurRad="25400" stA="30000" endPos="30000" dist="50800" dir="5400000" sy="-100000" algn="bl" rotWithShape="0"/>
                </a:effectLst>
                <a:latin typeface="微软雅黑" pitchFamily="34" charset="-122"/>
                <a:ea typeface="微软雅黑" pitchFamily="34" charset="-122"/>
                <a:cs typeface="+mn-cs"/>
              </a:defRPr>
            </a:lvl1pPr>
          </a:lstStyle>
          <a:p>
            <a:r>
              <a:rPr lang="zh-CN" altLang="en-US" dirty="0"/>
              <a:t>单击此处编辑母版标题样式</a:t>
            </a:r>
          </a:p>
        </p:txBody>
      </p:sp>
      <p:sp>
        <p:nvSpPr>
          <p:cNvPr id="3" name="副标题 2"/>
          <p:cNvSpPr>
            <a:spLocks noGrp="1"/>
          </p:cNvSpPr>
          <p:nvPr>
            <p:ph type="subTitle" idx="1"/>
          </p:nvPr>
        </p:nvSpPr>
        <p:spPr>
          <a:xfrm>
            <a:off x="3657600" y="7772400"/>
            <a:ext cx="17068800" cy="3505200"/>
          </a:xfrm>
        </p:spPr>
        <p:txBody>
          <a:bodyPr/>
          <a:lstStyle>
            <a:lvl1pPr marL="0" indent="0" algn="ctr">
              <a:buNone/>
              <a:defRPr>
                <a:solidFill>
                  <a:schemeClr val="tx1"/>
                </a:solidFill>
              </a:defRPr>
            </a:lvl1pPr>
            <a:lvl2pPr marL="914400" indent="0" algn="ctr">
              <a:buNone/>
              <a:defRPr>
                <a:solidFill>
                  <a:schemeClr val="tx1">
                    <a:tint val="75000"/>
                  </a:schemeClr>
                </a:solidFill>
              </a:defRPr>
            </a:lvl2pPr>
            <a:lvl3pPr marL="1828800" indent="0" algn="ctr">
              <a:buNone/>
              <a:defRPr>
                <a:solidFill>
                  <a:schemeClr val="tx1">
                    <a:tint val="75000"/>
                  </a:schemeClr>
                </a:solidFill>
              </a:defRPr>
            </a:lvl3pPr>
            <a:lvl4pPr marL="2743200" indent="0" algn="ctr">
              <a:buNone/>
              <a:defRPr>
                <a:solidFill>
                  <a:schemeClr val="tx1">
                    <a:tint val="75000"/>
                  </a:schemeClr>
                </a:solidFill>
              </a:defRPr>
            </a:lvl4pPr>
            <a:lvl5pPr marL="3657600" indent="0" algn="ctr">
              <a:buNone/>
              <a:defRPr>
                <a:solidFill>
                  <a:schemeClr val="tx1">
                    <a:tint val="75000"/>
                  </a:schemeClr>
                </a:solidFill>
              </a:defRPr>
            </a:lvl5pPr>
            <a:lvl6pPr marL="4572000" indent="0" algn="ctr">
              <a:buNone/>
              <a:defRPr>
                <a:solidFill>
                  <a:schemeClr val="tx1">
                    <a:tint val="75000"/>
                  </a:schemeClr>
                </a:solidFill>
              </a:defRPr>
            </a:lvl6pPr>
            <a:lvl7pPr marL="5486400" indent="0" algn="ctr">
              <a:buNone/>
              <a:defRPr>
                <a:solidFill>
                  <a:schemeClr val="tx1">
                    <a:tint val="75000"/>
                  </a:schemeClr>
                </a:solidFill>
              </a:defRPr>
            </a:lvl7pPr>
            <a:lvl8pPr marL="6400800" indent="0" algn="ctr">
              <a:buNone/>
              <a:defRPr>
                <a:solidFill>
                  <a:schemeClr val="tx1">
                    <a:tint val="75000"/>
                  </a:schemeClr>
                </a:solidFill>
              </a:defRPr>
            </a:lvl8pPr>
            <a:lvl9pPr marL="7315200" indent="0" algn="ctr">
              <a:buNone/>
              <a:defRPr>
                <a:solidFill>
                  <a:schemeClr val="tx1">
                    <a:tint val="75000"/>
                  </a:schemeClr>
                </a:solidFill>
              </a:defRPr>
            </a:lvl9pPr>
          </a:lstStyle>
          <a:p>
            <a:r>
              <a:rPr lang="zh-CN" altLang="en-US" dirty="0"/>
              <a:t>单击此处编辑母版副标题样式</a:t>
            </a:r>
          </a:p>
        </p:txBody>
      </p:sp>
      <p:sp>
        <p:nvSpPr>
          <p:cNvPr id="4" name="日期占位符 3"/>
          <p:cNvSpPr>
            <a:spLocks noGrp="1"/>
          </p:cNvSpPr>
          <p:nvPr>
            <p:ph type="dt" sz="half" idx="10"/>
          </p:nvPr>
        </p:nvSpPr>
        <p:spPr/>
        <p:txBody>
          <a:bodyPr/>
          <a:lstStyle/>
          <a:p>
            <a:fld id="{FFBE3450-B00C-4083-A665-4ACEFA817E0E}" type="datetimeFigureOut">
              <a:rPr lang="zh-CN" altLang="en-US" smtClean="0"/>
              <a:pPr/>
              <a:t>2026/7/31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15E9139-A00B-4B2A-98A6-095DC08F1345}" type="slidenum">
              <a:rPr lang="zh-CN" altLang="en-US" smtClean="0"/>
              <a:pPr/>
              <a:t>‹#›</a:t>
            </a:fld>
            <a:endParaRPr lang="zh-CN" altLang="en-US"/>
          </a:p>
        </p:txBody>
      </p:sp>
      <p:sp>
        <p:nvSpPr>
          <p:cNvPr id="8" name="矩形 7"/>
          <p:cNvSpPr/>
          <p:nvPr userDrawn="1"/>
        </p:nvSpPr>
        <p:spPr>
          <a:xfrm>
            <a:off x="0" y="13500048"/>
            <a:ext cx="24384000" cy="216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9" name="矩形 8"/>
          <p:cNvSpPr/>
          <p:nvPr userDrawn="1"/>
        </p:nvSpPr>
        <p:spPr>
          <a:xfrm>
            <a:off x="4952953" y="13500048"/>
            <a:ext cx="19431050" cy="216000"/>
          </a:xfrm>
          <a:prstGeom prst="rect">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10" name="矩形 9"/>
          <p:cNvSpPr/>
          <p:nvPr userDrawn="1"/>
        </p:nvSpPr>
        <p:spPr>
          <a:xfrm>
            <a:off x="-2" y="0"/>
            <a:ext cx="24384000" cy="432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11" name="矩形 10"/>
          <p:cNvSpPr/>
          <p:nvPr userDrawn="1"/>
        </p:nvSpPr>
        <p:spPr>
          <a:xfrm>
            <a:off x="18478544" y="-4"/>
            <a:ext cx="5905456" cy="432000"/>
          </a:xfrm>
          <a:prstGeom prst="rect">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Tree>
    <p:extLst>
      <p:ext uri="{BB962C8B-B14F-4D97-AF65-F5344CB8AC3E}">
        <p14:creationId xmlns:p14="http://schemas.microsoft.com/office/powerpoint/2010/main" val="208648980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3" name="内容占位符 2"/>
          <p:cNvSpPr>
            <a:spLocks noGrp="1"/>
          </p:cNvSpPr>
          <p:nvPr>
            <p:ph idx="1"/>
          </p:nvPr>
        </p:nvSpPr>
        <p:spPr>
          <a:xfrm>
            <a:off x="1219200" y="2571723"/>
            <a:ext cx="21945600" cy="9680606"/>
          </a:xfrm>
        </p:spPr>
        <p:txBody>
          <a:bodyPr/>
          <a:lstStyle>
            <a:lvl1pPr>
              <a:lnSpc>
                <a:spcPct val="110000"/>
              </a:lnSpc>
              <a:spcBef>
                <a:spcPts val="0"/>
              </a:spcBef>
              <a:spcAft>
                <a:spcPts val="2000"/>
              </a:spcAft>
              <a:buClr>
                <a:srgbClr val="FFC000"/>
              </a:buClr>
              <a:buSzPct val="80000"/>
              <a:buFont typeface="Wingdings" pitchFamily="2" charset="2"/>
              <a:buChar char="n"/>
              <a:defRPr sz="5600" b="0" baseline="0">
                <a:latin typeface="Arial" panose="020B0604020202020204" pitchFamily="34" charset="0"/>
                <a:ea typeface="微软雅黑" pitchFamily="34" charset="-122"/>
              </a:defRPr>
            </a:lvl1pPr>
            <a:lvl2pPr>
              <a:defRPr sz="4800" baseline="0">
                <a:latin typeface="Arial" panose="020B0604020202020204" pitchFamily="34" charset="0"/>
                <a:ea typeface="微软雅黑" pitchFamily="34" charset="-122"/>
              </a:defRPr>
            </a:lvl2pPr>
            <a:lvl3pPr>
              <a:defRPr baseline="0"/>
            </a:lvl3pPr>
            <a:lvl4pPr>
              <a:defRPr baseline="0"/>
            </a:lvl4pPr>
            <a:lvl5pPr>
              <a:defRPr baseline="0"/>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nvPr>
        </p:nvSpPr>
        <p:spPr/>
        <p:txBody>
          <a:bodyPr/>
          <a:lstStyle/>
          <a:p>
            <a:fld id="{FFBE3450-B00C-4083-A665-4ACEFA817E0E}" type="datetimeFigureOut">
              <a:rPr lang="zh-CN" altLang="en-US" smtClean="0"/>
              <a:pPr/>
              <a:t>2026/7/31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15E9139-A00B-4B2A-98A6-095DC08F1345}" type="slidenum">
              <a:rPr lang="zh-CN" altLang="en-US" smtClean="0"/>
              <a:pPr/>
              <a:t>‹#›</a:t>
            </a:fld>
            <a:endParaRPr lang="zh-CN" altLang="en-US"/>
          </a:p>
        </p:txBody>
      </p:sp>
      <p:sp>
        <p:nvSpPr>
          <p:cNvPr id="2" name="标题 1"/>
          <p:cNvSpPr>
            <a:spLocks noGrp="1"/>
          </p:cNvSpPr>
          <p:nvPr>
            <p:ph type="title"/>
          </p:nvPr>
        </p:nvSpPr>
        <p:spPr>
          <a:xfrm>
            <a:off x="1333425" y="285704"/>
            <a:ext cx="21526650" cy="1450940"/>
          </a:xfrm>
        </p:spPr>
        <p:txBody>
          <a:bodyPr>
            <a:normAutofit/>
          </a:bodyPr>
          <a:lstStyle>
            <a:lvl1pPr algn="l">
              <a:defRPr sz="6000" b="1" baseline="0">
                <a:solidFill>
                  <a:srgbClr val="FF0000"/>
                </a:solidFill>
                <a:effectLst>
                  <a:outerShdw blurRad="38100" dist="38100" dir="2700000" algn="tl">
                    <a:srgbClr val="000000">
                      <a:alpha val="43137"/>
                    </a:srgbClr>
                  </a:outerShdw>
                </a:effectLst>
                <a:latin typeface="Arial Black" pitchFamily="34" charset="0"/>
                <a:ea typeface="微软雅黑" pitchFamily="34" charset="-122"/>
              </a:defRPr>
            </a:lvl1pPr>
          </a:lstStyle>
          <a:p>
            <a:r>
              <a:rPr lang="zh-CN" altLang="en-US" dirty="0"/>
              <a:t>单击此处编辑母版标题样式</a:t>
            </a:r>
          </a:p>
        </p:txBody>
      </p:sp>
      <p:sp>
        <p:nvSpPr>
          <p:cNvPr id="15" name="矩形 14"/>
          <p:cNvSpPr/>
          <p:nvPr userDrawn="1"/>
        </p:nvSpPr>
        <p:spPr>
          <a:xfrm>
            <a:off x="0" y="13500048"/>
            <a:ext cx="24384000" cy="216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16" name="矩形 15"/>
          <p:cNvSpPr/>
          <p:nvPr userDrawn="1"/>
        </p:nvSpPr>
        <p:spPr>
          <a:xfrm>
            <a:off x="4952953" y="13500048"/>
            <a:ext cx="19431050" cy="216000"/>
          </a:xfrm>
          <a:prstGeom prst="rect">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18" name="矩形 17"/>
          <p:cNvSpPr/>
          <p:nvPr userDrawn="1"/>
        </p:nvSpPr>
        <p:spPr>
          <a:xfrm>
            <a:off x="-2" y="1875052"/>
            <a:ext cx="24384000" cy="216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23" name="矩形 22"/>
          <p:cNvSpPr/>
          <p:nvPr userDrawn="1"/>
        </p:nvSpPr>
        <p:spPr>
          <a:xfrm>
            <a:off x="1" y="0"/>
            <a:ext cx="571418" cy="183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Tree>
    <p:extLst>
      <p:ext uri="{BB962C8B-B14F-4D97-AF65-F5344CB8AC3E}">
        <p14:creationId xmlns:p14="http://schemas.microsoft.com/office/powerpoint/2010/main" val="239103975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1926168" y="8813803"/>
            <a:ext cx="20726400" cy="2724150"/>
          </a:xfrm>
        </p:spPr>
        <p:txBody>
          <a:bodyPr anchor="t"/>
          <a:lstStyle>
            <a:lvl1pPr algn="l">
              <a:defRPr sz="8000" b="1" cap="all"/>
            </a:lvl1pPr>
          </a:lstStyle>
          <a:p>
            <a:r>
              <a:rPr lang="zh-CN" altLang="en-US"/>
              <a:t>单击此处编辑母版标题样式</a:t>
            </a:r>
          </a:p>
        </p:txBody>
      </p:sp>
      <p:sp>
        <p:nvSpPr>
          <p:cNvPr id="3" name="文本占位符 2"/>
          <p:cNvSpPr>
            <a:spLocks noGrp="1"/>
          </p:cNvSpPr>
          <p:nvPr>
            <p:ph type="body" idx="1"/>
          </p:nvPr>
        </p:nvSpPr>
        <p:spPr>
          <a:xfrm>
            <a:off x="1926168" y="5813427"/>
            <a:ext cx="20726400" cy="3000374"/>
          </a:xfrm>
        </p:spPr>
        <p:txBody>
          <a:bodyPr anchor="b"/>
          <a:lstStyle>
            <a:lvl1pPr marL="0" indent="0">
              <a:buNone/>
              <a:defRPr sz="4000">
                <a:solidFill>
                  <a:schemeClr val="tx1">
                    <a:tint val="75000"/>
                  </a:schemeClr>
                </a:solidFill>
              </a:defRPr>
            </a:lvl1pPr>
            <a:lvl2pPr marL="914400" indent="0">
              <a:buNone/>
              <a:defRPr sz="3600">
                <a:solidFill>
                  <a:schemeClr val="tx1">
                    <a:tint val="75000"/>
                  </a:schemeClr>
                </a:solidFill>
              </a:defRPr>
            </a:lvl2pPr>
            <a:lvl3pPr marL="1828800" indent="0">
              <a:buNone/>
              <a:defRPr sz="3200">
                <a:solidFill>
                  <a:schemeClr val="tx1">
                    <a:tint val="75000"/>
                  </a:schemeClr>
                </a:solidFill>
              </a:defRPr>
            </a:lvl3pPr>
            <a:lvl4pPr marL="2743200" indent="0">
              <a:buNone/>
              <a:defRPr sz="2800">
                <a:solidFill>
                  <a:schemeClr val="tx1">
                    <a:tint val="75000"/>
                  </a:schemeClr>
                </a:solidFill>
              </a:defRPr>
            </a:lvl4pPr>
            <a:lvl5pPr marL="3657600" indent="0">
              <a:buNone/>
              <a:defRPr sz="2800">
                <a:solidFill>
                  <a:schemeClr val="tx1">
                    <a:tint val="75000"/>
                  </a:schemeClr>
                </a:solidFill>
              </a:defRPr>
            </a:lvl5pPr>
            <a:lvl6pPr marL="4572000" indent="0">
              <a:buNone/>
              <a:defRPr sz="2800">
                <a:solidFill>
                  <a:schemeClr val="tx1">
                    <a:tint val="75000"/>
                  </a:schemeClr>
                </a:solidFill>
              </a:defRPr>
            </a:lvl6pPr>
            <a:lvl7pPr marL="5486400" indent="0">
              <a:buNone/>
              <a:defRPr sz="2800">
                <a:solidFill>
                  <a:schemeClr val="tx1">
                    <a:tint val="75000"/>
                  </a:schemeClr>
                </a:solidFill>
              </a:defRPr>
            </a:lvl7pPr>
            <a:lvl8pPr marL="6400800" indent="0">
              <a:buNone/>
              <a:defRPr sz="2800">
                <a:solidFill>
                  <a:schemeClr val="tx1">
                    <a:tint val="75000"/>
                  </a:schemeClr>
                </a:solidFill>
              </a:defRPr>
            </a:lvl8pPr>
            <a:lvl9pPr marL="7315200" indent="0">
              <a:buNone/>
              <a:defRPr sz="28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FFBE3450-B00C-4083-A665-4ACEFA817E0E}" type="datetimeFigureOut">
              <a:rPr lang="zh-CN" altLang="en-US" smtClean="0"/>
              <a:pPr/>
              <a:t>2026/7/31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15E9139-A00B-4B2A-98A6-095DC08F1345}" type="slidenum">
              <a:rPr lang="zh-CN" altLang="en-US" smtClean="0"/>
              <a:pPr/>
              <a:t>‹#›</a:t>
            </a:fld>
            <a:endParaRPr lang="zh-CN" altLang="en-US"/>
          </a:p>
        </p:txBody>
      </p:sp>
    </p:spTree>
    <p:extLst>
      <p:ext uri="{BB962C8B-B14F-4D97-AF65-F5344CB8AC3E}">
        <p14:creationId xmlns:p14="http://schemas.microsoft.com/office/powerpoint/2010/main" val="110775706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1219200" y="3200403"/>
            <a:ext cx="10769600" cy="9051926"/>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12395200" y="3200403"/>
            <a:ext cx="10769600" cy="9051926"/>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FFBE3450-B00C-4083-A665-4ACEFA817E0E}" type="datetimeFigureOut">
              <a:rPr lang="zh-CN" altLang="en-US" smtClean="0"/>
              <a:pPr/>
              <a:t>2026/7/31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15E9139-A00B-4B2A-98A6-095DC08F1345}" type="slidenum">
              <a:rPr lang="zh-CN" altLang="en-US" smtClean="0"/>
              <a:pPr/>
              <a:t>‹#›</a:t>
            </a:fld>
            <a:endParaRPr lang="zh-CN" altLang="en-US"/>
          </a:p>
        </p:txBody>
      </p:sp>
    </p:spTree>
    <p:extLst>
      <p:ext uri="{BB962C8B-B14F-4D97-AF65-F5344CB8AC3E}">
        <p14:creationId xmlns:p14="http://schemas.microsoft.com/office/powerpoint/2010/main" val="329233616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FFBE3450-B00C-4083-A665-4ACEFA817E0E}" type="datetimeFigureOut">
              <a:rPr lang="zh-CN" altLang="en-US" smtClean="0"/>
              <a:pPr/>
              <a:t>2026/7/31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F15E9139-A00B-4B2A-98A6-095DC08F1345}" type="slidenum">
              <a:rPr lang="zh-CN" altLang="en-US" smtClean="0"/>
              <a:pPr/>
              <a:t>‹#›</a:t>
            </a:fld>
            <a:endParaRPr lang="zh-CN" altLang="en-US"/>
          </a:p>
        </p:txBody>
      </p:sp>
    </p:spTree>
    <p:extLst>
      <p:ext uri="{BB962C8B-B14F-4D97-AF65-F5344CB8AC3E}">
        <p14:creationId xmlns:p14="http://schemas.microsoft.com/office/powerpoint/2010/main" val="4402225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sp>
        <p:nvSpPr>
          <p:cNvPr id="1048590" name="标题 1"/>
          <p:cNvSpPr>
            <a:spLocks noGrp="1"/>
          </p:cNvSpPr>
          <p:nvPr>
            <p:ph type="title"/>
          </p:nvPr>
        </p:nvSpPr>
        <p:spPr>
          <a:xfrm>
            <a:off x="2215007" y="184108"/>
            <a:ext cx="21020250" cy="1319224"/>
          </a:xfrm>
        </p:spPr>
        <p:txBody>
          <a:bodyPr lIns="91400" tIns="45699" rIns="91400" bIns="45699"/>
          <a:lstStyle>
            <a:lvl1pPr algn="l">
              <a:defRPr sz="5996" b="1">
                <a:solidFill>
                  <a:srgbClr val="005DA2"/>
                </a:solidFill>
                <a:latin typeface="微软雅黑" panose="020B0503020204020204" pitchFamily="34" charset="-122"/>
                <a:ea typeface="微软雅黑" panose="020B0503020204020204" pitchFamily="34" charset="-122"/>
              </a:defRPr>
            </a:lvl1pPr>
          </a:lstStyle>
          <a:p>
            <a:r>
              <a:rPr lang="zh-CN" altLang="en-US"/>
              <a:t>单击此处编辑母版标题样式</a:t>
            </a:r>
          </a:p>
        </p:txBody>
      </p:sp>
      <p:sp>
        <p:nvSpPr>
          <p:cNvPr id="1048591" name="日期占位符 2"/>
          <p:cNvSpPr>
            <a:spLocks noGrp="1"/>
          </p:cNvSpPr>
          <p:nvPr>
            <p:ph type="dt" sz="half" idx="10"/>
          </p:nvPr>
        </p:nvSpPr>
        <p:spPr>
          <a:xfrm>
            <a:off x="1675530" y="12709758"/>
            <a:ext cx="5483544" cy="730080"/>
          </a:xfrm>
        </p:spPr>
        <p:txBody>
          <a:bodyPr lIns="91400" tIns="45699" rIns="91400" bIns="45699"/>
          <a:lstStyle/>
          <a:p>
            <a:fld id="{263DB197-84B0-484E-9C0F-88358ECCB797}" type="datetimeFigureOut">
              <a:rPr lang="zh-CN" altLang="en-US" smtClean="0"/>
              <a:pPr/>
              <a:t>2026/7/31</a:t>
            </a:fld>
            <a:endParaRPr lang="zh-CN" altLang="en-US"/>
          </a:p>
        </p:txBody>
      </p:sp>
      <p:sp>
        <p:nvSpPr>
          <p:cNvPr id="1048592" name="页脚占位符 3"/>
          <p:cNvSpPr>
            <a:spLocks noGrp="1"/>
          </p:cNvSpPr>
          <p:nvPr>
            <p:ph type="ftr" sz="quarter" idx="11"/>
          </p:nvPr>
        </p:nvSpPr>
        <p:spPr>
          <a:xfrm>
            <a:off x="8073005" y="12709758"/>
            <a:ext cx="8225314" cy="730080"/>
          </a:xfrm>
        </p:spPr>
        <p:txBody>
          <a:bodyPr lIns="91400" tIns="45699" rIns="91400" bIns="45699"/>
          <a:lstStyle/>
          <a:p>
            <a:endParaRPr lang="zh-CN" altLang="en-US"/>
          </a:p>
        </p:txBody>
      </p:sp>
      <p:sp>
        <p:nvSpPr>
          <p:cNvPr id="1048593" name="灯片编号占位符 4"/>
          <p:cNvSpPr>
            <a:spLocks noGrp="1"/>
          </p:cNvSpPr>
          <p:nvPr>
            <p:ph type="sldNum" sz="quarter" idx="12"/>
          </p:nvPr>
        </p:nvSpPr>
        <p:spPr>
          <a:xfrm>
            <a:off x="17212236" y="12709758"/>
            <a:ext cx="5483544" cy="730080"/>
          </a:xfrm>
        </p:spPr>
        <p:txBody>
          <a:bodyPr lIns="91400" tIns="45699" rIns="91400" bIns="45699"/>
          <a:lstStyle/>
          <a:p>
            <a:fld id="{E077DA78-E013-4A8C-AD75-63A150561B10}" type="slidenum">
              <a:rPr lang="zh-CN" altLang="en-US" smtClean="0"/>
              <a:pPr/>
              <a:t>‹#›</a:t>
            </a:fld>
            <a:endParaRPr lang="zh-CN" altLang="en-US"/>
          </a:p>
        </p:txBody>
      </p:sp>
      <p:sp>
        <p:nvSpPr>
          <p:cNvPr id="1048594" name="矩形 5"/>
          <p:cNvSpPr/>
          <p:nvPr userDrawn="1"/>
        </p:nvSpPr>
        <p:spPr>
          <a:xfrm>
            <a:off x="676725" y="521309"/>
            <a:ext cx="959482" cy="960106"/>
          </a:xfrm>
          <a:prstGeom prst="rect">
            <a:avLst/>
          </a:prstGeom>
          <a:no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8"/>
          </a:p>
        </p:txBody>
      </p:sp>
      <p:sp>
        <p:nvSpPr>
          <p:cNvPr id="1048595" name="矩形 6"/>
          <p:cNvSpPr/>
          <p:nvPr userDrawn="1"/>
        </p:nvSpPr>
        <p:spPr>
          <a:xfrm>
            <a:off x="1143491" y="913382"/>
            <a:ext cx="773534" cy="774036"/>
          </a:xfrm>
          <a:prstGeom prst="rect">
            <a:avLst/>
          </a:prstGeom>
          <a:solidFill>
            <a:schemeClr val="accent1"/>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8">
              <a:gradFill>
                <a:gsLst>
                  <a:gs pos="0">
                    <a:srgbClr val="66CCFF"/>
                  </a:gs>
                  <a:gs pos="52000">
                    <a:schemeClr val="bg1"/>
                  </a:gs>
                  <a:gs pos="100000">
                    <a:srgbClr val="0070C0"/>
                  </a:gs>
                </a:gsLst>
                <a:lin ang="0" scaled="1"/>
              </a:gradFill>
            </a:endParaRPr>
          </a:p>
        </p:txBody>
      </p:sp>
      <p:cxnSp>
        <p:nvCxnSpPr>
          <p:cNvPr id="3145729" name="直接连接符 8"/>
          <p:cNvCxnSpPr>
            <a:cxnSpLocks/>
          </p:cNvCxnSpPr>
          <p:nvPr userDrawn="1"/>
        </p:nvCxnSpPr>
        <p:spPr>
          <a:xfrm>
            <a:off x="2108914" y="1622758"/>
            <a:ext cx="2226565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8391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048594"/>
                                        </p:tgtEl>
                                        <p:attrNameLst>
                                          <p:attrName>style.visibility</p:attrName>
                                        </p:attrNameLst>
                                      </p:cBhvr>
                                      <p:to>
                                        <p:strVal val="visible"/>
                                      </p:to>
                                    </p:set>
                                    <p:anim calcmode="lin" valueType="num">
                                      <p:cBhvr>
                                        <p:cTn id="7" dur="300" fill="hold"/>
                                        <p:tgtEl>
                                          <p:spTgt spid="1048594"/>
                                        </p:tgtEl>
                                        <p:attrNameLst>
                                          <p:attrName>ppt_w</p:attrName>
                                        </p:attrNameLst>
                                      </p:cBhvr>
                                      <p:tavLst>
                                        <p:tav tm="0">
                                          <p:val>
                                            <p:fltVal val="0"/>
                                          </p:val>
                                        </p:tav>
                                        <p:tav tm="100000">
                                          <p:val>
                                            <p:strVal val="#ppt_w"/>
                                          </p:val>
                                        </p:tav>
                                      </p:tavLst>
                                    </p:anim>
                                    <p:anim calcmode="lin" valueType="num">
                                      <p:cBhvr>
                                        <p:cTn id="8" dur="300" fill="hold"/>
                                        <p:tgtEl>
                                          <p:spTgt spid="1048594"/>
                                        </p:tgtEl>
                                        <p:attrNameLst>
                                          <p:attrName>ppt_h</p:attrName>
                                        </p:attrNameLst>
                                      </p:cBhvr>
                                      <p:tavLst>
                                        <p:tav tm="0">
                                          <p:val>
                                            <p:fltVal val="0"/>
                                          </p:val>
                                        </p:tav>
                                        <p:tav tm="100000">
                                          <p:val>
                                            <p:strVal val="#ppt_h"/>
                                          </p:val>
                                        </p:tav>
                                      </p:tavLst>
                                    </p:anim>
                                    <p:anim calcmode="lin" valueType="num">
                                      <p:cBhvr>
                                        <p:cTn id="9" dur="300" fill="hold"/>
                                        <p:tgtEl>
                                          <p:spTgt spid="1048594"/>
                                        </p:tgtEl>
                                        <p:attrNameLst>
                                          <p:attrName>style.rotation</p:attrName>
                                        </p:attrNameLst>
                                      </p:cBhvr>
                                      <p:tavLst>
                                        <p:tav tm="0">
                                          <p:val>
                                            <p:fltVal val="90"/>
                                          </p:val>
                                        </p:tav>
                                        <p:tav tm="100000">
                                          <p:val>
                                            <p:fltVal val="0"/>
                                          </p:val>
                                        </p:tav>
                                      </p:tavLst>
                                    </p:anim>
                                    <p:animEffect transition="in" filter="fade">
                                      <p:cBhvr>
                                        <p:cTn id="10" dur="300"/>
                                        <p:tgtEl>
                                          <p:spTgt spid="104859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048595"/>
                                        </p:tgtEl>
                                        <p:attrNameLst>
                                          <p:attrName>style.visibility</p:attrName>
                                        </p:attrNameLst>
                                      </p:cBhvr>
                                      <p:to>
                                        <p:strVal val="visible"/>
                                      </p:to>
                                    </p:set>
                                    <p:anim calcmode="lin" valueType="num">
                                      <p:cBhvr>
                                        <p:cTn id="13" dur="300" fill="hold"/>
                                        <p:tgtEl>
                                          <p:spTgt spid="1048595"/>
                                        </p:tgtEl>
                                        <p:attrNameLst>
                                          <p:attrName>ppt_w</p:attrName>
                                        </p:attrNameLst>
                                      </p:cBhvr>
                                      <p:tavLst>
                                        <p:tav tm="0">
                                          <p:val>
                                            <p:fltVal val="0"/>
                                          </p:val>
                                        </p:tav>
                                        <p:tav tm="100000">
                                          <p:val>
                                            <p:strVal val="#ppt_w"/>
                                          </p:val>
                                        </p:tav>
                                      </p:tavLst>
                                    </p:anim>
                                    <p:anim calcmode="lin" valueType="num">
                                      <p:cBhvr>
                                        <p:cTn id="14" dur="300" fill="hold"/>
                                        <p:tgtEl>
                                          <p:spTgt spid="1048595"/>
                                        </p:tgtEl>
                                        <p:attrNameLst>
                                          <p:attrName>ppt_h</p:attrName>
                                        </p:attrNameLst>
                                      </p:cBhvr>
                                      <p:tavLst>
                                        <p:tav tm="0">
                                          <p:val>
                                            <p:fltVal val="0"/>
                                          </p:val>
                                        </p:tav>
                                        <p:tav tm="100000">
                                          <p:val>
                                            <p:strVal val="#ppt_h"/>
                                          </p:val>
                                        </p:tav>
                                      </p:tavLst>
                                    </p:anim>
                                    <p:anim calcmode="lin" valueType="num">
                                      <p:cBhvr>
                                        <p:cTn id="15" dur="300" fill="hold"/>
                                        <p:tgtEl>
                                          <p:spTgt spid="1048595"/>
                                        </p:tgtEl>
                                        <p:attrNameLst>
                                          <p:attrName>style.rotation</p:attrName>
                                        </p:attrNameLst>
                                      </p:cBhvr>
                                      <p:tavLst>
                                        <p:tav tm="0">
                                          <p:val>
                                            <p:fltVal val="90"/>
                                          </p:val>
                                        </p:tav>
                                        <p:tav tm="100000">
                                          <p:val>
                                            <p:fltVal val="0"/>
                                          </p:val>
                                        </p:tav>
                                      </p:tavLst>
                                    </p:anim>
                                    <p:animEffect transition="in" filter="fade">
                                      <p:cBhvr>
                                        <p:cTn id="16" dur="300"/>
                                        <p:tgtEl>
                                          <p:spTgt spid="1048595"/>
                                        </p:tgtEl>
                                      </p:cBhvr>
                                    </p:animEffect>
                                  </p:childTnLst>
                                </p:cTn>
                              </p:par>
                              <p:par>
                                <p:cTn id="17" presetID="22" presetClass="entr" presetSubtype="8" fill="hold" nodeType="withEffect">
                                  <p:stCondLst>
                                    <p:cond delay="0"/>
                                  </p:stCondLst>
                                  <p:childTnLst>
                                    <p:set>
                                      <p:cBhvr>
                                        <p:cTn id="18" dur="1" fill="hold">
                                          <p:stCondLst>
                                            <p:cond delay="0"/>
                                          </p:stCondLst>
                                        </p:cTn>
                                        <p:tgtEl>
                                          <p:spTgt spid="3145729"/>
                                        </p:tgtEl>
                                        <p:attrNameLst>
                                          <p:attrName>style.visibility</p:attrName>
                                        </p:attrNameLst>
                                      </p:cBhvr>
                                      <p:to>
                                        <p:strVal val="visible"/>
                                      </p:to>
                                    </p:set>
                                    <p:animEffect transition="in" filter="wipe(left)">
                                      <p:cBhvr>
                                        <p:cTn id="19" dur="300"/>
                                        <p:tgtEl>
                                          <p:spTgt spid="31457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594" grpId="0" bldLvl="0" animBg="1"/>
      <p:bldP spid="1048595" grpId="0" bldLvl="0" animBg="1"/>
    </p:bldLst>
  </p:timing>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3048000" y="2244726"/>
            <a:ext cx="18288000" cy="4775200"/>
          </a:xfrm>
        </p:spPr>
        <p:txBody>
          <a:bodyPr anchor="b"/>
          <a:lstStyle>
            <a:lvl1pPr algn="ctr">
              <a:defRPr sz="12000"/>
            </a:lvl1pPr>
          </a:lstStyle>
          <a:p>
            <a:r>
              <a:rPr kumimoji="1" lang="zh-CN" altLang="en-US"/>
              <a:t>单击此处编辑母版标题样式</a:t>
            </a:r>
          </a:p>
        </p:txBody>
      </p:sp>
      <p:sp>
        <p:nvSpPr>
          <p:cNvPr id="3" name="副标题 2"/>
          <p:cNvSpPr>
            <a:spLocks noGrp="1"/>
          </p:cNvSpPr>
          <p:nvPr>
            <p:ph type="subTitle" idx="1"/>
          </p:nvPr>
        </p:nvSpPr>
        <p:spPr>
          <a:xfrm>
            <a:off x="3048000" y="7204076"/>
            <a:ext cx="18288000" cy="3311524"/>
          </a:xfrm>
        </p:spPr>
        <p:txBody>
          <a:bodyPr/>
          <a:lstStyle>
            <a:lvl1pPr marL="0" indent="0" algn="ctr">
              <a:buNone/>
              <a:defRPr sz="4800"/>
            </a:lvl1pPr>
            <a:lvl2pPr marL="914400" indent="0" algn="ctr">
              <a:buNone/>
              <a:defRPr sz="4000"/>
            </a:lvl2pPr>
            <a:lvl3pPr marL="1828800" indent="0" algn="ctr">
              <a:buNone/>
              <a:defRPr sz="3600"/>
            </a:lvl3pPr>
            <a:lvl4pPr marL="2743200" indent="0" algn="ctr">
              <a:buNone/>
              <a:defRPr sz="3200"/>
            </a:lvl4pPr>
            <a:lvl5pPr marL="3657600" indent="0" algn="ctr">
              <a:buNone/>
              <a:defRPr sz="3200"/>
            </a:lvl5pPr>
            <a:lvl6pPr marL="4572000" indent="0" algn="ctr">
              <a:buNone/>
              <a:defRPr sz="3200"/>
            </a:lvl6pPr>
            <a:lvl7pPr marL="5486400" indent="0" algn="ctr">
              <a:buNone/>
              <a:defRPr sz="3200"/>
            </a:lvl7pPr>
            <a:lvl8pPr marL="6400800" indent="0" algn="ctr">
              <a:buNone/>
              <a:defRPr sz="3200"/>
            </a:lvl8pPr>
            <a:lvl9pPr marL="7315200" indent="0" algn="ctr">
              <a:buNone/>
              <a:defRPr sz="3200"/>
            </a:lvl9pPr>
          </a:lstStyle>
          <a:p>
            <a:r>
              <a:rPr kumimoji="1" lang="zh-CN" altLang="en-US"/>
              <a:t>单击此处编辑母版副标题样式</a:t>
            </a:r>
          </a:p>
        </p:txBody>
      </p:sp>
      <p:sp>
        <p:nvSpPr>
          <p:cNvPr id="4" name="日期占位符 3"/>
          <p:cNvSpPr>
            <a:spLocks noGrp="1"/>
          </p:cNvSpPr>
          <p:nvPr>
            <p:ph type="dt" sz="half" idx="10"/>
          </p:nvPr>
        </p:nvSpPr>
        <p:spPr/>
        <p:txBody>
          <a:bodyPr/>
          <a:lstStyle/>
          <a:p>
            <a:fld id="{8DAC73D6-0E53-5145-8699-6BE8BA1142BA}" type="datetimeFigureOut">
              <a:rPr kumimoji="1" lang="zh-CN" altLang="en-US" smtClean="0"/>
              <a:t>2026/7/31</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57840073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内容占位符 2"/>
          <p:cNvSpPr>
            <a:spLocks noGrp="1"/>
          </p:cNvSpPr>
          <p:nvPr>
            <p:ph idx="1"/>
          </p:nvPr>
        </p:nvSpPr>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fld id="{8DAC73D6-0E53-5145-8699-6BE8BA1142BA}" type="datetimeFigureOut">
              <a:rPr kumimoji="1" lang="zh-CN" altLang="en-US" smtClean="0"/>
              <a:t>2026/7/31</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183478391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1663700" y="3419477"/>
            <a:ext cx="21031200" cy="5705474"/>
          </a:xfrm>
        </p:spPr>
        <p:txBody>
          <a:bodyPr anchor="b"/>
          <a:lstStyle>
            <a:lvl1pPr>
              <a:defRPr sz="12000"/>
            </a:lvl1pPr>
          </a:lstStyle>
          <a:p>
            <a:r>
              <a:rPr kumimoji="1" lang="zh-CN" altLang="en-US"/>
              <a:t>单击此处编辑母版标题样式</a:t>
            </a:r>
          </a:p>
        </p:txBody>
      </p:sp>
      <p:sp>
        <p:nvSpPr>
          <p:cNvPr id="3" name="文本占位符 2"/>
          <p:cNvSpPr>
            <a:spLocks noGrp="1"/>
          </p:cNvSpPr>
          <p:nvPr>
            <p:ph type="body" idx="1"/>
          </p:nvPr>
        </p:nvSpPr>
        <p:spPr>
          <a:xfrm>
            <a:off x="1663700" y="9178927"/>
            <a:ext cx="21031200" cy="3000374"/>
          </a:xfrm>
        </p:spPr>
        <p:txBody>
          <a:bodyPr/>
          <a:lstStyle>
            <a:lvl1pPr marL="0" indent="0">
              <a:buNone/>
              <a:defRPr sz="4800">
                <a:solidFill>
                  <a:schemeClr val="tx1">
                    <a:tint val="75000"/>
                  </a:schemeClr>
                </a:solidFill>
              </a:defRPr>
            </a:lvl1pPr>
            <a:lvl2pPr marL="914400" indent="0">
              <a:buNone/>
              <a:defRPr sz="4000">
                <a:solidFill>
                  <a:schemeClr val="tx1">
                    <a:tint val="75000"/>
                  </a:schemeClr>
                </a:solidFill>
              </a:defRPr>
            </a:lvl2pPr>
            <a:lvl3pPr marL="1828800" indent="0">
              <a:buNone/>
              <a:defRPr sz="3600">
                <a:solidFill>
                  <a:schemeClr val="tx1">
                    <a:tint val="75000"/>
                  </a:schemeClr>
                </a:solidFill>
              </a:defRPr>
            </a:lvl3pPr>
            <a:lvl4pPr marL="2743200" indent="0">
              <a:buNone/>
              <a:defRPr sz="3200">
                <a:solidFill>
                  <a:schemeClr val="tx1">
                    <a:tint val="75000"/>
                  </a:schemeClr>
                </a:solidFill>
              </a:defRPr>
            </a:lvl4pPr>
            <a:lvl5pPr marL="3657600" indent="0">
              <a:buNone/>
              <a:defRPr sz="3200">
                <a:solidFill>
                  <a:schemeClr val="tx1">
                    <a:tint val="75000"/>
                  </a:schemeClr>
                </a:solidFill>
              </a:defRPr>
            </a:lvl5pPr>
            <a:lvl6pPr marL="4572000" indent="0">
              <a:buNone/>
              <a:defRPr sz="3200">
                <a:solidFill>
                  <a:schemeClr val="tx1">
                    <a:tint val="75000"/>
                  </a:schemeClr>
                </a:solidFill>
              </a:defRPr>
            </a:lvl6pPr>
            <a:lvl7pPr marL="5486400" indent="0">
              <a:buNone/>
              <a:defRPr sz="3200">
                <a:solidFill>
                  <a:schemeClr val="tx1">
                    <a:tint val="75000"/>
                  </a:schemeClr>
                </a:solidFill>
              </a:defRPr>
            </a:lvl7pPr>
            <a:lvl8pPr marL="6400800" indent="0">
              <a:buNone/>
              <a:defRPr sz="3200">
                <a:solidFill>
                  <a:schemeClr val="tx1">
                    <a:tint val="75000"/>
                  </a:schemeClr>
                </a:solidFill>
              </a:defRPr>
            </a:lvl8pPr>
            <a:lvl9pPr marL="7315200" indent="0">
              <a:buNone/>
              <a:defRPr sz="3200">
                <a:solidFill>
                  <a:schemeClr val="tx1">
                    <a:tint val="75000"/>
                  </a:schemeClr>
                </a:solidFill>
              </a:defRPr>
            </a:lvl9pPr>
          </a:lstStyle>
          <a:p>
            <a:pPr lvl="0"/>
            <a:r>
              <a:rPr kumimoji="1" lang="zh-CN" altLang="en-US"/>
              <a:t>单击此处编辑母版文本样式</a:t>
            </a:r>
          </a:p>
        </p:txBody>
      </p:sp>
      <p:sp>
        <p:nvSpPr>
          <p:cNvPr id="4" name="日期占位符 3"/>
          <p:cNvSpPr>
            <a:spLocks noGrp="1"/>
          </p:cNvSpPr>
          <p:nvPr>
            <p:ph type="dt" sz="half" idx="10"/>
          </p:nvPr>
        </p:nvSpPr>
        <p:spPr/>
        <p:txBody>
          <a:bodyPr/>
          <a:lstStyle/>
          <a:p>
            <a:fld id="{8DAC73D6-0E53-5145-8699-6BE8BA1142BA}" type="datetimeFigureOut">
              <a:rPr kumimoji="1" lang="zh-CN" altLang="en-US" smtClean="0"/>
              <a:t>2026/7/31</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112677467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两项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内容占位符 2"/>
          <p:cNvSpPr>
            <a:spLocks noGrp="1"/>
          </p:cNvSpPr>
          <p:nvPr>
            <p:ph sz="half" idx="1"/>
          </p:nvPr>
        </p:nvSpPr>
        <p:spPr>
          <a:xfrm>
            <a:off x="1676400" y="3651250"/>
            <a:ext cx="10363200" cy="8702676"/>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内容占位符 3"/>
          <p:cNvSpPr>
            <a:spLocks noGrp="1"/>
          </p:cNvSpPr>
          <p:nvPr>
            <p:ph sz="half" idx="2"/>
          </p:nvPr>
        </p:nvSpPr>
        <p:spPr>
          <a:xfrm>
            <a:off x="12344400" y="3651250"/>
            <a:ext cx="10363200" cy="8702676"/>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日期占位符 4"/>
          <p:cNvSpPr>
            <a:spLocks noGrp="1"/>
          </p:cNvSpPr>
          <p:nvPr>
            <p:ph type="dt" sz="half" idx="10"/>
          </p:nvPr>
        </p:nvSpPr>
        <p:spPr/>
        <p:txBody>
          <a:bodyPr/>
          <a:lstStyle/>
          <a:p>
            <a:fld id="{8DAC73D6-0E53-5145-8699-6BE8BA1142BA}" type="datetimeFigureOut">
              <a:rPr kumimoji="1" lang="zh-CN" altLang="en-US" smtClean="0"/>
              <a:t>2026/7/31</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70797999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1679576" y="730251"/>
            <a:ext cx="21031200" cy="2651126"/>
          </a:xfrm>
        </p:spPr>
        <p:txBody>
          <a:bodyPr/>
          <a:lstStyle/>
          <a:p>
            <a:r>
              <a:rPr kumimoji="1" lang="zh-CN" altLang="en-US"/>
              <a:t>单击此处编辑母版标题样式</a:t>
            </a:r>
          </a:p>
        </p:txBody>
      </p:sp>
      <p:sp>
        <p:nvSpPr>
          <p:cNvPr id="3" name="文本占位符 2"/>
          <p:cNvSpPr>
            <a:spLocks noGrp="1"/>
          </p:cNvSpPr>
          <p:nvPr>
            <p:ph type="body" idx="1"/>
          </p:nvPr>
        </p:nvSpPr>
        <p:spPr>
          <a:xfrm>
            <a:off x="1679577" y="3362326"/>
            <a:ext cx="10315574"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kumimoji="1" lang="zh-CN" altLang="en-US"/>
              <a:t>单击此处编辑母版文本样式</a:t>
            </a:r>
          </a:p>
        </p:txBody>
      </p:sp>
      <p:sp>
        <p:nvSpPr>
          <p:cNvPr id="4" name="内容占位符 3"/>
          <p:cNvSpPr>
            <a:spLocks noGrp="1"/>
          </p:cNvSpPr>
          <p:nvPr>
            <p:ph sz="half" idx="2"/>
          </p:nvPr>
        </p:nvSpPr>
        <p:spPr>
          <a:xfrm>
            <a:off x="1679577" y="5010150"/>
            <a:ext cx="10315574" cy="7369176"/>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文本占位符 4"/>
          <p:cNvSpPr>
            <a:spLocks noGrp="1"/>
          </p:cNvSpPr>
          <p:nvPr>
            <p:ph type="body" sz="quarter" idx="3"/>
          </p:nvPr>
        </p:nvSpPr>
        <p:spPr>
          <a:xfrm>
            <a:off x="12344400" y="3362326"/>
            <a:ext cx="10366376"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kumimoji="1" lang="zh-CN" altLang="en-US"/>
              <a:t>单击此处编辑母版文本样式</a:t>
            </a:r>
          </a:p>
        </p:txBody>
      </p:sp>
      <p:sp>
        <p:nvSpPr>
          <p:cNvPr id="6" name="内容占位符 5"/>
          <p:cNvSpPr>
            <a:spLocks noGrp="1"/>
          </p:cNvSpPr>
          <p:nvPr>
            <p:ph sz="quarter" idx="4"/>
          </p:nvPr>
        </p:nvSpPr>
        <p:spPr>
          <a:xfrm>
            <a:off x="12344400" y="5010150"/>
            <a:ext cx="10366376" cy="7369176"/>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7" name="日期占位符 6"/>
          <p:cNvSpPr>
            <a:spLocks noGrp="1"/>
          </p:cNvSpPr>
          <p:nvPr>
            <p:ph type="dt" sz="half" idx="10"/>
          </p:nvPr>
        </p:nvSpPr>
        <p:spPr/>
        <p:txBody>
          <a:bodyPr/>
          <a:lstStyle/>
          <a:p>
            <a:fld id="{8DAC73D6-0E53-5145-8699-6BE8BA1142BA}" type="datetimeFigureOut">
              <a:rPr kumimoji="1" lang="zh-CN" altLang="en-US" smtClean="0"/>
              <a:t>2026/7/31</a:t>
            </a:fld>
            <a:endParaRPr kumimoji="1" lang="zh-CN" altLang="en-US"/>
          </a:p>
        </p:txBody>
      </p:sp>
      <p:sp>
        <p:nvSpPr>
          <p:cNvPr id="8" name="页脚占位符 7"/>
          <p:cNvSpPr>
            <a:spLocks noGrp="1"/>
          </p:cNvSpPr>
          <p:nvPr>
            <p:ph type="ftr" sz="quarter" idx="11"/>
          </p:nvPr>
        </p:nvSpPr>
        <p:spPr/>
        <p:txBody>
          <a:bodyPr/>
          <a:lstStyle/>
          <a:p>
            <a:endParaRPr kumimoji="1" lang="zh-CN" altLang="en-US"/>
          </a:p>
        </p:txBody>
      </p:sp>
      <p:sp>
        <p:nvSpPr>
          <p:cNvPr id="9" name="幻灯片编号占位符 8"/>
          <p:cNvSpPr>
            <a:spLocks noGrp="1"/>
          </p:cNvSpPr>
          <p:nvPr>
            <p:ph type="sldNum" sz="quarter" idx="12"/>
          </p:nvPr>
        </p:nvSpPr>
        <p:spPr/>
        <p:txBody>
          <a:body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214475416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日期占位符 2"/>
          <p:cNvSpPr>
            <a:spLocks noGrp="1"/>
          </p:cNvSpPr>
          <p:nvPr>
            <p:ph type="dt" sz="half" idx="10"/>
          </p:nvPr>
        </p:nvSpPr>
        <p:spPr/>
        <p:txBody>
          <a:bodyPr/>
          <a:lstStyle/>
          <a:p>
            <a:fld id="{8DAC73D6-0E53-5145-8699-6BE8BA1142BA}" type="datetimeFigureOut">
              <a:rPr kumimoji="1" lang="zh-CN" altLang="en-US" smtClean="0"/>
              <a:t>2026/7/31</a:t>
            </a:fld>
            <a:endParaRPr kumimoji="1" lang="zh-CN" altLang="en-US"/>
          </a:p>
        </p:txBody>
      </p:sp>
      <p:sp>
        <p:nvSpPr>
          <p:cNvPr id="4" name="页脚占位符 3"/>
          <p:cNvSpPr>
            <a:spLocks noGrp="1"/>
          </p:cNvSpPr>
          <p:nvPr>
            <p:ph type="ftr" sz="quarter" idx="11"/>
          </p:nvPr>
        </p:nvSpPr>
        <p:spPr/>
        <p:txBody>
          <a:bodyPr/>
          <a:lstStyle/>
          <a:p>
            <a:endParaRPr kumimoji="1" lang="zh-CN" altLang="en-US"/>
          </a:p>
        </p:txBody>
      </p:sp>
      <p:sp>
        <p:nvSpPr>
          <p:cNvPr id="5" name="幻灯片编号占位符 4"/>
          <p:cNvSpPr>
            <a:spLocks noGrp="1"/>
          </p:cNvSpPr>
          <p:nvPr>
            <p:ph type="sldNum" sz="quarter" idx="12"/>
          </p:nvPr>
        </p:nvSpPr>
        <p:spPr/>
        <p:txBody>
          <a:body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321311805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DAC73D6-0E53-5145-8699-6BE8BA1142BA}" type="datetimeFigureOut">
              <a:rPr kumimoji="1" lang="zh-CN" altLang="en-US" smtClean="0"/>
              <a:t>2026/7/31</a:t>
            </a:fld>
            <a:endParaRPr kumimoji="1" lang="zh-CN" altLang="en-US"/>
          </a:p>
        </p:txBody>
      </p:sp>
      <p:sp>
        <p:nvSpPr>
          <p:cNvPr id="3" name="页脚占位符 2"/>
          <p:cNvSpPr>
            <a:spLocks noGrp="1"/>
          </p:cNvSpPr>
          <p:nvPr>
            <p:ph type="ftr" sz="quarter" idx="11"/>
          </p:nvPr>
        </p:nvSpPr>
        <p:spPr/>
        <p:txBody>
          <a:bodyPr/>
          <a:lstStyle/>
          <a:p>
            <a:endParaRPr kumimoji="1" lang="zh-CN" altLang="en-US"/>
          </a:p>
        </p:txBody>
      </p:sp>
      <p:sp>
        <p:nvSpPr>
          <p:cNvPr id="4" name="幻灯片编号占位符 3"/>
          <p:cNvSpPr>
            <a:spLocks noGrp="1"/>
          </p:cNvSpPr>
          <p:nvPr>
            <p:ph type="sldNum" sz="quarter" idx="12"/>
          </p:nvPr>
        </p:nvSpPr>
        <p:spPr/>
        <p:txBody>
          <a:body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207711471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1679577" y="914400"/>
            <a:ext cx="7864474" cy="3200400"/>
          </a:xfrm>
        </p:spPr>
        <p:txBody>
          <a:bodyPr anchor="b"/>
          <a:lstStyle>
            <a:lvl1pPr>
              <a:defRPr sz="6400"/>
            </a:lvl1pPr>
          </a:lstStyle>
          <a:p>
            <a:r>
              <a:rPr kumimoji="1" lang="zh-CN" altLang="en-US"/>
              <a:t>单击此处编辑母版标题样式</a:t>
            </a:r>
          </a:p>
        </p:txBody>
      </p:sp>
      <p:sp>
        <p:nvSpPr>
          <p:cNvPr id="3" name="内容占位符 2"/>
          <p:cNvSpPr>
            <a:spLocks noGrp="1"/>
          </p:cNvSpPr>
          <p:nvPr>
            <p:ph idx="1"/>
          </p:nvPr>
        </p:nvSpPr>
        <p:spPr>
          <a:xfrm>
            <a:off x="10366376" y="1974851"/>
            <a:ext cx="12344400" cy="9747250"/>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文本占位符 3"/>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kumimoji="1" lang="zh-CN" altLang="en-US"/>
              <a:t>单击此处编辑母版文本样式</a:t>
            </a:r>
          </a:p>
        </p:txBody>
      </p:sp>
      <p:sp>
        <p:nvSpPr>
          <p:cNvPr id="5" name="日期占位符 4"/>
          <p:cNvSpPr>
            <a:spLocks noGrp="1"/>
          </p:cNvSpPr>
          <p:nvPr>
            <p:ph type="dt" sz="half" idx="10"/>
          </p:nvPr>
        </p:nvSpPr>
        <p:spPr/>
        <p:txBody>
          <a:bodyPr/>
          <a:lstStyle/>
          <a:p>
            <a:fld id="{8DAC73D6-0E53-5145-8699-6BE8BA1142BA}" type="datetimeFigureOut">
              <a:rPr kumimoji="1" lang="zh-CN" altLang="en-US" smtClean="0"/>
              <a:t>2026/7/31</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107135292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679577" y="914400"/>
            <a:ext cx="7864474" cy="3200400"/>
          </a:xfrm>
        </p:spPr>
        <p:txBody>
          <a:bodyPr anchor="b"/>
          <a:lstStyle>
            <a:lvl1pPr>
              <a:defRPr sz="6400"/>
            </a:lvl1pPr>
          </a:lstStyle>
          <a:p>
            <a:r>
              <a:rPr kumimoji="1" lang="zh-CN" altLang="en-US"/>
              <a:t>单击此处编辑母版标题样式</a:t>
            </a:r>
          </a:p>
        </p:txBody>
      </p:sp>
      <p:sp>
        <p:nvSpPr>
          <p:cNvPr id="3" name="图片占位符 2"/>
          <p:cNvSpPr>
            <a:spLocks noGrp="1"/>
          </p:cNvSpPr>
          <p:nvPr>
            <p:ph type="pic" idx="1"/>
          </p:nvPr>
        </p:nvSpPr>
        <p:spPr>
          <a:xfrm>
            <a:off x="10366376" y="1974851"/>
            <a:ext cx="12344400" cy="974725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endParaRPr kumimoji="1" lang="zh-CN" altLang="en-US"/>
          </a:p>
        </p:txBody>
      </p:sp>
      <p:sp>
        <p:nvSpPr>
          <p:cNvPr id="4" name="文本占位符 3"/>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kumimoji="1" lang="zh-CN" altLang="en-US"/>
              <a:t>单击此处编辑母版文本样式</a:t>
            </a:r>
          </a:p>
        </p:txBody>
      </p:sp>
      <p:sp>
        <p:nvSpPr>
          <p:cNvPr id="5" name="日期占位符 4"/>
          <p:cNvSpPr>
            <a:spLocks noGrp="1"/>
          </p:cNvSpPr>
          <p:nvPr>
            <p:ph type="dt" sz="half" idx="10"/>
          </p:nvPr>
        </p:nvSpPr>
        <p:spPr/>
        <p:txBody>
          <a:bodyPr/>
          <a:lstStyle/>
          <a:p>
            <a:fld id="{8DAC73D6-0E53-5145-8699-6BE8BA1142BA}" type="datetimeFigureOut">
              <a:rPr kumimoji="1" lang="zh-CN" altLang="en-US" smtClean="0"/>
              <a:t>2026/7/31</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124106660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标题和竖排文本">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竖排文本占位符 2"/>
          <p:cNvSpPr>
            <a:spLocks noGrp="1"/>
          </p:cNvSpPr>
          <p:nvPr>
            <p:ph type="body" orient="vert" idx="1"/>
          </p:nvPr>
        </p:nvSpPr>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fld id="{8DAC73D6-0E53-5145-8699-6BE8BA1142BA}" type="datetimeFigureOut">
              <a:rPr kumimoji="1" lang="zh-CN" altLang="en-US" smtClean="0"/>
              <a:t>2026/7/31</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238750582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竖排标题和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17449800" y="730250"/>
            <a:ext cx="5257800" cy="11623676"/>
          </a:xfrm>
        </p:spPr>
        <p:txBody>
          <a:bodyPr vert="eaVert"/>
          <a:lstStyle/>
          <a:p>
            <a:r>
              <a:rPr kumimoji="1" lang="zh-CN" altLang="en-US"/>
              <a:t>单击此处编辑母版标题样式</a:t>
            </a:r>
          </a:p>
        </p:txBody>
      </p:sp>
      <p:sp>
        <p:nvSpPr>
          <p:cNvPr id="3" name="竖排文本占位符 2"/>
          <p:cNvSpPr>
            <a:spLocks noGrp="1"/>
          </p:cNvSpPr>
          <p:nvPr>
            <p:ph type="body" orient="vert" idx="1"/>
          </p:nvPr>
        </p:nvSpPr>
        <p:spPr>
          <a:xfrm>
            <a:off x="1676400" y="730250"/>
            <a:ext cx="15468600" cy="11623676"/>
          </a:xfrm>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fld id="{8DAC73D6-0E53-5145-8699-6BE8BA1142BA}" type="datetimeFigureOut">
              <a:rPr kumimoji="1" lang="zh-CN" altLang="en-US" smtClean="0"/>
              <a:t>2026/7/31</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154162597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284036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83A7497-4B13-4B00-B1D0-3D6088214A50}"/>
              </a:ext>
            </a:extLst>
          </p:cNvPr>
          <p:cNvSpPr>
            <a:spLocks noGrp="1"/>
          </p:cNvSpPr>
          <p:nvPr>
            <p:ph type="ctrTitle"/>
          </p:nvPr>
        </p:nvSpPr>
        <p:spPr>
          <a:xfrm>
            <a:off x="3048000" y="2244726"/>
            <a:ext cx="18288000" cy="4775200"/>
          </a:xfrm>
        </p:spPr>
        <p:txBody>
          <a:bodyPr anchor="b"/>
          <a:lstStyle>
            <a:lvl1pPr algn="ctr">
              <a:defRPr sz="12000"/>
            </a:lvl1pPr>
          </a:lstStyle>
          <a:p>
            <a:r>
              <a:rPr lang="zh-CN" altLang="en-US"/>
              <a:t>单击此处编辑母版标题样式</a:t>
            </a:r>
          </a:p>
        </p:txBody>
      </p:sp>
      <p:sp>
        <p:nvSpPr>
          <p:cNvPr id="3" name="副标题 2">
            <a:extLst>
              <a:ext uri="{FF2B5EF4-FFF2-40B4-BE49-F238E27FC236}">
                <a16:creationId xmlns:a16="http://schemas.microsoft.com/office/drawing/2014/main" id="{6B256C1A-0252-408C-BC93-8D2228E464AF}"/>
              </a:ext>
            </a:extLst>
          </p:cNvPr>
          <p:cNvSpPr>
            <a:spLocks noGrp="1"/>
          </p:cNvSpPr>
          <p:nvPr>
            <p:ph type="subTitle" idx="1"/>
          </p:nvPr>
        </p:nvSpPr>
        <p:spPr>
          <a:xfrm>
            <a:off x="3048000" y="7204076"/>
            <a:ext cx="18288000" cy="3311524"/>
          </a:xfrm>
        </p:spPr>
        <p:txBody>
          <a:bodyPr/>
          <a:lstStyle>
            <a:lvl1pPr marL="0" indent="0" algn="ctr">
              <a:buNone/>
              <a:defRPr sz="4800"/>
            </a:lvl1pPr>
            <a:lvl2pPr marL="914400" indent="0" algn="ctr">
              <a:buNone/>
              <a:defRPr sz="4000"/>
            </a:lvl2pPr>
            <a:lvl3pPr marL="1828800" indent="0" algn="ctr">
              <a:buNone/>
              <a:defRPr sz="3600"/>
            </a:lvl3pPr>
            <a:lvl4pPr marL="2743200" indent="0" algn="ctr">
              <a:buNone/>
              <a:defRPr sz="3200"/>
            </a:lvl4pPr>
            <a:lvl5pPr marL="3657600" indent="0" algn="ctr">
              <a:buNone/>
              <a:defRPr sz="3200"/>
            </a:lvl5pPr>
            <a:lvl6pPr marL="4572000" indent="0" algn="ctr">
              <a:buNone/>
              <a:defRPr sz="3200"/>
            </a:lvl6pPr>
            <a:lvl7pPr marL="5486400" indent="0" algn="ctr">
              <a:buNone/>
              <a:defRPr sz="3200"/>
            </a:lvl7pPr>
            <a:lvl8pPr marL="6400800" indent="0" algn="ctr">
              <a:buNone/>
              <a:defRPr sz="3200"/>
            </a:lvl8pPr>
            <a:lvl9pPr marL="7315200" indent="0" algn="ctr">
              <a:buNone/>
              <a:defRPr sz="3200"/>
            </a:lvl9pPr>
          </a:lstStyle>
          <a:p>
            <a:r>
              <a:rPr lang="zh-CN" altLang="en-US"/>
              <a:t>单击此处编辑母版副标题样式</a:t>
            </a:r>
          </a:p>
        </p:txBody>
      </p:sp>
      <p:sp>
        <p:nvSpPr>
          <p:cNvPr id="4" name="日期占位符 3">
            <a:extLst>
              <a:ext uri="{FF2B5EF4-FFF2-40B4-BE49-F238E27FC236}">
                <a16:creationId xmlns:a16="http://schemas.microsoft.com/office/drawing/2014/main" id="{CBC897F2-2EB3-44B2-8AF5-CD49DF54776A}"/>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81D51190-3AC0-4DF6-8FCD-F580E9CBF4BC}"/>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884413A9-1069-4186-99FD-8CCCF175611D}"/>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28113752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D374A8A-F1C5-4747-9BA6-7172A992DE67}"/>
              </a:ext>
            </a:extLst>
          </p:cNvPr>
          <p:cNvSpPr>
            <a:spLocks noGrp="1"/>
          </p:cNvSpPr>
          <p:nvPr>
            <p:ph type="title"/>
          </p:nvPr>
        </p:nvSpPr>
        <p:spPr/>
        <p:txBody>
          <a:bodyPr/>
          <a:lstStyle/>
          <a:p>
            <a:r>
              <a:rPr lang="zh-CN" altLang="en-US" dirty="0"/>
              <a:t>单击此处编辑母版标题样式</a:t>
            </a:r>
          </a:p>
        </p:txBody>
      </p:sp>
      <p:sp>
        <p:nvSpPr>
          <p:cNvPr id="3" name="内容占位符 2">
            <a:extLst>
              <a:ext uri="{FF2B5EF4-FFF2-40B4-BE49-F238E27FC236}">
                <a16:creationId xmlns:a16="http://schemas.microsoft.com/office/drawing/2014/main" id="{293C0E21-F4F8-448F-8550-939EC6720202}"/>
              </a:ext>
            </a:extLst>
          </p:cNvPr>
          <p:cNvSpPr>
            <a:spLocks noGrp="1"/>
          </p:cNvSpPr>
          <p:nvPr>
            <p:ph idx="1"/>
          </p:nvPr>
        </p:nvSpPr>
        <p:spPr/>
        <p:txBody>
          <a:bodyPr/>
          <a:lstStyle/>
          <a:p>
            <a:pPr lvl="0"/>
            <a:r>
              <a:rPr lang="zh-CN" altLang="en-US" dirty="0"/>
              <a:t>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a:extLst>
              <a:ext uri="{FF2B5EF4-FFF2-40B4-BE49-F238E27FC236}">
                <a16:creationId xmlns:a16="http://schemas.microsoft.com/office/drawing/2014/main" id="{4DF2BD85-DB7F-4E7E-B3A0-25B896FFC42E}"/>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D157CEC2-2D9B-4192-8A7B-EBBCD53A9AD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A1156C62-25C5-4609-9AD4-E84411CD7B32}"/>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pic>
        <p:nvPicPr>
          <p:cNvPr id="8" name="图片 7">
            <a:extLst>
              <a:ext uri="{FF2B5EF4-FFF2-40B4-BE49-F238E27FC236}">
                <a16:creationId xmlns:a16="http://schemas.microsoft.com/office/drawing/2014/main" id="{17F19F7A-9928-4D20-91AA-1AD9445510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0371260" y="460377"/>
            <a:ext cx="3810532" cy="1810002"/>
          </a:xfrm>
          <a:prstGeom prst="rect">
            <a:avLst/>
          </a:prstGeom>
        </p:spPr>
      </p:pic>
      <p:cxnSp>
        <p:nvCxnSpPr>
          <p:cNvPr id="10" name="直接连接符 9">
            <a:extLst>
              <a:ext uri="{FF2B5EF4-FFF2-40B4-BE49-F238E27FC236}">
                <a16:creationId xmlns:a16="http://schemas.microsoft.com/office/drawing/2014/main" id="{CA899E0A-3404-4C2D-B41C-780E647F0CC3}"/>
              </a:ext>
            </a:extLst>
          </p:cNvPr>
          <p:cNvCxnSpPr/>
          <p:nvPr userDrawn="1"/>
        </p:nvCxnSpPr>
        <p:spPr>
          <a:xfrm>
            <a:off x="1676400" y="2754358"/>
            <a:ext cx="21031200" cy="0"/>
          </a:xfrm>
          <a:prstGeom prst="line">
            <a:avLst/>
          </a:prstGeom>
          <a:ln w="38100"/>
          <a:effectLst>
            <a:outerShdw blurRad="50800" dist="38100" dir="5400000" algn="t" rotWithShape="0">
              <a:prstClr val="black">
                <a:alpha val="40000"/>
              </a:prstClr>
            </a:outerShdw>
          </a:effectLst>
          <a:scene3d>
            <a:camera prst="perspectiveRelaxedModerately"/>
            <a:lightRig rig="threePt" dir="t"/>
          </a:scene3d>
          <a:sp3d>
            <a:bevelT w="165100" prst="coolSlant"/>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421295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A3B7C1A-A361-44CE-8109-48FFD6B46524}"/>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E4D27BBB-0CF9-4A99-BFE9-5BB7DDE75CBF}"/>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4" name="页脚占位符 3">
            <a:extLst>
              <a:ext uri="{FF2B5EF4-FFF2-40B4-BE49-F238E27FC236}">
                <a16:creationId xmlns:a16="http://schemas.microsoft.com/office/drawing/2014/main" id="{FE58CD65-4684-4876-AC39-937259646D51}"/>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CE38276A-652C-45FB-9E6B-3A9EE909DA54}"/>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95436555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B2B0F8A-BB86-4018-AA76-4E78B73C4BA8}"/>
              </a:ext>
            </a:extLst>
          </p:cNvPr>
          <p:cNvSpPr>
            <a:spLocks noGrp="1"/>
          </p:cNvSpPr>
          <p:nvPr>
            <p:ph type="title"/>
          </p:nvPr>
        </p:nvSpPr>
        <p:spPr>
          <a:xfrm>
            <a:off x="1663700" y="3419477"/>
            <a:ext cx="21031200" cy="5705474"/>
          </a:xfrm>
        </p:spPr>
        <p:txBody>
          <a:bodyPr anchor="b"/>
          <a:lstStyle>
            <a:lvl1pPr>
              <a:defRPr sz="12000"/>
            </a:lvl1pPr>
          </a:lstStyle>
          <a:p>
            <a:r>
              <a:rPr lang="zh-CN" altLang="en-US"/>
              <a:t>单击此处编辑母版标题样式</a:t>
            </a:r>
          </a:p>
        </p:txBody>
      </p:sp>
      <p:sp>
        <p:nvSpPr>
          <p:cNvPr id="3" name="文本占位符 2">
            <a:extLst>
              <a:ext uri="{FF2B5EF4-FFF2-40B4-BE49-F238E27FC236}">
                <a16:creationId xmlns:a16="http://schemas.microsoft.com/office/drawing/2014/main" id="{5ED7D635-94F3-48DA-B032-D4A98C3C88A7}"/>
              </a:ext>
            </a:extLst>
          </p:cNvPr>
          <p:cNvSpPr>
            <a:spLocks noGrp="1"/>
          </p:cNvSpPr>
          <p:nvPr>
            <p:ph type="body" idx="1"/>
          </p:nvPr>
        </p:nvSpPr>
        <p:spPr>
          <a:xfrm>
            <a:off x="1663700" y="9178927"/>
            <a:ext cx="21031200" cy="3000374"/>
          </a:xfrm>
        </p:spPr>
        <p:txBody>
          <a:bodyPr/>
          <a:lstStyle>
            <a:lvl1pPr marL="0" indent="0">
              <a:buNone/>
              <a:defRPr sz="4800">
                <a:solidFill>
                  <a:schemeClr val="tx1">
                    <a:tint val="75000"/>
                  </a:schemeClr>
                </a:solidFill>
              </a:defRPr>
            </a:lvl1pPr>
            <a:lvl2pPr marL="914400" indent="0">
              <a:buNone/>
              <a:defRPr sz="4000">
                <a:solidFill>
                  <a:schemeClr val="tx1">
                    <a:tint val="75000"/>
                  </a:schemeClr>
                </a:solidFill>
              </a:defRPr>
            </a:lvl2pPr>
            <a:lvl3pPr marL="1828800" indent="0">
              <a:buNone/>
              <a:defRPr sz="3600">
                <a:solidFill>
                  <a:schemeClr val="tx1">
                    <a:tint val="75000"/>
                  </a:schemeClr>
                </a:solidFill>
              </a:defRPr>
            </a:lvl3pPr>
            <a:lvl4pPr marL="2743200" indent="0">
              <a:buNone/>
              <a:defRPr sz="3200">
                <a:solidFill>
                  <a:schemeClr val="tx1">
                    <a:tint val="75000"/>
                  </a:schemeClr>
                </a:solidFill>
              </a:defRPr>
            </a:lvl4pPr>
            <a:lvl5pPr marL="3657600" indent="0">
              <a:buNone/>
              <a:defRPr sz="3200">
                <a:solidFill>
                  <a:schemeClr val="tx1">
                    <a:tint val="75000"/>
                  </a:schemeClr>
                </a:solidFill>
              </a:defRPr>
            </a:lvl5pPr>
            <a:lvl6pPr marL="4572000" indent="0">
              <a:buNone/>
              <a:defRPr sz="3200">
                <a:solidFill>
                  <a:schemeClr val="tx1">
                    <a:tint val="75000"/>
                  </a:schemeClr>
                </a:solidFill>
              </a:defRPr>
            </a:lvl6pPr>
            <a:lvl7pPr marL="5486400" indent="0">
              <a:buNone/>
              <a:defRPr sz="3200">
                <a:solidFill>
                  <a:schemeClr val="tx1">
                    <a:tint val="75000"/>
                  </a:schemeClr>
                </a:solidFill>
              </a:defRPr>
            </a:lvl7pPr>
            <a:lvl8pPr marL="6400800" indent="0">
              <a:buNone/>
              <a:defRPr sz="3200">
                <a:solidFill>
                  <a:schemeClr val="tx1">
                    <a:tint val="75000"/>
                  </a:schemeClr>
                </a:solidFill>
              </a:defRPr>
            </a:lvl8pPr>
            <a:lvl9pPr marL="7315200" indent="0">
              <a:buNone/>
              <a:defRPr sz="32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a16="http://schemas.microsoft.com/office/drawing/2014/main" id="{7DA86BF2-8910-4475-ABB9-A5B5C5DCF299}"/>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2BA718A9-90A8-4DA5-AF80-A586FDCCD42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752803E7-B6EA-41A3-B7F7-CBCC5DEB3CC4}"/>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66001372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26651FD-3570-450E-A6CB-7B88DAD6ABBC}"/>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1FAF7508-A815-4CCD-962C-5EAE7D654696}"/>
              </a:ext>
            </a:extLst>
          </p:cNvPr>
          <p:cNvSpPr>
            <a:spLocks noGrp="1"/>
          </p:cNvSpPr>
          <p:nvPr>
            <p:ph sz="half" idx="1"/>
          </p:nvPr>
        </p:nvSpPr>
        <p:spPr>
          <a:xfrm>
            <a:off x="1676400" y="3651250"/>
            <a:ext cx="10363200" cy="87026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a:extLst>
              <a:ext uri="{FF2B5EF4-FFF2-40B4-BE49-F238E27FC236}">
                <a16:creationId xmlns:a16="http://schemas.microsoft.com/office/drawing/2014/main" id="{D2908D44-132A-4FA8-91E1-C60AE745608A}"/>
              </a:ext>
            </a:extLst>
          </p:cNvPr>
          <p:cNvSpPr>
            <a:spLocks noGrp="1"/>
          </p:cNvSpPr>
          <p:nvPr>
            <p:ph sz="half" idx="2"/>
          </p:nvPr>
        </p:nvSpPr>
        <p:spPr>
          <a:xfrm>
            <a:off x="12344400" y="3651250"/>
            <a:ext cx="10363200" cy="87026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a:extLst>
              <a:ext uri="{FF2B5EF4-FFF2-40B4-BE49-F238E27FC236}">
                <a16:creationId xmlns:a16="http://schemas.microsoft.com/office/drawing/2014/main" id="{0D99C51E-8E80-4DFE-B619-E9C1475BC568}"/>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6" name="页脚占位符 5">
            <a:extLst>
              <a:ext uri="{FF2B5EF4-FFF2-40B4-BE49-F238E27FC236}">
                <a16:creationId xmlns:a16="http://schemas.microsoft.com/office/drawing/2014/main" id="{35B86D1B-6A2E-4967-B9BE-06BE63C94575}"/>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51FE7349-7FEC-4C28-9C4C-C7D7805F54EF}"/>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56341483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E4BB181-0C46-4F71-BAE2-87727D8B153C}"/>
              </a:ext>
            </a:extLst>
          </p:cNvPr>
          <p:cNvSpPr>
            <a:spLocks noGrp="1"/>
          </p:cNvSpPr>
          <p:nvPr>
            <p:ph type="title"/>
          </p:nvPr>
        </p:nvSpPr>
        <p:spPr>
          <a:xfrm>
            <a:off x="1679576" y="730251"/>
            <a:ext cx="21031200" cy="2651126"/>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46CD91CD-932F-4B7F-AFF0-846B914E0421}"/>
              </a:ext>
            </a:extLst>
          </p:cNvPr>
          <p:cNvSpPr>
            <a:spLocks noGrp="1"/>
          </p:cNvSpPr>
          <p:nvPr>
            <p:ph type="body" idx="1"/>
          </p:nvPr>
        </p:nvSpPr>
        <p:spPr>
          <a:xfrm>
            <a:off x="1679577" y="3362326"/>
            <a:ext cx="10315574"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zh-CN" altLang="en-US"/>
              <a:t>编辑母版文本样式</a:t>
            </a:r>
          </a:p>
        </p:txBody>
      </p:sp>
      <p:sp>
        <p:nvSpPr>
          <p:cNvPr id="4" name="内容占位符 3">
            <a:extLst>
              <a:ext uri="{FF2B5EF4-FFF2-40B4-BE49-F238E27FC236}">
                <a16:creationId xmlns:a16="http://schemas.microsoft.com/office/drawing/2014/main" id="{D782B6EB-8158-4F1B-AB6A-72F77ED0473F}"/>
              </a:ext>
            </a:extLst>
          </p:cNvPr>
          <p:cNvSpPr>
            <a:spLocks noGrp="1"/>
          </p:cNvSpPr>
          <p:nvPr>
            <p:ph sz="half" idx="2"/>
          </p:nvPr>
        </p:nvSpPr>
        <p:spPr>
          <a:xfrm>
            <a:off x="1679577" y="5010150"/>
            <a:ext cx="10315574" cy="73691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a:extLst>
              <a:ext uri="{FF2B5EF4-FFF2-40B4-BE49-F238E27FC236}">
                <a16:creationId xmlns:a16="http://schemas.microsoft.com/office/drawing/2014/main" id="{D9950A1A-28B8-4DE2-B0B4-A96F57BB0CBF}"/>
              </a:ext>
            </a:extLst>
          </p:cNvPr>
          <p:cNvSpPr>
            <a:spLocks noGrp="1"/>
          </p:cNvSpPr>
          <p:nvPr>
            <p:ph type="body" sz="quarter" idx="3"/>
          </p:nvPr>
        </p:nvSpPr>
        <p:spPr>
          <a:xfrm>
            <a:off x="12344400" y="3362326"/>
            <a:ext cx="10366376"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zh-CN" altLang="en-US"/>
              <a:t>编辑母版文本样式</a:t>
            </a:r>
          </a:p>
        </p:txBody>
      </p:sp>
      <p:sp>
        <p:nvSpPr>
          <p:cNvPr id="6" name="内容占位符 5">
            <a:extLst>
              <a:ext uri="{FF2B5EF4-FFF2-40B4-BE49-F238E27FC236}">
                <a16:creationId xmlns:a16="http://schemas.microsoft.com/office/drawing/2014/main" id="{F9C3B803-19D5-442E-BA0A-4F8712B3216C}"/>
              </a:ext>
            </a:extLst>
          </p:cNvPr>
          <p:cNvSpPr>
            <a:spLocks noGrp="1"/>
          </p:cNvSpPr>
          <p:nvPr>
            <p:ph sz="quarter" idx="4"/>
          </p:nvPr>
        </p:nvSpPr>
        <p:spPr>
          <a:xfrm>
            <a:off x="12344400" y="5010150"/>
            <a:ext cx="10366376" cy="73691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a:extLst>
              <a:ext uri="{FF2B5EF4-FFF2-40B4-BE49-F238E27FC236}">
                <a16:creationId xmlns:a16="http://schemas.microsoft.com/office/drawing/2014/main" id="{3B32A524-832A-48F7-9C86-80A2654C2550}"/>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8" name="页脚占位符 7">
            <a:extLst>
              <a:ext uri="{FF2B5EF4-FFF2-40B4-BE49-F238E27FC236}">
                <a16:creationId xmlns:a16="http://schemas.microsoft.com/office/drawing/2014/main" id="{EE269B5A-29A3-40D5-8E5F-CF3FF37D8341}"/>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FC8EF487-30F7-417A-A958-A9005FD642B1}"/>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230996554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B0865F1-BC09-49DD-BB6B-AA74EF9DDA8F}"/>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9D8DE4AE-835B-4DB0-B663-A932EC554E4E}"/>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4" name="页脚占位符 3">
            <a:extLst>
              <a:ext uri="{FF2B5EF4-FFF2-40B4-BE49-F238E27FC236}">
                <a16:creationId xmlns:a16="http://schemas.microsoft.com/office/drawing/2014/main" id="{2CACE48E-281A-4646-88ED-E55AED5B3B8D}"/>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A09C1F57-B4C3-40C8-94EF-12046C710ED0}"/>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30272644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CB1D7A5F-89BB-4D1A-BC3D-5E4645059568}"/>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3" name="页脚占位符 2">
            <a:extLst>
              <a:ext uri="{FF2B5EF4-FFF2-40B4-BE49-F238E27FC236}">
                <a16:creationId xmlns:a16="http://schemas.microsoft.com/office/drawing/2014/main" id="{D63D4A7F-61FC-48C6-B898-DB3C4F091B17}"/>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223888C3-BC8C-45B9-955D-5462DB0A5DBC}"/>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89912643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BA7C8AC-B08C-4C22-81C2-7E8B860590FA}"/>
              </a:ext>
            </a:extLst>
          </p:cNvPr>
          <p:cNvSpPr>
            <a:spLocks noGrp="1"/>
          </p:cNvSpPr>
          <p:nvPr>
            <p:ph type="title"/>
          </p:nvPr>
        </p:nvSpPr>
        <p:spPr>
          <a:xfrm>
            <a:off x="1679577" y="914400"/>
            <a:ext cx="7864474" cy="3200400"/>
          </a:xfrm>
        </p:spPr>
        <p:txBody>
          <a:bodyPr anchor="b"/>
          <a:lstStyle>
            <a:lvl1pPr>
              <a:defRPr sz="6400"/>
            </a:lvl1pPr>
          </a:lstStyle>
          <a:p>
            <a:r>
              <a:rPr lang="zh-CN" altLang="en-US"/>
              <a:t>单击此处编辑母版标题样式</a:t>
            </a:r>
          </a:p>
        </p:txBody>
      </p:sp>
      <p:sp>
        <p:nvSpPr>
          <p:cNvPr id="3" name="内容占位符 2">
            <a:extLst>
              <a:ext uri="{FF2B5EF4-FFF2-40B4-BE49-F238E27FC236}">
                <a16:creationId xmlns:a16="http://schemas.microsoft.com/office/drawing/2014/main" id="{AC717667-EAFB-4DA7-8C18-ECF12672C061}"/>
              </a:ext>
            </a:extLst>
          </p:cNvPr>
          <p:cNvSpPr>
            <a:spLocks noGrp="1"/>
          </p:cNvSpPr>
          <p:nvPr>
            <p:ph idx="1"/>
          </p:nvPr>
        </p:nvSpPr>
        <p:spPr>
          <a:xfrm>
            <a:off x="10366376" y="1974851"/>
            <a:ext cx="12344400" cy="9747250"/>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a:extLst>
              <a:ext uri="{FF2B5EF4-FFF2-40B4-BE49-F238E27FC236}">
                <a16:creationId xmlns:a16="http://schemas.microsoft.com/office/drawing/2014/main" id="{27C7D9D3-0213-47E2-948F-C3D0543CCFAF}"/>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zh-CN" altLang="en-US"/>
              <a:t>编辑母版文本样式</a:t>
            </a:r>
          </a:p>
        </p:txBody>
      </p:sp>
      <p:sp>
        <p:nvSpPr>
          <p:cNvPr id="5" name="日期占位符 4">
            <a:extLst>
              <a:ext uri="{FF2B5EF4-FFF2-40B4-BE49-F238E27FC236}">
                <a16:creationId xmlns:a16="http://schemas.microsoft.com/office/drawing/2014/main" id="{625EE3FB-47D0-4D8E-8338-E1E756FA117B}"/>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6" name="页脚占位符 5">
            <a:extLst>
              <a:ext uri="{FF2B5EF4-FFF2-40B4-BE49-F238E27FC236}">
                <a16:creationId xmlns:a16="http://schemas.microsoft.com/office/drawing/2014/main" id="{923FC6FF-362E-41F3-8FDB-243925986705}"/>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EFC2E4E-8E3B-4FA9-92E6-6797D86FDE4B}"/>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348500994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D7FD8B5-A580-429D-96B5-9C8127AF4B49}"/>
              </a:ext>
            </a:extLst>
          </p:cNvPr>
          <p:cNvSpPr>
            <a:spLocks noGrp="1"/>
          </p:cNvSpPr>
          <p:nvPr>
            <p:ph type="title"/>
          </p:nvPr>
        </p:nvSpPr>
        <p:spPr>
          <a:xfrm>
            <a:off x="1679577" y="914400"/>
            <a:ext cx="7864474" cy="3200400"/>
          </a:xfrm>
        </p:spPr>
        <p:txBody>
          <a:bodyPr anchor="b"/>
          <a:lstStyle>
            <a:lvl1pPr>
              <a:defRPr sz="6400"/>
            </a:lvl1pPr>
          </a:lstStyle>
          <a:p>
            <a:r>
              <a:rPr lang="zh-CN" altLang="en-US"/>
              <a:t>单击此处编辑母版标题样式</a:t>
            </a:r>
          </a:p>
        </p:txBody>
      </p:sp>
      <p:sp>
        <p:nvSpPr>
          <p:cNvPr id="3" name="图片占位符 2">
            <a:extLst>
              <a:ext uri="{FF2B5EF4-FFF2-40B4-BE49-F238E27FC236}">
                <a16:creationId xmlns:a16="http://schemas.microsoft.com/office/drawing/2014/main" id="{E06CAF4A-CCD3-4957-904E-C0FF91FECD33}"/>
              </a:ext>
            </a:extLst>
          </p:cNvPr>
          <p:cNvSpPr>
            <a:spLocks noGrp="1"/>
          </p:cNvSpPr>
          <p:nvPr>
            <p:ph type="pic" idx="1"/>
          </p:nvPr>
        </p:nvSpPr>
        <p:spPr>
          <a:xfrm>
            <a:off x="10366376" y="1974851"/>
            <a:ext cx="12344400" cy="974725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endParaRPr lang="zh-CN" altLang="en-US"/>
          </a:p>
        </p:txBody>
      </p:sp>
      <p:sp>
        <p:nvSpPr>
          <p:cNvPr id="4" name="文本占位符 3">
            <a:extLst>
              <a:ext uri="{FF2B5EF4-FFF2-40B4-BE49-F238E27FC236}">
                <a16:creationId xmlns:a16="http://schemas.microsoft.com/office/drawing/2014/main" id="{99BF395B-321C-45B3-94BE-A8F23213BCAD}"/>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zh-CN" altLang="en-US"/>
              <a:t>编辑母版文本样式</a:t>
            </a:r>
          </a:p>
        </p:txBody>
      </p:sp>
      <p:sp>
        <p:nvSpPr>
          <p:cNvPr id="5" name="日期占位符 4">
            <a:extLst>
              <a:ext uri="{FF2B5EF4-FFF2-40B4-BE49-F238E27FC236}">
                <a16:creationId xmlns:a16="http://schemas.microsoft.com/office/drawing/2014/main" id="{F74DB054-4839-4EE5-BE5D-8883D0369915}"/>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6" name="页脚占位符 5">
            <a:extLst>
              <a:ext uri="{FF2B5EF4-FFF2-40B4-BE49-F238E27FC236}">
                <a16:creationId xmlns:a16="http://schemas.microsoft.com/office/drawing/2014/main" id="{8E8F48FF-DFA6-4546-B360-E04810207FF9}"/>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9AB5E260-C307-4315-B3D5-8F31C57889D7}"/>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76505452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AB96402-7270-4956-BAFC-64320A4ED024}"/>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72905C23-B3CB-47FF-9532-2AA4510AD0D8}"/>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117A002C-6938-4762-839B-1F1C263B49C3}"/>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C4434B98-9649-438E-8C50-EDCAC792DB6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2B21839-06D3-4D58-B0E8-7F1D61190681}"/>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219115484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544F883D-CA88-4634-B736-20FAD8627CFA}"/>
              </a:ext>
            </a:extLst>
          </p:cNvPr>
          <p:cNvSpPr>
            <a:spLocks noGrp="1"/>
          </p:cNvSpPr>
          <p:nvPr>
            <p:ph type="title" orient="vert"/>
          </p:nvPr>
        </p:nvSpPr>
        <p:spPr>
          <a:xfrm>
            <a:off x="17449800" y="730250"/>
            <a:ext cx="5257800" cy="11623676"/>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739C3DAA-4CAB-4C89-8BB3-A16A4A363DCB}"/>
              </a:ext>
            </a:extLst>
          </p:cNvPr>
          <p:cNvSpPr>
            <a:spLocks noGrp="1"/>
          </p:cNvSpPr>
          <p:nvPr>
            <p:ph type="body" orient="vert" idx="1"/>
          </p:nvPr>
        </p:nvSpPr>
        <p:spPr>
          <a:xfrm>
            <a:off x="1676400" y="730250"/>
            <a:ext cx="15468600" cy="11623676"/>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781AB0E5-43C5-4E44-BA1D-D13C007247B9}"/>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130C7254-226A-4CD5-A2E9-371B776C17B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B4EFB08F-C0F9-43CD-B7DC-3834BBF070E4}"/>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203840085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404173809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带标题的内容">
    <p:spTree>
      <p:nvGrpSpPr>
        <p:cNvPr id="1" name=""/>
        <p:cNvGrpSpPr/>
        <p:nvPr/>
      </p:nvGrpSpPr>
      <p:grpSpPr>
        <a:xfrm>
          <a:off x="0" y="0"/>
          <a:ext cx="0" cy="0"/>
          <a:chOff x="0" y="0"/>
          <a:chExt cx="0" cy="0"/>
        </a:xfrm>
      </p:grpSpPr>
      <p:grpSp>
        <p:nvGrpSpPr>
          <p:cNvPr id="19" name="组 18">
            <a:extLst>
              <a:ext uri="{FF2B5EF4-FFF2-40B4-BE49-F238E27FC236}">
                <a16:creationId xmlns:a16="http://schemas.microsoft.com/office/drawing/2014/main" id="{9F866E5C-B8AA-4805-B232-831BA01AAF16}"/>
              </a:ext>
            </a:extLst>
          </p:cNvPr>
          <p:cNvGrpSpPr/>
          <p:nvPr userDrawn="1"/>
        </p:nvGrpSpPr>
        <p:grpSpPr>
          <a:xfrm rot="8650774" flipH="1" flipV="1">
            <a:off x="14860086" y="-3686253"/>
            <a:ext cx="8872448" cy="10964870"/>
            <a:chOff x="11114088" y="2241550"/>
            <a:chExt cx="1905000" cy="2354263"/>
          </a:xfrm>
          <a:solidFill>
            <a:schemeClr val="bg2">
              <a:alpha val="53000"/>
            </a:schemeClr>
          </a:solidFill>
        </p:grpSpPr>
        <p:sp>
          <p:nvSpPr>
            <p:cNvPr id="20" name="任意多边形 5">
              <a:extLst>
                <a:ext uri="{FF2B5EF4-FFF2-40B4-BE49-F238E27FC236}">
                  <a16:creationId xmlns:a16="http://schemas.microsoft.com/office/drawing/2014/main" id="{F98614F0-2DA3-4F29-8CB3-D61424AC8506}"/>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zh-CN" altLang="en-US" sz="9600" noProof="0" dirty="0">
                <a:latin typeface="Microsoft YaHei UI" panose="020B0503020204020204" pitchFamily="34" charset="-122"/>
                <a:ea typeface="Microsoft YaHei UI" panose="020B0503020204020204" pitchFamily="34" charset="-122"/>
              </a:endParaRPr>
            </a:p>
          </p:txBody>
        </p:sp>
        <p:sp>
          <p:nvSpPr>
            <p:cNvPr id="22" name="任意多边形 6">
              <a:extLst>
                <a:ext uri="{FF2B5EF4-FFF2-40B4-BE49-F238E27FC236}">
                  <a16:creationId xmlns:a16="http://schemas.microsoft.com/office/drawing/2014/main" id="{66D52F08-13EC-4AB4-BB79-89A5395A03B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zh-CN" altLang="en-US" sz="9600" noProof="0" dirty="0">
                <a:latin typeface="Microsoft YaHei UI" panose="020B0503020204020204" pitchFamily="34" charset="-122"/>
                <a:ea typeface="Microsoft YaHei UI" panose="020B0503020204020204" pitchFamily="34" charset="-122"/>
              </a:endParaRPr>
            </a:p>
          </p:txBody>
        </p:sp>
        <p:sp>
          <p:nvSpPr>
            <p:cNvPr id="23" name="任意多边形(F) 7">
              <a:extLst>
                <a:ext uri="{FF2B5EF4-FFF2-40B4-BE49-F238E27FC236}">
                  <a16:creationId xmlns:a16="http://schemas.microsoft.com/office/drawing/2014/main" id="{2544236D-8C3A-41EF-9A68-C84A8A7D0F5A}"/>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zh-CN" altLang="en-US" sz="9600" noProof="0" dirty="0">
                <a:latin typeface="Microsoft YaHei UI" panose="020B0503020204020204" pitchFamily="34" charset="-122"/>
                <a:ea typeface="Microsoft YaHei UI" panose="020B0503020204020204" pitchFamily="34" charset="-122"/>
              </a:endParaRPr>
            </a:p>
          </p:txBody>
        </p:sp>
      </p:grpSp>
      <p:sp>
        <p:nvSpPr>
          <p:cNvPr id="7" name="长方形 6">
            <a:extLst>
              <a:ext uri="{FF2B5EF4-FFF2-40B4-BE49-F238E27FC236}">
                <a16:creationId xmlns:a16="http://schemas.microsoft.com/office/drawing/2014/main" id="{76627016-BFC4-46D4-89DB-F72E3C3461EC}"/>
              </a:ext>
            </a:extLst>
          </p:cNvPr>
          <p:cNvSpPr/>
          <p:nvPr userDrawn="1"/>
        </p:nvSpPr>
        <p:spPr>
          <a:xfrm rot="10800000">
            <a:off x="1031876" y="-33442"/>
            <a:ext cx="2517236" cy="2210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CN" altLang="en-US" sz="9600" noProof="0" dirty="0">
              <a:solidFill>
                <a:schemeClr val="bg1"/>
              </a:solidFill>
              <a:latin typeface="Microsoft YaHei UI" panose="020B0503020204020204" pitchFamily="34" charset="-122"/>
              <a:ea typeface="Microsoft YaHei UI" panose="020B0503020204020204" pitchFamily="34" charset="-122"/>
            </a:endParaRPr>
          </a:p>
        </p:txBody>
      </p:sp>
      <p:sp>
        <p:nvSpPr>
          <p:cNvPr id="15" name="椭圆形 14">
            <a:extLst>
              <a:ext uri="{FF2B5EF4-FFF2-40B4-BE49-F238E27FC236}">
                <a16:creationId xmlns:a16="http://schemas.microsoft.com/office/drawing/2014/main" id="{EF515B4A-CB20-4847-8E00-0DD66F1FEBB4}"/>
              </a:ext>
            </a:extLst>
          </p:cNvPr>
          <p:cNvSpPr/>
          <p:nvPr userDrawn="1"/>
        </p:nvSpPr>
        <p:spPr>
          <a:xfrm>
            <a:off x="22743339" y="12818795"/>
            <a:ext cx="560102" cy="56010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CN" altLang="en-US" sz="9600" noProof="0" dirty="0">
              <a:latin typeface="Microsoft YaHei UI" panose="020B0503020204020204" pitchFamily="34" charset="-122"/>
              <a:ea typeface="Microsoft YaHei UI" panose="020B0503020204020204" pitchFamily="34" charset="-122"/>
            </a:endParaRPr>
          </a:p>
        </p:txBody>
      </p:sp>
      <p:sp>
        <p:nvSpPr>
          <p:cNvPr id="16" name="灯片编号占位符 5">
            <a:extLst>
              <a:ext uri="{FF2B5EF4-FFF2-40B4-BE49-F238E27FC236}">
                <a16:creationId xmlns:a16="http://schemas.microsoft.com/office/drawing/2014/main" id="{996B64B9-1DF0-4EE9-BAB5-72AFA94B9AFD}"/>
              </a:ext>
            </a:extLst>
          </p:cNvPr>
          <p:cNvSpPr>
            <a:spLocks noGrp="1"/>
          </p:cNvSpPr>
          <p:nvPr>
            <p:ph type="sldNum" sz="quarter" idx="12"/>
          </p:nvPr>
        </p:nvSpPr>
        <p:spPr>
          <a:xfrm>
            <a:off x="22727392" y="12911479"/>
            <a:ext cx="588920" cy="374734"/>
          </a:xfrm>
        </p:spPr>
        <p:txBody>
          <a:bodyPr lIns="0" tIns="0" rIns="0" bIns="0" rtlCol="0"/>
          <a:lstStyle>
            <a:lvl1pPr algn="ctr">
              <a:defRPr sz="1800">
                <a:solidFill>
                  <a:schemeClr val="bg1"/>
                </a:solidFill>
                <a:latin typeface="Microsoft YaHei UI" panose="020B0503020204020204" pitchFamily="34" charset="-122"/>
                <a:ea typeface="Microsoft YaHei UI" panose="020B0503020204020204" pitchFamily="34" charset="-122"/>
              </a:defRPr>
            </a:lvl1pPr>
          </a:lstStyle>
          <a:p>
            <a:fld id="{9EC71654-96A5-4280-94F3-931C61A9F92C}" type="slidenum">
              <a:rPr lang="en-US" altLang="zh-CN" smtClean="0"/>
              <a:pPr/>
              <a:t>‹#›</a:t>
            </a:fld>
            <a:endParaRPr lang="zh-CN" altLang="en-US" dirty="0"/>
          </a:p>
        </p:txBody>
      </p:sp>
      <p:sp>
        <p:nvSpPr>
          <p:cNvPr id="14" name="标题 1">
            <a:extLst>
              <a:ext uri="{FF2B5EF4-FFF2-40B4-BE49-F238E27FC236}">
                <a16:creationId xmlns:a16="http://schemas.microsoft.com/office/drawing/2014/main" id="{9009D5C6-6206-4291-8037-67DC025F0B4C}"/>
              </a:ext>
            </a:extLst>
          </p:cNvPr>
          <p:cNvSpPr>
            <a:spLocks noGrp="1"/>
          </p:cNvSpPr>
          <p:nvPr>
            <p:ph type="title"/>
          </p:nvPr>
        </p:nvSpPr>
        <p:spPr>
          <a:xfrm>
            <a:off x="1679577" y="914400"/>
            <a:ext cx="7864474" cy="3200400"/>
          </a:xfrm>
        </p:spPr>
        <p:txBody>
          <a:bodyPr rtlCol="0" anchor="b"/>
          <a:lstStyle>
            <a:lvl1pPr>
              <a:defRPr sz="6400">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dirty="0"/>
          </a:p>
        </p:txBody>
      </p:sp>
      <p:sp>
        <p:nvSpPr>
          <p:cNvPr id="17" name="文本占位符 3">
            <a:extLst>
              <a:ext uri="{FF2B5EF4-FFF2-40B4-BE49-F238E27FC236}">
                <a16:creationId xmlns:a16="http://schemas.microsoft.com/office/drawing/2014/main" id="{BEB643FD-AA85-4A43-8EBD-AFD10DD98793}"/>
              </a:ext>
            </a:extLst>
          </p:cNvPr>
          <p:cNvSpPr>
            <a:spLocks noGrp="1"/>
          </p:cNvSpPr>
          <p:nvPr>
            <p:ph type="body" sz="half" idx="2"/>
          </p:nvPr>
        </p:nvSpPr>
        <p:spPr>
          <a:xfrm>
            <a:off x="1679577" y="4114800"/>
            <a:ext cx="7864474" cy="7623176"/>
          </a:xfrm>
        </p:spPr>
        <p:txBody>
          <a:bodyPr rtlCol="0"/>
          <a:lstStyle>
            <a:lvl1pPr marL="0" indent="0">
              <a:buNone/>
              <a:defRPr sz="3200">
                <a:latin typeface="Microsoft YaHei UI" panose="020B0503020204020204" pitchFamily="34" charset="-122"/>
                <a:ea typeface="Microsoft YaHei UI" panose="020B0503020204020204" pitchFamily="34" charset="-122"/>
              </a:defRPr>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rtl="0"/>
            <a:r>
              <a:rPr lang="zh-CN" altLang="en-US" noProof="0"/>
              <a:t>编辑母版文本样式</a:t>
            </a:r>
          </a:p>
        </p:txBody>
      </p:sp>
      <p:sp>
        <p:nvSpPr>
          <p:cNvPr id="18" name="内容占位符 2">
            <a:extLst>
              <a:ext uri="{FF2B5EF4-FFF2-40B4-BE49-F238E27FC236}">
                <a16:creationId xmlns:a16="http://schemas.microsoft.com/office/drawing/2014/main" id="{9001F313-F798-43BE-AFF0-A68C84C3640D}"/>
              </a:ext>
            </a:extLst>
          </p:cNvPr>
          <p:cNvSpPr>
            <a:spLocks noGrp="1"/>
          </p:cNvSpPr>
          <p:nvPr>
            <p:ph idx="1"/>
          </p:nvPr>
        </p:nvSpPr>
        <p:spPr>
          <a:xfrm>
            <a:off x="10366376" y="914402"/>
            <a:ext cx="12344400" cy="10807700"/>
          </a:xfrm>
        </p:spPr>
        <p:txBody>
          <a:bodyPr rtlCol="0"/>
          <a:lstStyle>
            <a:lvl1pPr>
              <a:defRPr sz="6400">
                <a:latin typeface="Microsoft YaHei UI" panose="020B0503020204020204" pitchFamily="34" charset="-122"/>
                <a:ea typeface="Microsoft YaHei UI" panose="020B0503020204020204" pitchFamily="34" charset="-122"/>
              </a:defRPr>
            </a:lvl1pPr>
            <a:lvl2pPr>
              <a:defRPr sz="5600">
                <a:latin typeface="Microsoft YaHei UI" panose="020B0503020204020204" pitchFamily="34" charset="-122"/>
                <a:ea typeface="Microsoft YaHei UI" panose="020B0503020204020204" pitchFamily="34" charset="-122"/>
              </a:defRPr>
            </a:lvl2pPr>
            <a:lvl3pPr>
              <a:defRPr sz="4800">
                <a:latin typeface="Microsoft YaHei UI" panose="020B0503020204020204" pitchFamily="34" charset="-122"/>
                <a:ea typeface="Microsoft YaHei UI" panose="020B0503020204020204" pitchFamily="34" charset="-122"/>
              </a:defRPr>
            </a:lvl3pPr>
            <a:lvl4pPr>
              <a:defRPr sz="4000">
                <a:latin typeface="Microsoft YaHei UI" panose="020B0503020204020204" pitchFamily="34" charset="-122"/>
                <a:ea typeface="Microsoft YaHei UI" panose="020B0503020204020204" pitchFamily="34" charset="-122"/>
              </a:defRPr>
            </a:lvl4pPr>
            <a:lvl5pPr>
              <a:defRPr sz="4000">
                <a:latin typeface="Microsoft YaHei UI" panose="020B0503020204020204" pitchFamily="34" charset="-122"/>
                <a:ea typeface="Microsoft YaHei UI" panose="020B0503020204020204" pitchFamily="34" charset="-122"/>
              </a:defRPr>
            </a:lvl5pPr>
            <a:lvl6pPr>
              <a:defRPr sz="4000"/>
            </a:lvl6pPr>
            <a:lvl7pPr>
              <a:defRPr sz="4000"/>
            </a:lvl7pPr>
            <a:lvl8pPr>
              <a:defRPr sz="4000"/>
            </a:lvl8pPr>
            <a:lvl9pPr>
              <a:defRPr sz="4000"/>
            </a:lvl9pPr>
          </a:lstStyle>
          <a:p>
            <a:pPr lvl="0" rtl="0"/>
            <a:r>
              <a:rPr lang="zh-CN" altLang="en-US" noProof="0"/>
              <a:t>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endParaRPr lang="zh-CN" altLang="en-US" noProof="0" dirty="0"/>
          </a:p>
        </p:txBody>
      </p:sp>
    </p:spTree>
    <p:extLst>
      <p:ext uri="{BB962C8B-B14F-4D97-AF65-F5344CB8AC3E}">
        <p14:creationId xmlns:p14="http://schemas.microsoft.com/office/powerpoint/2010/main" val="164810879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userDrawn="1">
  <p:cSld name="2_标题和内容">
    <p:spTree>
      <p:nvGrpSpPr>
        <p:cNvPr id="1" name=""/>
        <p:cNvGrpSpPr/>
        <p:nvPr/>
      </p:nvGrpSpPr>
      <p:grpSpPr>
        <a:xfrm>
          <a:off x="0" y="0"/>
          <a:ext cx="0" cy="0"/>
          <a:chOff x="0" y="0"/>
          <a:chExt cx="0" cy="0"/>
        </a:xfrm>
      </p:grpSpPr>
      <p:sp>
        <p:nvSpPr>
          <p:cNvPr id="3" name="矩形 2">
            <a:extLst>
              <a:ext uri="{FF2B5EF4-FFF2-40B4-BE49-F238E27FC236}">
                <a16:creationId xmlns:a16="http://schemas.microsoft.com/office/drawing/2014/main" id="{1343BE72-1F83-9244-AA95-0694E47261ED}"/>
              </a:ext>
            </a:extLst>
          </p:cNvPr>
          <p:cNvSpPr/>
          <p:nvPr userDrawn="1"/>
        </p:nvSpPr>
        <p:spPr>
          <a:xfrm>
            <a:off x="0" y="1"/>
            <a:ext cx="1247776" cy="238125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1828800" rtl="0" eaLnBrk="1" fontAlgn="auto" latinLnBrk="0" hangingPunct="1">
              <a:lnSpc>
                <a:spcPct val="100000"/>
              </a:lnSpc>
              <a:spcBef>
                <a:spcPts val="0"/>
              </a:spcBef>
              <a:spcAft>
                <a:spcPts val="0"/>
              </a:spcAft>
              <a:buClrTx/>
              <a:buSzTx/>
              <a:buFontTx/>
              <a:buNone/>
              <a:tabLst/>
              <a:defRPr/>
            </a:pPr>
            <a:endParaRPr kumimoji="0" lang="zh-CN" altLang="en-US" sz="3600" b="0" i="0" u="none" strike="noStrike" kern="1200" cap="none" spc="0" normalizeH="0" baseline="0" noProof="0">
              <a:ln>
                <a:noFill/>
              </a:ln>
              <a:solidFill>
                <a:prstClr val="white"/>
              </a:solidFill>
              <a:effectLst/>
              <a:uLnTx/>
              <a:uFillTx/>
              <a:latin typeface="等线" panose="020F0502020204030204"/>
              <a:ea typeface="等线" panose="02010600030101010101" pitchFamily="2" charset="-122"/>
              <a:cs typeface="+mn-cs"/>
            </a:endParaRPr>
          </a:p>
        </p:txBody>
      </p:sp>
      <p:cxnSp>
        <p:nvCxnSpPr>
          <p:cNvPr id="4" name="直接连接符 2">
            <a:extLst>
              <a:ext uri="{FF2B5EF4-FFF2-40B4-BE49-F238E27FC236}">
                <a16:creationId xmlns:a16="http://schemas.microsoft.com/office/drawing/2014/main" id="{75236666-1A87-DF4C-81AA-12D99D240D0B}"/>
              </a:ext>
            </a:extLst>
          </p:cNvPr>
          <p:cNvCxnSpPr/>
          <p:nvPr userDrawn="1"/>
        </p:nvCxnSpPr>
        <p:spPr>
          <a:xfrm>
            <a:off x="1247776" y="1089026"/>
            <a:ext cx="71628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图片 3">
            <a:extLst>
              <a:ext uri="{FF2B5EF4-FFF2-40B4-BE49-F238E27FC236}">
                <a16:creationId xmlns:a16="http://schemas.microsoft.com/office/drawing/2014/main" id="{DEC4C588-EE1E-1A4D-B1E9-861EAE81FDF3}"/>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l="10503" t="21263" r="8559" b="38560"/>
          <a:stretch>
            <a:fillRect/>
          </a:stretch>
        </p:blipFill>
        <p:spPr bwMode="auto">
          <a:xfrm>
            <a:off x="21135977" y="0"/>
            <a:ext cx="3206750" cy="212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标题 1"/>
          <p:cNvSpPr>
            <a:spLocks noGrp="1"/>
          </p:cNvSpPr>
          <p:nvPr>
            <p:ph type="title"/>
          </p:nvPr>
        </p:nvSpPr>
        <p:spPr>
          <a:xfrm>
            <a:off x="1687499" y="1087681"/>
            <a:ext cx="7617866" cy="1650090"/>
          </a:xfrm>
          <a:prstGeom prst="rect">
            <a:avLst/>
          </a:prstGeom>
        </p:spPr>
        <p:txBody>
          <a:bodyPr>
            <a:normAutofit/>
          </a:bodyPr>
          <a:lstStyle>
            <a:lvl1pPr>
              <a:defRPr sz="6400" b="1"/>
            </a:lvl1pPr>
          </a:lstStyle>
          <a:p>
            <a:r>
              <a:rPr lang="zh-CN" altLang="en-US" dirty="0"/>
              <a:t>单击此处编辑母版标题样式</a:t>
            </a:r>
          </a:p>
        </p:txBody>
      </p:sp>
    </p:spTree>
    <p:extLst>
      <p:ext uri="{BB962C8B-B14F-4D97-AF65-F5344CB8AC3E}">
        <p14:creationId xmlns:p14="http://schemas.microsoft.com/office/powerpoint/2010/main" val="1300478805"/>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3048001" y="2244727"/>
            <a:ext cx="18288000" cy="4775199"/>
          </a:xfrm>
        </p:spPr>
        <p:txBody>
          <a:bodyPr anchor="b"/>
          <a:lstStyle>
            <a:lvl1pPr algn="ctr">
              <a:defRPr sz="11999"/>
            </a:lvl1pPr>
          </a:lstStyle>
          <a:p>
            <a:r>
              <a:rPr lang="zh-CN" altLang="en-US"/>
              <a:t>单击此处编辑母版标题样式</a:t>
            </a:r>
            <a:endParaRPr lang="en-US" dirty="0"/>
          </a:p>
        </p:txBody>
      </p:sp>
      <p:sp>
        <p:nvSpPr>
          <p:cNvPr id="3" name="Subtitle 2"/>
          <p:cNvSpPr>
            <a:spLocks noGrp="1"/>
          </p:cNvSpPr>
          <p:nvPr>
            <p:ph type="subTitle" idx="1"/>
          </p:nvPr>
        </p:nvSpPr>
        <p:spPr>
          <a:xfrm>
            <a:off x="3048001" y="7204076"/>
            <a:ext cx="18288000" cy="3311524"/>
          </a:xfrm>
        </p:spPr>
        <p:txBody>
          <a:bodyPr/>
          <a:lstStyle>
            <a:lvl1pPr marL="0" indent="0" algn="ctr">
              <a:buNone/>
              <a:defRPr sz="4799"/>
            </a:lvl1pPr>
            <a:lvl2pPr marL="914340" indent="0" algn="ctr">
              <a:buNone/>
              <a:defRPr sz="3999"/>
            </a:lvl2pPr>
            <a:lvl3pPr marL="1828681" indent="0" algn="ctr">
              <a:buNone/>
              <a:defRPr sz="3599"/>
            </a:lvl3pPr>
            <a:lvl4pPr marL="2743021" indent="0" algn="ctr">
              <a:buNone/>
              <a:defRPr sz="3200"/>
            </a:lvl4pPr>
            <a:lvl5pPr marL="3657360" indent="0" algn="ctr">
              <a:buNone/>
              <a:defRPr sz="3200"/>
            </a:lvl5pPr>
            <a:lvl6pPr marL="4571700" indent="0" algn="ctr">
              <a:buNone/>
              <a:defRPr sz="3200"/>
            </a:lvl6pPr>
            <a:lvl7pPr marL="5486041" indent="0" algn="ctr">
              <a:buNone/>
              <a:defRPr sz="3200"/>
            </a:lvl7pPr>
            <a:lvl8pPr marL="6400381" indent="0" algn="ctr">
              <a:buNone/>
              <a:defRPr sz="3200"/>
            </a:lvl8pPr>
            <a:lvl9pPr marL="7314721" indent="0" algn="ctr">
              <a:buNone/>
              <a:defRPr sz="32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图片 6" descr="logo-full-transp.png">
            <a:extLst>
              <a:ext uri="{FF2B5EF4-FFF2-40B4-BE49-F238E27FC236}">
                <a16:creationId xmlns:a16="http://schemas.microsoft.com/office/drawing/2014/main" id="{E0C26F68-00E5-48C8-B36B-8A994CEA2038}"/>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762006" y="1063419"/>
            <a:ext cx="7048464" cy="3349982"/>
          </a:xfrm>
          <a:prstGeom prst="rect">
            <a:avLst/>
          </a:prstGeom>
        </p:spPr>
      </p:pic>
      <p:pic>
        <p:nvPicPr>
          <p:cNvPr id="8" name="图片 7" descr="微信图片_20180324091109.jpg">
            <a:extLst>
              <a:ext uri="{FF2B5EF4-FFF2-40B4-BE49-F238E27FC236}">
                <a16:creationId xmlns:a16="http://schemas.microsoft.com/office/drawing/2014/main" id="{5FCD5FEF-CF6A-406A-9D45-DEED3262B216}"/>
              </a:ext>
            </a:extLst>
          </p:cNvPr>
          <p:cNvPicPr>
            <a:picLocks noChangeAspect="1"/>
          </p:cNvPicPr>
          <p:nvPr userDrawn="1"/>
        </p:nvPicPr>
        <p:blipFill>
          <a:blip r:embed="rId3" cstate="print"/>
          <a:srcRect l="18750" t="37500" r="18750" b="31250"/>
          <a:stretch>
            <a:fillRect/>
          </a:stretch>
        </p:blipFill>
        <p:spPr>
          <a:xfrm>
            <a:off x="22288571" y="11715788"/>
            <a:ext cx="1714512" cy="1285884"/>
          </a:xfrm>
          <a:prstGeom prst="rect">
            <a:avLst/>
          </a:prstGeom>
        </p:spPr>
      </p:pic>
    </p:spTree>
    <p:extLst>
      <p:ext uri="{BB962C8B-B14F-4D97-AF65-F5344CB8AC3E}">
        <p14:creationId xmlns:p14="http://schemas.microsoft.com/office/powerpoint/2010/main" val="3675074112"/>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图片 6" descr="logo-full-transp.png">
            <a:extLst>
              <a:ext uri="{FF2B5EF4-FFF2-40B4-BE49-F238E27FC236}">
                <a16:creationId xmlns:a16="http://schemas.microsoft.com/office/drawing/2014/main" id="{05BE0327-309B-49A1-981B-1441FB6C97CF}"/>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6" y="189445"/>
            <a:ext cx="3809942" cy="1810782"/>
          </a:xfrm>
          <a:prstGeom prst="rect">
            <a:avLst/>
          </a:prstGeom>
        </p:spPr>
      </p:pic>
    </p:spTree>
    <p:extLst>
      <p:ext uri="{BB962C8B-B14F-4D97-AF65-F5344CB8AC3E}">
        <p14:creationId xmlns:p14="http://schemas.microsoft.com/office/powerpoint/2010/main" val="166478478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1663700" y="3419477"/>
            <a:ext cx="21031201" cy="5705474"/>
          </a:xfrm>
        </p:spPr>
        <p:txBody>
          <a:bodyPr anchor="b"/>
          <a:lstStyle>
            <a:lvl1pPr>
              <a:defRPr sz="11999"/>
            </a:lvl1pPr>
          </a:lstStyle>
          <a:p>
            <a:r>
              <a:rPr lang="zh-CN" altLang="en-US"/>
              <a:t>单击此处编辑母版标题样式</a:t>
            </a:r>
            <a:endParaRPr lang="en-US" dirty="0"/>
          </a:p>
        </p:txBody>
      </p:sp>
      <p:sp>
        <p:nvSpPr>
          <p:cNvPr id="3" name="Text Placeholder 2"/>
          <p:cNvSpPr>
            <a:spLocks noGrp="1"/>
          </p:cNvSpPr>
          <p:nvPr>
            <p:ph type="body" idx="1"/>
          </p:nvPr>
        </p:nvSpPr>
        <p:spPr>
          <a:xfrm>
            <a:off x="1663700" y="9178927"/>
            <a:ext cx="21031201" cy="3000374"/>
          </a:xfrm>
        </p:spPr>
        <p:txBody>
          <a:bodyPr/>
          <a:lstStyle>
            <a:lvl1pPr marL="0" indent="0">
              <a:buNone/>
              <a:defRPr sz="4799">
                <a:solidFill>
                  <a:schemeClr val="tx1">
                    <a:tint val="75000"/>
                  </a:schemeClr>
                </a:solidFill>
              </a:defRPr>
            </a:lvl1pPr>
            <a:lvl2pPr marL="914340" indent="0">
              <a:buNone/>
              <a:defRPr sz="3999">
                <a:solidFill>
                  <a:schemeClr val="tx1">
                    <a:tint val="75000"/>
                  </a:schemeClr>
                </a:solidFill>
              </a:defRPr>
            </a:lvl2pPr>
            <a:lvl3pPr marL="1828681" indent="0">
              <a:buNone/>
              <a:defRPr sz="3599">
                <a:solidFill>
                  <a:schemeClr val="tx1">
                    <a:tint val="75000"/>
                  </a:schemeClr>
                </a:solidFill>
              </a:defRPr>
            </a:lvl3pPr>
            <a:lvl4pPr marL="2743021" indent="0">
              <a:buNone/>
              <a:defRPr sz="3200">
                <a:solidFill>
                  <a:schemeClr val="tx1">
                    <a:tint val="75000"/>
                  </a:schemeClr>
                </a:solidFill>
              </a:defRPr>
            </a:lvl4pPr>
            <a:lvl5pPr marL="3657360" indent="0">
              <a:buNone/>
              <a:defRPr sz="3200">
                <a:solidFill>
                  <a:schemeClr val="tx1">
                    <a:tint val="75000"/>
                  </a:schemeClr>
                </a:solidFill>
              </a:defRPr>
            </a:lvl5pPr>
            <a:lvl6pPr marL="4571700" indent="0">
              <a:buNone/>
              <a:defRPr sz="3200">
                <a:solidFill>
                  <a:schemeClr val="tx1">
                    <a:tint val="75000"/>
                  </a:schemeClr>
                </a:solidFill>
              </a:defRPr>
            </a:lvl6pPr>
            <a:lvl7pPr marL="5486041" indent="0">
              <a:buNone/>
              <a:defRPr sz="3200">
                <a:solidFill>
                  <a:schemeClr val="tx1">
                    <a:tint val="75000"/>
                  </a:schemeClr>
                </a:solidFill>
              </a:defRPr>
            </a:lvl7pPr>
            <a:lvl8pPr marL="6400381" indent="0">
              <a:buNone/>
              <a:defRPr sz="3200">
                <a:solidFill>
                  <a:schemeClr val="tx1">
                    <a:tint val="75000"/>
                  </a:schemeClr>
                </a:solidFill>
              </a:defRPr>
            </a:lvl8pPr>
            <a:lvl9pPr marL="7314721" indent="0">
              <a:buNone/>
              <a:defRPr sz="32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C764DE79-268F-4C1A-8933-263129D2AF90}" type="datetimeFigureOut">
              <a:rPr lang="en-US" dirty="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图片 6" descr="logo-full-transp.png">
            <a:extLst>
              <a:ext uri="{FF2B5EF4-FFF2-40B4-BE49-F238E27FC236}">
                <a16:creationId xmlns:a16="http://schemas.microsoft.com/office/drawing/2014/main" id="{62C70EE2-6F8D-4A09-8F55-2BADEE0DC171}"/>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6" y="189445"/>
            <a:ext cx="3809942" cy="1810782"/>
          </a:xfrm>
          <a:prstGeom prst="rect">
            <a:avLst/>
          </a:prstGeom>
        </p:spPr>
      </p:pic>
    </p:spTree>
    <p:extLst>
      <p:ext uri="{BB962C8B-B14F-4D97-AF65-F5344CB8AC3E}">
        <p14:creationId xmlns:p14="http://schemas.microsoft.com/office/powerpoint/2010/main" val="306269845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676401" y="3651250"/>
            <a:ext cx="10363200" cy="8702675"/>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12344400" y="3651250"/>
            <a:ext cx="10363200" cy="8702675"/>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pic>
        <p:nvPicPr>
          <p:cNvPr id="8" name="图片 7" descr="logo-full-transp.png">
            <a:extLst>
              <a:ext uri="{FF2B5EF4-FFF2-40B4-BE49-F238E27FC236}">
                <a16:creationId xmlns:a16="http://schemas.microsoft.com/office/drawing/2014/main" id="{C7442240-F1BD-4CB6-A52E-60B78844C268}"/>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6" y="189445"/>
            <a:ext cx="3809942" cy="1810782"/>
          </a:xfrm>
          <a:prstGeom prst="rect">
            <a:avLst/>
          </a:prstGeom>
        </p:spPr>
      </p:pic>
    </p:spTree>
    <p:extLst>
      <p:ext uri="{BB962C8B-B14F-4D97-AF65-F5344CB8AC3E}">
        <p14:creationId xmlns:p14="http://schemas.microsoft.com/office/powerpoint/2010/main" val="423507171"/>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1679575" y="730251"/>
            <a:ext cx="21031201" cy="2651126"/>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679577" y="3362327"/>
            <a:ext cx="10315574" cy="1647824"/>
          </a:xfrm>
        </p:spPr>
        <p:txBody>
          <a:bodyPr anchor="b"/>
          <a:lstStyle>
            <a:lvl1pPr marL="0" indent="0">
              <a:buNone/>
              <a:defRPr sz="4799" b="1"/>
            </a:lvl1pPr>
            <a:lvl2pPr marL="914340" indent="0">
              <a:buNone/>
              <a:defRPr sz="3999" b="1"/>
            </a:lvl2pPr>
            <a:lvl3pPr marL="1828681" indent="0">
              <a:buNone/>
              <a:defRPr sz="3599" b="1"/>
            </a:lvl3pPr>
            <a:lvl4pPr marL="2743021" indent="0">
              <a:buNone/>
              <a:defRPr sz="3200" b="1"/>
            </a:lvl4pPr>
            <a:lvl5pPr marL="3657360" indent="0">
              <a:buNone/>
              <a:defRPr sz="3200" b="1"/>
            </a:lvl5pPr>
            <a:lvl6pPr marL="4571700" indent="0">
              <a:buNone/>
              <a:defRPr sz="3200" b="1"/>
            </a:lvl6pPr>
            <a:lvl7pPr marL="5486041" indent="0">
              <a:buNone/>
              <a:defRPr sz="3200" b="1"/>
            </a:lvl7pPr>
            <a:lvl8pPr marL="6400381" indent="0">
              <a:buNone/>
              <a:defRPr sz="3200" b="1"/>
            </a:lvl8pPr>
            <a:lvl9pPr marL="7314721" indent="0">
              <a:buNone/>
              <a:defRPr sz="3200" b="1"/>
            </a:lvl9pPr>
          </a:lstStyle>
          <a:p>
            <a:pPr lvl="0"/>
            <a:r>
              <a:rPr lang="zh-CN" altLang="en-US"/>
              <a:t>编辑母版文本样式</a:t>
            </a:r>
          </a:p>
        </p:txBody>
      </p:sp>
      <p:sp>
        <p:nvSpPr>
          <p:cNvPr id="4" name="Content Placeholder 3"/>
          <p:cNvSpPr>
            <a:spLocks noGrp="1"/>
          </p:cNvSpPr>
          <p:nvPr>
            <p:ph sz="half" idx="2"/>
          </p:nvPr>
        </p:nvSpPr>
        <p:spPr>
          <a:xfrm>
            <a:off x="1679577" y="5010152"/>
            <a:ext cx="10315574" cy="7369175"/>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12344401" y="3362327"/>
            <a:ext cx="10366376" cy="1647824"/>
          </a:xfrm>
        </p:spPr>
        <p:txBody>
          <a:bodyPr anchor="b"/>
          <a:lstStyle>
            <a:lvl1pPr marL="0" indent="0">
              <a:buNone/>
              <a:defRPr sz="4799" b="1"/>
            </a:lvl1pPr>
            <a:lvl2pPr marL="914340" indent="0">
              <a:buNone/>
              <a:defRPr sz="3999" b="1"/>
            </a:lvl2pPr>
            <a:lvl3pPr marL="1828681" indent="0">
              <a:buNone/>
              <a:defRPr sz="3599" b="1"/>
            </a:lvl3pPr>
            <a:lvl4pPr marL="2743021" indent="0">
              <a:buNone/>
              <a:defRPr sz="3200" b="1"/>
            </a:lvl4pPr>
            <a:lvl5pPr marL="3657360" indent="0">
              <a:buNone/>
              <a:defRPr sz="3200" b="1"/>
            </a:lvl5pPr>
            <a:lvl6pPr marL="4571700" indent="0">
              <a:buNone/>
              <a:defRPr sz="3200" b="1"/>
            </a:lvl6pPr>
            <a:lvl7pPr marL="5486041" indent="0">
              <a:buNone/>
              <a:defRPr sz="3200" b="1"/>
            </a:lvl7pPr>
            <a:lvl8pPr marL="6400381" indent="0">
              <a:buNone/>
              <a:defRPr sz="3200" b="1"/>
            </a:lvl8pPr>
            <a:lvl9pPr marL="7314721" indent="0">
              <a:buNone/>
              <a:defRPr sz="3200" b="1"/>
            </a:lvl9pPr>
          </a:lstStyle>
          <a:p>
            <a:pPr lvl="0"/>
            <a:r>
              <a:rPr lang="zh-CN" altLang="en-US"/>
              <a:t>编辑母版文本样式</a:t>
            </a:r>
          </a:p>
        </p:txBody>
      </p:sp>
      <p:sp>
        <p:nvSpPr>
          <p:cNvPr id="6" name="Content Placeholder 5"/>
          <p:cNvSpPr>
            <a:spLocks noGrp="1"/>
          </p:cNvSpPr>
          <p:nvPr>
            <p:ph sz="quarter" idx="4"/>
          </p:nvPr>
        </p:nvSpPr>
        <p:spPr>
          <a:xfrm>
            <a:off x="12344401" y="5010152"/>
            <a:ext cx="10366376" cy="7369175"/>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pic>
        <p:nvPicPr>
          <p:cNvPr id="10" name="图片 9" descr="logo-full-transp.png">
            <a:extLst>
              <a:ext uri="{FF2B5EF4-FFF2-40B4-BE49-F238E27FC236}">
                <a16:creationId xmlns:a16="http://schemas.microsoft.com/office/drawing/2014/main" id="{78004717-8CB9-4CEC-AD0C-5E02A17BE263}"/>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6" y="189445"/>
            <a:ext cx="3809942" cy="1810782"/>
          </a:xfrm>
          <a:prstGeom prst="rect">
            <a:avLst/>
          </a:prstGeom>
        </p:spPr>
      </p:pic>
    </p:spTree>
    <p:extLst>
      <p:ext uri="{BB962C8B-B14F-4D97-AF65-F5344CB8AC3E}">
        <p14:creationId xmlns:p14="http://schemas.microsoft.com/office/powerpoint/2010/main" val="2897562658"/>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pic>
        <p:nvPicPr>
          <p:cNvPr id="6" name="图片 5" descr="logo-full-transp.png">
            <a:extLst>
              <a:ext uri="{FF2B5EF4-FFF2-40B4-BE49-F238E27FC236}">
                <a16:creationId xmlns:a16="http://schemas.microsoft.com/office/drawing/2014/main" id="{BBD74CC1-08C5-4BA7-A86B-B7F4F905B640}"/>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6" y="189445"/>
            <a:ext cx="3809942" cy="1810782"/>
          </a:xfrm>
          <a:prstGeom prst="rect">
            <a:avLst/>
          </a:prstGeom>
        </p:spPr>
      </p:pic>
    </p:spTree>
    <p:extLst>
      <p:ext uri="{BB962C8B-B14F-4D97-AF65-F5344CB8AC3E}">
        <p14:creationId xmlns:p14="http://schemas.microsoft.com/office/powerpoint/2010/main" val="1278567449"/>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3473574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679577" y="914401"/>
            <a:ext cx="7864474" cy="3200400"/>
          </a:xfrm>
        </p:spPr>
        <p:txBody>
          <a:bodyPr anchor="b"/>
          <a:lstStyle>
            <a:lvl1pPr>
              <a:defRPr sz="6400"/>
            </a:lvl1pPr>
          </a:lstStyle>
          <a:p>
            <a:r>
              <a:rPr lang="zh-CN" altLang="en-US"/>
              <a:t>单击此处编辑母版标题样式</a:t>
            </a:r>
            <a:endParaRPr lang="en-US" dirty="0"/>
          </a:p>
        </p:txBody>
      </p:sp>
      <p:sp>
        <p:nvSpPr>
          <p:cNvPr id="3" name="Content Placeholder 2"/>
          <p:cNvSpPr>
            <a:spLocks noGrp="1"/>
          </p:cNvSpPr>
          <p:nvPr>
            <p:ph idx="1"/>
          </p:nvPr>
        </p:nvSpPr>
        <p:spPr>
          <a:xfrm>
            <a:off x="10366376" y="1974850"/>
            <a:ext cx="12344400" cy="9747251"/>
          </a:xfrm>
        </p:spPr>
        <p:txBody>
          <a:bodyPr/>
          <a:lstStyle>
            <a:lvl1pPr>
              <a:defRPr sz="6400"/>
            </a:lvl1pPr>
            <a:lvl2pPr>
              <a:defRPr sz="5599"/>
            </a:lvl2pPr>
            <a:lvl3pPr>
              <a:defRPr sz="4799"/>
            </a:lvl3pPr>
            <a:lvl4pPr>
              <a:defRPr sz="3999"/>
            </a:lvl4pPr>
            <a:lvl5pPr>
              <a:defRPr sz="3999"/>
            </a:lvl5pPr>
            <a:lvl6pPr>
              <a:defRPr sz="3999"/>
            </a:lvl6pPr>
            <a:lvl7pPr>
              <a:defRPr sz="3999"/>
            </a:lvl7pPr>
            <a:lvl8pPr>
              <a:defRPr sz="3999"/>
            </a:lvl8pPr>
            <a:lvl9pPr>
              <a:defRPr sz="3999"/>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1679577" y="4114801"/>
            <a:ext cx="7864474" cy="7623176"/>
          </a:xfrm>
        </p:spPr>
        <p:txBody>
          <a:bodyPr/>
          <a:lstStyle>
            <a:lvl1pPr marL="0" indent="0">
              <a:buNone/>
              <a:defRPr sz="3200"/>
            </a:lvl1pPr>
            <a:lvl2pPr marL="914340" indent="0">
              <a:buNone/>
              <a:defRPr sz="2800"/>
            </a:lvl2pPr>
            <a:lvl3pPr marL="1828681" indent="0">
              <a:buNone/>
              <a:defRPr sz="2400"/>
            </a:lvl3pPr>
            <a:lvl4pPr marL="2743021" indent="0">
              <a:buNone/>
              <a:defRPr sz="2000"/>
            </a:lvl4pPr>
            <a:lvl5pPr marL="3657360" indent="0">
              <a:buNone/>
              <a:defRPr sz="2000"/>
            </a:lvl5pPr>
            <a:lvl6pPr marL="4571700" indent="0">
              <a:buNone/>
              <a:defRPr sz="2000"/>
            </a:lvl6pPr>
            <a:lvl7pPr marL="5486041" indent="0">
              <a:buNone/>
              <a:defRPr sz="2000"/>
            </a:lvl7pPr>
            <a:lvl8pPr marL="6400381" indent="0">
              <a:buNone/>
              <a:defRPr sz="2000"/>
            </a:lvl8pPr>
            <a:lvl9pPr marL="7314721" indent="0">
              <a:buNone/>
              <a:defRPr sz="2000"/>
            </a:lvl9pPr>
          </a:lstStyle>
          <a:p>
            <a:pPr lvl="0"/>
            <a:r>
              <a:rPr lang="zh-CN" altLang="en-US"/>
              <a:t>编辑母版文本样式</a:t>
            </a:r>
          </a:p>
        </p:txBody>
      </p:sp>
      <p:sp>
        <p:nvSpPr>
          <p:cNvPr id="5" name="Date Placeholder 4"/>
          <p:cNvSpPr>
            <a:spLocks noGrp="1"/>
          </p:cNvSpPr>
          <p:nvPr>
            <p:ph type="dt" sz="half" idx="10"/>
          </p:nvPr>
        </p:nvSpPr>
        <p:spPr/>
        <p:txBody>
          <a:bodyPr/>
          <a:lstStyle/>
          <a:p>
            <a:fld id="{C764DE79-268F-4C1A-8933-263129D2AF90}" type="datetimeFigureOut">
              <a:rPr lang="en-US" dirty="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pic>
        <p:nvPicPr>
          <p:cNvPr id="8" name="图片 7" descr="logo-full-transp.png">
            <a:extLst>
              <a:ext uri="{FF2B5EF4-FFF2-40B4-BE49-F238E27FC236}">
                <a16:creationId xmlns:a16="http://schemas.microsoft.com/office/drawing/2014/main" id="{74653566-6148-4828-BA8A-BB12F6864A6E}"/>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6" y="189445"/>
            <a:ext cx="3809942" cy="1810782"/>
          </a:xfrm>
          <a:prstGeom prst="rect">
            <a:avLst/>
          </a:prstGeom>
        </p:spPr>
      </p:pic>
    </p:spTree>
    <p:extLst>
      <p:ext uri="{BB962C8B-B14F-4D97-AF65-F5344CB8AC3E}">
        <p14:creationId xmlns:p14="http://schemas.microsoft.com/office/powerpoint/2010/main" val="199086610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1679577" y="914401"/>
            <a:ext cx="7864474" cy="3200400"/>
          </a:xfrm>
        </p:spPr>
        <p:txBody>
          <a:bodyPr anchor="b"/>
          <a:lstStyle>
            <a:lvl1pPr>
              <a:defRPr sz="64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0366376" y="1974850"/>
            <a:ext cx="12344400" cy="9747251"/>
          </a:xfrm>
        </p:spPr>
        <p:txBody>
          <a:bodyPr anchor="t"/>
          <a:lstStyle>
            <a:lvl1pPr marL="0" indent="0">
              <a:buNone/>
              <a:defRPr sz="6400"/>
            </a:lvl1pPr>
            <a:lvl2pPr marL="914340" indent="0">
              <a:buNone/>
              <a:defRPr sz="5599"/>
            </a:lvl2pPr>
            <a:lvl3pPr marL="1828681" indent="0">
              <a:buNone/>
              <a:defRPr sz="4799"/>
            </a:lvl3pPr>
            <a:lvl4pPr marL="2743021" indent="0">
              <a:buNone/>
              <a:defRPr sz="3999"/>
            </a:lvl4pPr>
            <a:lvl5pPr marL="3657360" indent="0">
              <a:buNone/>
              <a:defRPr sz="3999"/>
            </a:lvl5pPr>
            <a:lvl6pPr marL="4571700" indent="0">
              <a:buNone/>
              <a:defRPr sz="3999"/>
            </a:lvl6pPr>
            <a:lvl7pPr marL="5486041" indent="0">
              <a:buNone/>
              <a:defRPr sz="3999"/>
            </a:lvl7pPr>
            <a:lvl8pPr marL="6400381" indent="0">
              <a:buNone/>
              <a:defRPr sz="3999"/>
            </a:lvl8pPr>
            <a:lvl9pPr marL="7314721" indent="0">
              <a:buNone/>
              <a:defRPr sz="3999"/>
            </a:lvl9pPr>
          </a:lstStyle>
          <a:p>
            <a:r>
              <a:rPr lang="zh-CN" altLang="en-US"/>
              <a:t>单击图标添加图片</a:t>
            </a:r>
            <a:endParaRPr lang="en-US" dirty="0"/>
          </a:p>
        </p:txBody>
      </p:sp>
      <p:sp>
        <p:nvSpPr>
          <p:cNvPr id="4" name="Text Placeholder 3"/>
          <p:cNvSpPr>
            <a:spLocks noGrp="1"/>
          </p:cNvSpPr>
          <p:nvPr>
            <p:ph type="body" sz="half" idx="2"/>
          </p:nvPr>
        </p:nvSpPr>
        <p:spPr>
          <a:xfrm>
            <a:off x="1679577" y="4114801"/>
            <a:ext cx="7864474" cy="7623176"/>
          </a:xfrm>
        </p:spPr>
        <p:txBody>
          <a:bodyPr/>
          <a:lstStyle>
            <a:lvl1pPr marL="0" indent="0">
              <a:buNone/>
              <a:defRPr sz="3200"/>
            </a:lvl1pPr>
            <a:lvl2pPr marL="914340" indent="0">
              <a:buNone/>
              <a:defRPr sz="2800"/>
            </a:lvl2pPr>
            <a:lvl3pPr marL="1828681" indent="0">
              <a:buNone/>
              <a:defRPr sz="2400"/>
            </a:lvl3pPr>
            <a:lvl4pPr marL="2743021" indent="0">
              <a:buNone/>
              <a:defRPr sz="2000"/>
            </a:lvl4pPr>
            <a:lvl5pPr marL="3657360" indent="0">
              <a:buNone/>
              <a:defRPr sz="2000"/>
            </a:lvl5pPr>
            <a:lvl6pPr marL="4571700" indent="0">
              <a:buNone/>
              <a:defRPr sz="2000"/>
            </a:lvl6pPr>
            <a:lvl7pPr marL="5486041" indent="0">
              <a:buNone/>
              <a:defRPr sz="2000"/>
            </a:lvl7pPr>
            <a:lvl8pPr marL="6400381" indent="0">
              <a:buNone/>
              <a:defRPr sz="2000"/>
            </a:lvl8pPr>
            <a:lvl9pPr marL="7314721" indent="0">
              <a:buNone/>
              <a:defRPr sz="2000"/>
            </a:lvl9pPr>
          </a:lstStyle>
          <a:p>
            <a:pPr lvl="0"/>
            <a:r>
              <a:rPr lang="zh-CN" altLang="en-US"/>
              <a:t>编辑母版文本样式</a:t>
            </a:r>
          </a:p>
        </p:txBody>
      </p:sp>
      <p:sp>
        <p:nvSpPr>
          <p:cNvPr id="5" name="Date Placeholder 4"/>
          <p:cNvSpPr>
            <a:spLocks noGrp="1"/>
          </p:cNvSpPr>
          <p:nvPr>
            <p:ph type="dt" sz="half" idx="10"/>
          </p:nvPr>
        </p:nvSpPr>
        <p:spPr/>
        <p:txBody>
          <a:bodyPr/>
          <a:lstStyle/>
          <a:p>
            <a:fld id="{C764DE79-268F-4C1A-8933-263129D2AF90}" type="datetimeFigureOut">
              <a:rPr lang="en-US" dirty="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pic>
        <p:nvPicPr>
          <p:cNvPr id="8" name="图片 7" descr="logo-full-transp.png">
            <a:extLst>
              <a:ext uri="{FF2B5EF4-FFF2-40B4-BE49-F238E27FC236}">
                <a16:creationId xmlns:a16="http://schemas.microsoft.com/office/drawing/2014/main" id="{8637456D-B1B0-4349-825E-3A2DCF50F979}"/>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6" y="189445"/>
            <a:ext cx="3809942" cy="1810782"/>
          </a:xfrm>
          <a:prstGeom prst="rect">
            <a:avLst/>
          </a:prstGeom>
        </p:spPr>
      </p:pic>
    </p:spTree>
    <p:extLst>
      <p:ext uri="{BB962C8B-B14F-4D97-AF65-F5344CB8AC3E}">
        <p14:creationId xmlns:p14="http://schemas.microsoft.com/office/powerpoint/2010/main" val="176447617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图片 6" descr="logo-full-transp.png">
            <a:extLst>
              <a:ext uri="{FF2B5EF4-FFF2-40B4-BE49-F238E27FC236}">
                <a16:creationId xmlns:a16="http://schemas.microsoft.com/office/drawing/2014/main" id="{8CA15F78-7DB7-40E3-8436-60285903F096}"/>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6" y="189445"/>
            <a:ext cx="3809942" cy="1810782"/>
          </a:xfrm>
          <a:prstGeom prst="rect">
            <a:avLst/>
          </a:prstGeom>
        </p:spPr>
      </p:pic>
    </p:spTree>
    <p:extLst>
      <p:ext uri="{BB962C8B-B14F-4D97-AF65-F5344CB8AC3E}">
        <p14:creationId xmlns:p14="http://schemas.microsoft.com/office/powerpoint/2010/main" val="73702152"/>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449800" y="730250"/>
            <a:ext cx="5257800" cy="11623676"/>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676400" y="730250"/>
            <a:ext cx="15468600" cy="11623676"/>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530820CF-B880-4189-942D-D702A7CBA730}" type="datetimeFigureOut">
              <a:rPr lang="zh-CN" altLang="en-US" smtClean="0"/>
              <a:t>2026/7/31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C913308-F349-4B6D-A68A-DD1791B4A57B}" type="slidenum">
              <a:rPr lang="zh-CN" altLang="en-US" smtClean="0"/>
              <a:t>‹#›</a:t>
            </a:fld>
            <a:endParaRPr lang="zh-CN" altLang="en-US"/>
          </a:p>
        </p:txBody>
      </p:sp>
    </p:spTree>
    <p:extLst>
      <p:ext uri="{BB962C8B-B14F-4D97-AF65-F5344CB8AC3E}">
        <p14:creationId xmlns:p14="http://schemas.microsoft.com/office/powerpoint/2010/main" val="960000457"/>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sp>
        <p:nvSpPr>
          <p:cNvPr id="1048590" name="标题 1"/>
          <p:cNvSpPr>
            <a:spLocks noGrp="1"/>
          </p:cNvSpPr>
          <p:nvPr>
            <p:ph type="title"/>
          </p:nvPr>
        </p:nvSpPr>
        <p:spPr>
          <a:xfrm>
            <a:off x="2215006" y="184108"/>
            <a:ext cx="21020250" cy="1319224"/>
          </a:xfrm>
        </p:spPr>
        <p:txBody>
          <a:bodyPr lIns="91400" tIns="45699" rIns="91400" bIns="45699"/>
          <a:lstStyle>
            <a:lvl1pPr algn="l">
              <a:defRPr sz="5996" b="1">
                <a:solidFill>
                  <a:srgbClr val="005DA2"/>
                </a:solidFill>
                <a:latin typeface="微软雅黑" panose="020B0503020204020204" pitchFamily="34" charset="-122"/>
                <a:ea typeface="微软雅黑" panose="020B0503020204020204" pitchFamily="34" charset="-122"/>
              </a:defRPr>
            </a:lvl1pPr>
          </a:lstStyle>
          <a:p>
            <a:r>
              <a:rPr lang="zh-CN" altLang="en-US"/>
              <a:t>单击此处编辑母版标题样式</a:t>
            </a:r>
          </a:p>
        </p:txBody>
      </p:sp>
      <p:sp>
        <p:nvSpPr>
          <p:cNvPr id="1048591" name="日期占位符 2"/>
          <p:cNvSpPr>
            <a:spLocks noGrp="1"/>
          </p:cNvSpPr>
          <p:nvPr>
            <p:ph type="dt" sz="half" idx="10"/>
          </p:nvPr>
        </p:nvSpPr>
        <p:spPr>
          <a:xfrm>
            <a:off x="1675531" y="12709758"/>
            <a:ext cx="5483544" cy="730081"/>
          </a:xfrm>
        </p:spPr>
        <p:txBody>
          <a:bodyPr lIns="91400" tIns="45699" rIns="91400" bIns="45699"/>
          <a:lstStyle/>
          <a:p>
            <a:fld id="{263DB197-84B0-484E-9C0F-88358ECCB797}" type="datetimeFigureOut">
              <a:rPr lang="zh-CN" altLang="en-US" smtClean="0"/>
              <a:pPr/>
              <a:t>2026/7/31</a:t>
            </a:fld>
            <a:endParaRPr lang="zh-CN" altLang="en-US"/>
          </a:p>
        </p:txBody>
      </p:sp>
      <p:sp>
        <p:nvSpPr>
          <p:cNvPr id="1048592" name="页脚占位符 3"/>
          <p:cNvSpPr>
            <a:spLocks noGrp="1"/>
          </p:cNvSpPr>
          <p:nvPr>
            <p:ph type="ftr" sz="quarter" idx="11"/>
          </p:nvPr>
        </p:nvSpPr>
        <p:spPr>
          <a:xfrm>
            <a:off x="8073005" y="12709758"/>
            <a:ext cx="8225314" cy="730081"/>
          </a:xfrm>
        </p:spPr>
        <p:txBody>
          <a:bodyPr lIns="91400" tIns="45699" rIns="91400" bIns="45699"/>
          <a:lstStyle/>
          <a:p>
            <a:endParaRPr lang="zh-CN" altLang="en-US"/>
          </a:p>
        </p:txBody>
      </p:sp>
      <p:sp>
        <p:nvSpPr>
          <p:cNvPr id="1048593" name="灯片编号占位符 4"/>
          <p:cNvSpPr>
            <a:spLocks noGrp="1"/>
          </p:cNvSpPr>
          <p:nvPr>
            <p:ph type="sldNum" sz="quarter" idx="12"/>
          </p:nvPr>
        </p:nvSpPr>
        <p:spPr>
          <a:xfrm>
            <a:off x="17212238" y="12709758"/>
            <a:ext cx="5483544" cy="730081"/>
          </a:xfrm>
        </p:spPr>
        <p:txBody>
          <a:bodyPr lIns="91400" tIns="45699" rIns="91400" bIns="45699"/>
          <a:lstStyle/>
          <a:p>
            <a:fld id="{E077DA78-E013-4A8C-AD75-63A150561B10}" type="slidenum">
              <a:rPr lang="zh-CN" altLang="en-US" smtClean="0"/>
              <a:pPr/>
              <a:t>‹#›</a:t>
            </a:fld>
            <a:endParaRPr lang="zh-CN" altLang="en-US"/>
          </a:p>
        </p:txBody>
      </p:sp>
      <p:sp>
        <p:nvSpPr>
          <p:cNvPr id="1048594" name="矩形 5"/>
          <p:cNvSpPr/>
          <p:nvPr userDrawn="1"/>
        </p:nvSpPr>
        <p:spPr>
          <a:xfrm>
            <a:off x="676726" y="521309"/>
            <a:ext cx="959482" cy="960106"/>
          </a:xfrm>
          <a:prstGeom prst="rect">
            <a:avLst/>
          </a:prstGeom>
          <a:no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6"/>
          </a:p>
        </p:txBody>
      </p:sp>
      <p:sp>
        <p:nvSpPr>
          <p:cNvPr id="1048595" name="矩形 6"/>
          <p:cNvSpPr/>
          <p:nvPr userDrawn="1"/>
        </p:nvSpPr>
        <p:spPr>
          <a:xfrm>
            <a:off x="1143492" y="913383"/>
            <a:ext cx="773534" cy="774036"/>
          </a:xfrm>
          <a:prstGeom prst="rect">
            <a:avLst/>
          </a:prstGeom>
          <a:solidFill>
            <a:schemeClr val="accent1"/>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6">
              <a:gradFill>
                <a:gsLst>
                  <a:gs pos="0">
                    <a:srgbClr val="66CCFF"/>
                  </a:gs>
                  <a:gs pos="52000">
                    <a:schemeClr val="bg1"/>
                  </a:gs>
                  <a:gs pos="100000">
                    <a:srgbClr val="0070C0"/>
                  </a:gs>
                </a:gsLst>
                <a:lin ang="0" scaled="1"/>
              </a:gradFill>
            </a:endParaRPr>
          </a:p>
        </p:txBody>
      </p:sp>
      <p:cxnSp>
        <p:nvCxnSpPr>
          <p:cNvPr id="3145729" name="直接连接符 8"/>
          <p:cNvCxnSpPr>
            <a:cxnSpLocks/>
          </p:cNvCxnSpPr>
          <p:nvPr userDrawn="1"/>
        </p:nvCxnSpPr>
        <p:spPr>
          <a:xfrm>
            <a:off x="2108916" y="1622758"/>
            <a:ext cx="2226565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3566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048594"/>
                                        </p:tgtEl>
                                        <p:attrNameLst>
                                          <p:attrName>style.visibility</p:attrName>
                                        </p:attrNameLst>
                                      </p:cBhvr>
                                      <p:to>
                                        <p:strVal val="visible"/>
                                      </p:to>
                                    </p:set>
                                    <p:anim calcmode="lin" valueType="num">
                                      <p:cBhvr>
                                        <p:cTn id="7" dur="300" fill="hold"/>
                                        <p:tgtEl>
                                          <p:spTgt spid="1048594"/>
                                        </p:tgtEl>
                                        <p:attrNameLst>
                                          <p:attrName>ppt_w</p:attrName>
                                        </p:attrNameLst>
                                      </p:cBhvr>
                                      <p:tavLst>
                                        <p:tav tm="0">
                                          <p:val>
                                            <p:fltVal val="0"/>
                                          </p:val>
                                        </p:tav>
                                        <p:tav tm="100000">
                                          <p:val>
                                            <p:strVal val="#ppt_w"/>
                                          </p:val>
                                        </p:tav>
                                      </p:tavLst>
                                    </p:anim>
                                    <p:anim calcmode="lin" valueType="num">
                                      <p:cBhvr>
                                        <p:cTn id="8" dur="300" fill="hold"/>
                                        <p:tgtEl>
                                          <p:spTgt spid="1048594"/>
                                        </p:tgtEl>
                                        <p:attrNameLst>
                                          <p:attrName>ppt_h</p:attrName>
                                        </p:attrNameLst>
                                      </p:cBhvr>
                                      <p:tavLst>
                                        <p:tav tm="0">
                                          <p:val>
                                            <p:fltVal val="0"/>
                                          </p:val>
                                        </p:tav>
                                        <p:tav tm="100000">
                                          <p:val>
                                            <p:strVal val="#ppt_h"/>
                                          </p:val>
                                        </p:tav>
                                      </p:tavLst>
                                    </p:anim>
                                    <p:anim calcmode="lin" valueType="num">
                                      <p:cBhvr>
                                        <p:cTn id="9" dur="300" fill="hold"/>
                                        <p:tgtEl>
                                          <p:spTgt spid="1048594"/>
                                        </p:tgtEl>
                                        <p:attrNameLst>
                                          <p:attrName>style.rotation</p:attrName>
                                        </p:attrNameLst>
                                      </p:cBhvr>
                                      <p:tavLst>
                                        <p:tav tm="0">
                                          <p:val>
                                            <p:fltVal val="90"/>
                                          </p:val>
                                        </p:tav>
                                        <p:tav tm="100000">
                                          <p:val>
                                            <p:fltVal val="0"/>
                                          </p:val>
                                        </p:tav>
                                      </p:tavLst>
                                    </p:anim>
                                    <p:animEffect transition="in" filter="fade">
                                      <p:cBhvr>
                                        <p:cTn id="10" dur="300"/>
                                        <p:tgtEl>
                                          <p:spTgt spid="104859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048595"/>
                                        </p:tgtEl>
                                        <p:attrNameLst>
                                          <p:attrName>style.visibility</p:attrName>
                                        </p:attrNameLst>
                                      </p:cBhvr>
                                      <p:to>
                                        <p:strVal val="visible"/>
                                      </p:to>
                                    </p:set>
                                    <p:anim calcmode="lin" valueType="num">
                                      <p:cBhvr>
                                        <p:cTn id="13" dur="300" fill="hold"/>
                                        <p:tgtEl>
                                          <p:spTgt spid="1048595"/>
                                        </p:tgtEl>
                                        <p:attrNameLst>
                                          <p:attrName>ppt_w</p:attrName>
                                        </p:attrNameLst>
                                      </p:cBhvr>
                                      <p:tavLst>
                                        <p:tav tm="0">
                                          <p:val>
                                            <p:fltVal val="0"/>
                                          </p:val>
                                        </p:tav>
                                        <p:tav tm="100000">
                                          <p:val>
                                            <p:strVal val="#ppt_w"/>
                                          </p:val>
                                        </p:tav>
                                      </p:tavLst>
                                    </p:anim>
                                    <p:anim calcmode="lin" valueType="num">
                                      <p:cBhvr>
                                        <p:cTn id="14" dur="300" fill="hold"/>
                                        <p:tgtEl>
                                          <p:spTgt spid="1048595"/>
                                        </p:tgtEl>
                                        <p:attrNameLst>
                                          <p:attrName>ppt_h</p:attrName>
                                        </p:attrNameLst>
                                      </p:cBhvr>
                                      <p:tavLst>
                                        <p:tav tm="0">
                                          <p:val>
                                            <p:fltVal val="0"/>
                                          </p:val>
                                        </p:tav>
                                        <p:tav tm="100000">
                                          <p:val>
                                            <p:strVal val="#ppt_h"/>
                                          </p:val>
                                        </p:tav>
                                      </p:tavLst>
                                    </p:anim>
                                    <p:anim calcmode="lin" valueType="num">
                                      <p:cBhvr>
                                        <p:cTn id="15" dur="300" fill="hold"/>
                                        <p:tgtEl>
                                          <p:spTgt spid="1048595"/>
                                        </p:tgtEl>
                                        <p:attrNameLst>
                                          <p:attrName>style.rotation</p:attrName>
                                        </p:attrNameLst>
                                      </p:cBhvr>
                                      <p:tavLst>
                                        <p:tav tm="0">
                                          <p:val>
                                            <p:fltVal val="90"/>
                                          </p:val>
                                        </p:tav>
                                        <p:tav tm="100000">
                                          <p:val>
                                            <p:fltVal val="0"/>
                                          </p:val>
                                        </p:tav>
                                      </p:tavLst>
                                    </p:anim>
                                    <p:animEffect transition="in" filter="fade">
                                      <p:cBhvr>
                                        <p:cTn id="16" dur="300"/>
                                        <p:tgtEl>
                                          <p:spTgt spid="1048595"/>
                                        </p:tgtEl>
                                      </p:cBhvr>
                                    </p:animEffect>
                                  </p:childTnLst>
                                </p:cTn>
                              </p:par>
                              <p:par>
                                <p:cTn id="17" presetID="22" presetClass="entr" presetSubtype="8" fill="hold" nodeType="withEffect">
                                  <p:stCondLst>
                                    <p:cond delay="0"/>
                                  </p:stCondLst>
                                  <p:childTnLst>
                                    <p:set>
                                      <p:cBhvr>
                                        <p:cTn id="18" dur="1" fill="hold">
                                          <p:stCondLst>
                                            <p:cond delay="0"/>
                                          </p:stCondLst>
                                        </p:cTn>
                                        <p:tgtEl>
                                          <p:spTgt spid="3145729"/>
                                        </p:tgtEl>
                                        <p:attrNameLst>
                                          <p:attrName>style.visibility</p:attrName>
                                        </p:attrNameLst>
                                      </p:cBhvr>
                                      <p:to>
                                        <p:strVal val="visible"/>
                                      </p:to>
                                    </p:set>
                                    <p:animEffect transition="in" filter="wipe(left)">
                                      <p:cBhvr>
                                        <p:cTn id="19" dur="300"/>
                                        <p:tgtEl>
                                          <p:spTgt spid="31457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594" grpId="0" bldLvl="0" animBg="1"/>
      <p:bldP spid="1048595" grpId="0" bldLvl="0" animBg="1"/>
    </p:bldLst>
  </p:timing>
</p:sldLayout>
</file>

<file path=ppt/slideLayouts/slideLayout109.xml><?xml version="1.0" encoding="utf-8"?>
<p:sldLayout xmlns:a="http://schemas.openxmlformats.org/drawingml/2006/main" xmlns:r="http://schemas.openxmlformats.org/officeDocument/2006/relationships" xmlns:p="http://schemas.openxmlformats.org/presentationml/2006/main" userDrawn="1">
  <p:cSld name="1_标题和内容">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8" name="i$ḷide"/>
          <p:cNvSpPr/>
          <p:nvPr userDrawn="1"/>
        </p:nvSpPr>
        <p:spPr>
          <a:xfrm>
            <a:off x="2" y="4"/>
            <a:ext cx="24384000" cy="13716000"/>
          </a:xfrm>
          <a:prstGeom prst="rect">
            <a:avLst/>
          </a:prstGeom>
          <a:gradFill flip="none" rotWithShape="1">
            <a:gsLst>
              <a:gs pos="0">
                <a:schemeClr val="bg1">
                  <a:alpha val="90000"/>
                </a:schemeClr>
              </a:gs>
              <a:gs pos="100000">
                <a:schemeClr val="bg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7487" dirty="0"/>
          </a:p>
        </p:txBody>
      </p:sp>
      <p:grpSp>
        <p:nvGrpSpPr>
          <p:cNvPr id="3" name="组合 2"/>
          <p:cNvGrpSpPr/>
          <p:nvPr userDrawn="1"/>
        </p:nvGrpSpPr>
        <p:grpSpPr>
          <a:xfrm>
            <a:off x="12669239" y="13081771"/>
            <a:ext cx="11533332" cy="587398"/>
            <a:chOff x="6334619" y="6540885"/>
            <a:chExt cx="5766666" cy="293699"/>
          </a:xfrm>
        </p:grpSpPr>
        <p:sp>
          <p:nvSpPr>
            <p:cNvPr id="4" name="平行四边形 3"/>
            <p:cNvSpPr/>
            <p:nvPr/>
          </p:nvSpPr>
          <p:spPr>
            <a:xfrm>
              <a:off x="6491232" y="6555176"/>
              <a:ext cx="5610053" cy="253994"/>
            </a:xfrm>
            <a:prstGeom prst="parallelogram">
              <a:avLst>
                <a:gd name="adj" fmla="val 34052"/>
              </a:avLst>
            </a:prstGeom>
            <a:gradFill flip="none" rotWithShape="1">
              <a:gsLst>
                <a:gs pos="0">
                  <a:schemeClr val="bg2">
                    <a:lumMod val="50000"/>
                  </a:schemeClr>
                </a:gs>
                <a:gs pos="69000">
                  <a:srgbClr val="2144A4">
                    <a:alpha val="82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7487"/>
            </a:p>
          </p:txBody>
        </p:sp>
        <p:sp>
          <p:nvSpPr>
            <p:cNvPr id="5" name="副标题 2"/>
            <p:cNvSpPr txBox="1"/>
            <p:nvPr/>
          </p:nvSpPr>
          <p:spPr>
            <a:xfrm>
              <a:off x="6551629" y="6540885"/>
              <a:ext cx="5425545" cy="293699"/>
            </a:xfrm>
            <a:prstGeom prst="rect">
              <a:avLst/>
            </a:prstGeom>
          </p:spPr>
          <p:txBody>
            <a:bodyPr>
              <a:normAutofit/>
            </a:bodyPr>
            <a:lstStyle>
              <a:lvl1pPr marL="342900" indent="-342900" algn="l" rtl="0" eaLnBrk="1" latinLnBrk="0" hangingPunct="1">
                <a:spcBef>
                  <a:spcPct val="20000"/>
                </a:spcBef>
                <a:buClr>
                  <a:schemeClr val="accent1"/>
                </a:buClr>
                <a:buSzPct val="5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accent2"/>
                </a:buClr>
                <a:buSzPct val="50000"/>
                <a:buFont typeface="Wingdings 2"/>
                <a:buChar char="³"/>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accent3"/>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accent5"/>
                </a:buClr>
                <a:buSzPct val="45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accent6"/>
                </a:buClr>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panose="020B0604020202020204"/>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panose="020B0604020202020204"/>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panose="020B0604020202020204"/>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panose="020B0604020202020204"/>
                <a:buChar char="•"/>
                <a:defRPr kumimoji="0" sz="2000" kern="1200">
                  <a:solidFill>
                    <a:schemeClr val="tx1"/>
                  </a:solidFill>
                  <a:latin typeface="+mn-lt"/>
                  <a:ea typeface="+mn-ea"/>
                  <a:cs typeface="+mn-cs"/>
                </a:defRPr>
              </a:lvl9pPr>
            </a:lstStyle>
            <a:p>
              <a:pPr marL="0" indent="0" algn="ctr">
                <a:lnSpc>
                  <a:spcPct val="150000"/>
                </a:lnSpc>
                <a:buNone/>
                <a:defRPr/>
              </a:pPr>
              <a:r>
                <a:rPr lang="zh-CN" altLang="en-US"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高海拔宇宙线观测站破解宇宙线“膝‘形成之谜  北京，</a:t>
              </a:r>
              <a:r>
                <a:rPr lang="en-US" altLang="zh-CN"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2025</a:t>
              </a:r>
              <a:r>
                <a:rPr lang="zh-CN" altLang="en-US"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年</a:t>
              </a:r>
              <a:r>
                <a:rPr lang="en-US" altLang="zh-CN"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11</a:t>
              </a:r>
              <a:r>
                <a:rPr lang="zh-CN" altLang="en-US"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月</a:t>
              </a:r>
              <a:r>
                <a:rPr lang="en-US" altLang="zh-CN"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16</a:t>
              </a:r>
              <a:r>
                <a:rPr lang="zh-CN" altLang="en-US"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日</a:t>
              </a:r>
            </a:p>
          </p:txBody>
        </p:sp>
        <p:sp>
          <p:nvSpPr>
            <p:cNvPr id="6" name="平行四边形 5"/>
            <p:cNvSpPr/>
            <p:nvPr/>
          </p:nvSpPr>
          <p:spPr>
            <a:xfrm>
              <a:off x="6334619" y="6555176"/>
              <a:ext cx="207899" cy="253994"/>
            </a:xfrm>
            <a:prstGeom prst="parallelogram">
              <a:avLst>
                <a:gd name="adj" fmla="val 43215"/>
              </a:avLst>
            </a:prstGeom>
            <a:gradFill flip="none" rotWithShape="1">
              <a:gsLst>
                <a:gs pos="58000">
                  <a:schemeClr val="bg2">
                    <a:lumMod val="50000"/>
                  </a:schemeClr>
                </a:gs>
                <a:gs pos="100000">
                  <a:srgbClr val="2144A4">
                    <a:alpha val="82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7487"/>
            </a:p>
          </p:txBody>
        </p:sp>
      </p:grpSp>
    </p:spTree>
    <p:extLst>
      <p:ext uri="{BB962C8B-B14F-4D97-AF65-F5344CB8AC3E}">
        <p14:creationId xmlns:p14="http://schemas.microsoft.com/office/powerpoint/2010/main" val="25596810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1_标题和竖排文字">
    <p:spTree>
      <p:nvGrpSpPr>
        <p:cNvPr id="1" name=""/>
        <p:cNvGrpSpPr/>
        <p:nvPr/>
      </p:nvGrpSpPr>
      <p:grpSpPr>
        <a:xfrm>
          <a:off x="0" y="0"/>
          <a:ext cx="0" cy="0"/>
          <a:chOff x="0" y="0"/>
          <a:chExt cx="0" cy="0"/>
        </a:xfrm>
      </p:grpSpPr>
      <p:sp>
        <p:nvSpPr>
          <p:cNvPr id="3" name="竖排文字占位符 2"/>
          <p:cNvSpPr>
            <a:spLocks noGrp="1"/>
          </p:cNvSpPr>
          <p:nvPr>
            <p:ph type="body" orient="vert" idx="1"/>
          </p:nvPr>
        </p:nvSpPr>
        <p:spPr>
          <a:xfrm>
            <a:off x="1219201" y="2571731"/>
            <a:ext cx="21945601" cy="9680606"/>
          </a:xfrm>
        </p:spPr>
        <p:txBody>
          <a:bodyPr vert="eaVert"/>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pic>
        <p:nvPicPr>
          <p:cNvPr id="7" name="图片 6"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6" y="189445"/>
            <a:ext cx="3809942" cy="1810782"/>
          </a:xfrm>
          <a:prstGeom prst="rect">
            <a:avLst/>
          </a:prstGeom>
        </p:spPr>
      </p:pic>
      <p:sp>
        <p:nvSpPr>
          <p:cNvPr id="8" name="标题 7"/>
          <p:cNvSpPr>
            <a:spLocks noGrp="1"/>
          </p:cNvSpPr>
          <p:nvPr>
            <p:ph type="title"/>
          </p:nvPr>
        </p:nvSpPr>
        <p:spPr>
          <a:xfrm>
            <a:off x="4190945" y="549276"/>
            <a:ext cx="18973856" cy="1736692"/>
          </a:xfrm>
        </p:spPr>
        <p:txBody>
          <a:bodyPr/>
          <a:lstStyle/>
          <a:p>
            <a:r>
              <a:rPr lang="zh-CN" altLang="en-US"/>
              <a:t>单击此处编辑母版标题样式</a:t>
            </a:r>
          </a:p>
        </p:txBody>
      </p:sp>
    </p:spTree>
    <p:extLst>
      <p:ext uri="{BB962C8B-B14F-4D97-AF65-F5344CB8AC3E}">
        <p14:creationId xmlns:p14="http://schemas.microsoft.com/office/powerpoint/2010/main" val="3253182647"/>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type="title" userDrawn="1">
  <p:cSld name="1_标题幻灯片">
    <p:spTree>
      <p:nvGrpSpPr>
        <p:cNvPr id="1" name=""/>
        <p:cNvGrpSpPr/>
        <p:nvPr/>
      </p:nvGrpSpPr>
      <p:grpSpPr>
        <a:xfrm>
          <a:off x="0" y="0"/>
          <a:ext cx="0" cy="0"/>
          <a:chOff x="0" y="0"/>
          <a:chExt cx="0" cy="0"/>
        </a:xfrm>
      </p:grpSpPr>
      <p:pic>
        <p:nvPicPr>
          <p:cNvPr id="6" name="图片 5"/>
          <p:cNvPicPr>
            <a:picLocks noChangeAspect="1"/>
          </p:cNvPicPr>
          <p:nvPr userDrawn="1"/>
        </p:nvPicPr>
        <p:blipFill>
          <a:blip r:embed="rId2"/>
          <a:stretch>
            <a:fillRect/>
          </a:stretch>
        </p:blipFill>
        <p:spPr>
          <a:xfrm>
            <a:off x="2" y="5"/>
            <a:ext cx="24384000" cy="13716003"/>
          </a:xfrm>
          <a:prstGeom prst="rect">
            <a:avLst/>
          </a:prstGeom>
        </p:spPr>
      </p:pic>
      <p:pic>
        <p:nvPicPr>
          <p:cNvPr id="39" name="图片 38" descr="线条02"/>
          <p:cNvPicPr>
            <a:picLocks noChangeAspect="1"/>
          </p:cNvPicPr>
          <p:nvPr userDrawn="1"/>
        </p:nvPicPr>
        <p:blipFill>
          <a:blip r:embed="rId3">
            <a:duotone>
              <a:schemeClr val="accent2">
                <a:shade val="45000"/>
                <a:satMod val="135000"/>
              </a:schemeClr>
              <a:prstClr val="white"/>
            </a:duotone>
          </a:blip>
          <a:srcRect/>
          <a:stretch>
            <a:fillRect/>
          </a:stretch>
        </p:blipFill>
        <p:spPr>
          <a:xfrm rot="10800000" flipH="1">
            <a:off x="12376150" y="-1"/>
            <a:ext cx="12039601" cy="4149374"/>
          </a:xfrm>
          <a:prstGeom prst="rect">
            <a:avLst/>
          </a:prstGeom>
        </p:spPr>
      </p:pic>
      <p:grpSp>
        <p:nvGrpSpPr>
          <p:cNvPr id="40" name="组合 39"/>
          <p:cNvGrpSpPr/>
          <p:nvPr userDrawn="1"/>
        </p:nvGrpSpPr>
        <p:grpSpPr>
          <a:xfrm flipH="1">
            <a:off x="-228597" y="3992141"/>
            <a:ext cx="24612599" cy="9623758"/>
            <a:chOff x="-1905" y="684529"/>
            <a:chExt cx="12285980" cy="6304280"/>
          </a:xfrm>
        </p:grpSpPr>
        <p:pic>
          <p:nvPicPr>
            <p:cNvPr id="41" name="图片 40" descr="线条02"/>
            <p:cNvPicPr>
              <a:picLocks noChangeAspect="1"/>
            </p:cNvPicPr>
            <p:nvPr userDrawn="1"/>
          </p:nvPicPr>
          <p:blipFill>
            <a:blip r:embed="rId4">
              <a:duotone>
                <a:schemeClr val="accent2">
                  <a:shade val="45000"/>
                  <a:satMod val="135000"/>
                </a:schemeClr>
                <a:prstClr val="white"/>
              </a:duotone>
            </a:blip>
            <a:stretch>
              <a:fillRect/>
            </a:stretch>
          </p:blipFill>
          <p:spPr>
            <a:xfrm>
              <a:off x="6985" y="684529"/>
              <a:ext cx="12178030" cy="6304280"/>
            </a:xfrm>
            <a:prstGeom prst="rect">
              <a:avLst/>
            </a:prstGeom>
          </p:spPr>
        </p:pic>
        <p:pic>
          <p:nvPicPr>
            <p:cNvPr id="42" name="图片 41" descr="线条01"/>
            <p:cNvPicPr>
              <a:picLocks noChangeAspect="1"/>
            </p:cNvPicPr>
            <p:nvPr userDrawn="1"/>
          </p:nvPicPr>
          <p:blipFill>
            <a:blip r:embed="rId5">
              <a:duotone>
                <a:schemeClr val="accent2">
                  <a:shade val="45000"/>
                  <a:satMod val="135000"/>
                </a:schemeClr>
                <a:prstClr val="white"/>
              </a:duotone>
            </a:blip>
            <a:stretch>
              <a:fillRect/>
            </a:stretch>
          </p:blipFill>
          <p:spPr>
            <a:xfrm>
              <a:off x="-1905" y="3650615"/>
              <a:ext cx="12285980" cy="3001010"/>
            </a:xfrm>
            <a:prstGeom prst="rect">
              <a:avLst/>
            </a:prstGeom>
          </p:spPr>
        </p:pic>
      </p:grpSp>
      <p:sp>
        <p:nvSpPr>
          <p:cNvPr id="9801" name="副标题 2"/>
          <p:cNvSpPr>
            <a:spLocks noGrp="1"/>
          </p:cNvSpPr>
          <p:nvPr userDrawn="1">
            <p:ph type="subTitle" idx="1"/>
          </p:nvPr>
        </p:nvSpPr>
        <p:spPr>
          <a:xfrm>
            <a:off x="11669486" y="3189397"/>
            <a:ext cx="11368310" cy="1117598"/>
          </a:xfrm>
        </p:spPr>
        <p:txBody>
          <a:bodyPr anchor="t">
            <a:normAutofit/>
          </a:bodyPr>
          <a:lstStyle>
            <a:lvl1pPr marL="0" indent="0" algn="r">
              <a:buNone/>
              <a:defRPr sz="3200">
                <a:solidFill>
                  <a:schemeClr val="bg1"/>
                </a:solidFill>
              </a:defRPr>
            </a:lvl1pPr>
            <a:lvl2pPr marL="914493" indent="0" algn="ctr">
              <a:buNone/>
              <a:defRPr sz="4001"/>
            </a:lvl2pPr>
            <a:lvl3pPr marL="1828987" indent="0" algn="ctr">
              <a:buNone/>
              <a:defRPr sz="3600"/>
            </a:lvl3pPr>
            <a:lvl4pPr marL="2742674" indent="0" algn="ctr">
              <a:buNone/>
              <a:defRPr sz="3200"/>
            </a:lvl4pPr>
            <a:lvl5pPr marL="3657167" indent="0" algn="ctr">
              <a:buNone/>
              <a:defRPr sz="3200"/>
            </a:lvl5pPr>
            <a:lvl6pPr marL="4571661" indent="0" algn="ctr">
              <a:buNone/>
              <a:defRPr sz="3200"/>
            </a:lvl6pPr>
            <a:lvl7pPr marL="5486156" indent="0" algn="ctr">
              <a:buNone/>
              <a:defRPr sz="3200"/>
            </a:lvl7pPr>
            <a:lvl8pPr marL="6400649" indent="0" algn="ctr">
              <a:buNone/>
              <a:defRPr sz="3200"/>
            </a:lvl8pPr>
            <a:lvl9pPr marL="7314335" indent="0" algn="ctr">
              <a:buNone/>
              <a:defRPr sz="3200"/>
            </a:lvl9pPr>
          </a:lstStyle>
          <a:p>
            <a:r>
              <a:rPr lang="en-US" dirty="0"/>
              <a:t>Click to edit Master subtitle style</a:t>
            </a:r>
          </a:p>
        </p:txBody>
      </p:sp>
      <p:sp>
        <p:nvSpPr>
          <p:cNvPr id="9802" name="标题 1"/>
          <p:cNvSpPr>
            <a:spLocks noGrp="1"/>
          </p:cNvSpPr>
          <p:nvPr userDrawn="1">
            <p:ph type="ctrTitle"/>
          </p:nvPr>
        </p:nvSpPr>
        <p:spPr>
          <a:xfrm>
            <a:off x="11669486" y="3892049"/>
            <a:ext cx="11368310" cy="3195137"/>
          </a:xfrm>
        </p:spPr>
        <p:txBody>
          <a:bodyPr anchor="b">
            <a:normAutofit/>
          </a:bodyPr>
          <a:lstStyle>
            <a:lvl1pPr algn="r">
              <a:defRPr sz="8800">
                <a:solidFill>
                  <a:schemeClr val="bg1"/>
                </a:solidFill>
              </a:defRPr>
            </a:lvl1pPr>
          </a:lstStyle>
          <a:p>
            <a:r>
              <a:rPr lang="en-US" dirty="0"/>
              <a:t>Click to edit Master title style</a:t>
            </a:r>
            <a:endParaRPr lang="zh-CN" altLang="en-US" dirty="0"/>
          </a:p>
        </p:txBody>
      </p:sp>
      <p:sp>
        <p:nvSpPr>
          <p:cNvPr id="12" name="文本占位符 13"/>
          <p:cNvSpPr>
            <a:spLocks noGrp="1"/>
          </p:cNvSpPr>
          <p:nvPr userDrawn="1">
            <p:ph type="body" sz="quarter" idx="10" hasCustomPrompt="1"/>
          </p:nvPr>
        </p:nvSpPr>
        <p:spPr>
          <a:xfrm>
            <a:off x="17660473" y="10657077"/>
            <a:ext cx="5377326" cy="592542"/>
          </a:xfrm>
        </p:spPr>
        <p:txBody>
          <a:bodyPr vert="horz" anchor="ctr">
            <a:noAutofit/>
          </a:bodyPr>
          <a:lstStyle>
            <a:lvl1pPr marL="0" indent="0" algn="r">
              <a:buNone/>
              <a:defRPr sz="2400" b="0">
                <a:solidFill>
                  <a:schemeClr val="accent2">
                    <a:lumMod val="60000"/>
                    <a:lumOff val="40000"/>
                  </a:schemeClr>
                </a:solidFill>
              </a:defRPr>
            </a:lvl1pPr>
            <a:lvl2pPr marL="914493" indent="0">
              <a:buNone/>
              <a:defRPr/>
            </a:lvl2pPr>
            <a:lvl3pPr marL="1828987" indent="0">
              <a:buNone/>
              <a:defRPr/>
            </a:lvl3pPr>
            <a:lvl4pPr marL="2742674" indent="0">
              <a:buNone/>
              <a:defRPr/>
            </a:lvl4pPr>
            <a:lvl5pPr marL="3657167" indent="0">
              <a:buNone/>
              <a:defRPr/>
            </a:lvl5pPr>
          </a:lstStyle>
          <a:p>
            <a:pPr lvl="0"/>
            <a:r>
              <a:rPr lang="en-US" altLang="zh-CN" dirty="0"/>
              <a:t>Signature</a:t>
            </a:r>
          </a:p>
        </p:txBody>
      </p:sp>
      <p:sp>
        <p:nvSpPr>
          <p:cNvPr id="13" name="文本占位符 13"/>
          <p:cNvSpPr>
            <a:spLocks noGrp="1"/>
          </p:cNvSpPr>
          <p:nvPr userDrawn="1">
            <p:ph type="body" sz="quarter" idx="11" hasCustomPrompt="1"/>
          </p:nvPr>
        </p:nvSpPr>
        <p:spPr>
          <a:xfrm>
            <a:off x="10356791" y="10657077"/>
            <a:ext cx="7226296" cy="592542"/>
          </a:xfrm>
        </p:spPr>
        <p:txBody>
          <a:bodyPr vert="horz" anchor="ctr">
            <a:noAutofit/>
          </a:bodyPr>
          <a:lstStyle>
            <a:lvl1pPr marL="0" indent="0" algn="r">
              <a:buNone/>
              <a:defRPr sz="2400" b="0">
                <a:solidFill>
                  <a:schemeClr val="accent2">
                    <a:lumMod val="60000"/>
                    <a:lumOff val="40000"/>
                  </a:schemeClr>
                </a:solidFill>
              </a:defRPr>
            </a:lvl1pPr>
            <a:lvl2pPr marL="914493" indent="0">
              <a:buNone/>
              <a:defRPr/>
            </a:lvl2pPr>
            <a:lvl3pPr marL="1828987" indent="0">
              <a:buNone/>
              <a:defRPr/>
            </a:lvl3pPr>
            <a:lvl4pPr marL="2742674" indent="0">
              <a:buNone/>
              <a:defRPr/>
            </a:lvl4pPr>
            <a:lvl5pPr marL="3657167" indent="0">
              <a:buNone/>
              <a:defRPr/>
            </a:lvl5pPr>
          </a:lstStyle>
          <a:p>
            <a:pPr lvl="0"/>
            <a:r>
              <a:rPr lang="en-US" altLang="zh-CN" dirty="0"/>
              <a:t>Date</a:t>
            </a:r>
            <a:endParaRPr lang="zh-CN" altLang="en-US" dirty="0"/>
          </a:p>
        </p:txBody>
      </p:sp>
      <p:sp>
        <p:nvSpPr>
          <p:cNvPr id="11" name="任意多边形: 形状 10"/>
          <p:cNvSpPr/>
          <p:nvPr userDrawn="1"/>
        </p:nvSpPr>
        <p:spPr>
          <a:xfrm flipV="1">
            <a:off x="16964465" y="9200450"/>
            <a:ext cx="5955570" cy="184714"/>
          </a:xfrm>
          <a:custGeom>
            <a:avLst/>
            <a:gdLst>
              <a:gd name="connsiteX0" fmla="*/ 4835643 w 4911814"/>
              <a:gd name="connsiteY0" fmla="*/ 0 h 152342"/>
              <a:gd name="connsiteX1" fmla="*/ 4911814 w 4911814"/>
              <a:gd name="connsiteY1" fmla="*/ 76171 h 152342"/>
              <a:gd name="connsiteX2" fmla="*/ 4835643 w 4911814"/>
              <a:gd name="connsiteY2" fmla="*/ 152342 h 152342"/>
              <a:gd name="connsiteX3" fmla="*/ 4759472 w 4911814"/>
              <a:gd name="connsiteY3" fmla="*/ 76171 h 152342"/>
              <a:gd name="connsiteX4" fmla="*/ 4402961 w 4911814"/>
              <a:gd name="connsiteY4" fmla="*/ 0 h 152342"/>
              <a:gd name="connsiteX5" fmla="*/ 4479132 w 4911814"/>
              <a:gd name="connsiteY5" fmla="*/ 76171 h 152342"/>
              <a:gd name="connsiteX6" fmla="*/ 4402961 w 4911814"/>
              <a:gd name="connsiteY6" fmla="*/ 152342 h 152342"/>
              <a:gd name="connsiteX7" fmla="*/ 4326790 w 4911814"/>
              <a:gd name="connsiteY7" fmla="*/ 76171 h 152342"/>
              <a:gd name="connsiteX8" fmla="*/ 3970282 w 4911814"/>
              <a:gd name="connsiteY8" fmla="*/ 0 h 152342"/>
              <a:gd name="connsiteX9" fmla="*/ 4046453 w 4911814"/>
              <a:gd name="connsiteY9" fmla="*/ 76171 h 152342"/>
              <a:gd name="connsiteX10" fmla="*/ 3970282 w 4911814"/>
              <a:gd name="connsiteY10" fmla="*/ 152342 h 152342"/>
              <a:gd name="connsiteX11" fmla="*/ 3894111 w 4911814"/>
              <a:gd name="connsiteY11" fmla="*/ 76171 h 152342"/>
              <a:gd name="connsiteX12" fmla="*/ 3537603 w 4911814"/>
              <a:gd name="connsiteY12" fmla="*/ 0 h 152342"/>
              <a:gd name="connsiteX13" fmla="*/ 3613774 w 4911814"/>
              <a:gd name="connsiteY13" fmla="*/ 76171 h 152342"/>
              <a:gd name="connsiteX14" fmla="*/ 3537603 w 4911814"/>
              <a:gd name="connsiteY14" fmla="*/ 152342 h 152342"/>
              <a:gd name="connsiteX15" fmla="*/ 3461432 w 4911814"/>
              <a:gd name="connsiteY15" fmla="*/ 76171 h 152342"/>
              <a:gd name="connsiteX16" fmla="*/ 3104924 w 4911814"/>
              <a:gd name="connsiteY16" fmla="*/ 0 h 152342"/>
              <a:gd name="connsiteX17" fmla="*/ 3181095 w 4911814"/>
              <a:gd name="connsiteY17" fmla="*/ 76171 h 152342"/>
              <a:gd name="connsiteX18" fmla="*/ 3104924 w 4911814"/>
              <a:gd name="connsiteY18" fmla="*/ 152342 h 152342"/>
              <a:gd name="connsiteX19" fmla="*/ 3028753 w 4911814"/>
              <a:gd name="connsiteY19" fmla="*/ 76171 h 152342"/>
              <a:gd name="connsiteX20" fmla="*/ 2672245 w 4911814"/>
              <a:gd name="connsiteY20" fmla="*/ 0 h 152342"/>
              <a:gd name="connsiteX21" fmla="*/ 2748416 w 4911814"/>
              <a:gd name="connsiteY21" fmla="*/ 76171 h 152342"/>
              <a:gd name="connsiteX22" fmla="*/ 2672245 w 4911814"/>
              <a:gd name="connsiteY22" fmla="*/ 152342 h 152342"/>
              <a:gd name="connsiteX23" fmla="*/ 2596074 w 4911814"/>
              <a:gd name="connsiteY23" fmla="*/ 76171 h 152342"/>
              <a:gd name="connsiteX24" fmla="*/ 2239566 w 4911814"/>
              <a:gd name="connsiteY24" fmla="*/ 0 h 152342"/>
              <a:gd name="connsiteX25" fmla="*/ 2315737 w 4911814"/>
              <a:gd name="connsiteY25" fmla="*/ 76171 h 152342"/>
              <a:gd name="connsiteX26" fmla="*/ 2239566 w 4911814"/>
              <a:gd name="connsiteY26" fmla="*/ 152342 h 152342"/>
              <a:gd name="connsiteX27" fmla="*/ 2163395 w 4911814"/>
              <a:gd name="connsiteY27" fmla="*/ 76171 h 152342"/>
              <a:gd name="connsiteX28" fmla="*/ 1806887 w 4911814"/>
              <a:gd name="connsiteY28" fmla="*/ 0 h 152342"/>
              <a:gd name="connsiteX29" fmla="*/ 1883058 w 4911814"/>
              <a:gd name="connsiteY29" fmla="*/ 76171 h 152342"/>
              <a:gd name="connsiteX30" fmla="*/ 1806887 w 4911814"/>
              <a:gd name="connsiteY30" fmla="*/ 152342 h 152342"/>
              <a:gd name="connsiteX31" fmla="*/ 1730716 w 4911814"/>
              <a:gd name="connsiteY31" fmla="*/ 76171 h 152342"/>
              <a:gd name="connsiteX32" fmla="*/ 1374208 w 4911814"/>
              <a:gd name="connsiteY32" fmla="*/ 0 h 152342"/>
              <a:gd name="connsiteX33" fmla="*/ 1450379 w 4911814"/>
              <a:gd name="connsiteY33" fmla="*/ 76171 h 152342"/>
              <a:gd name="connsiteX34" fmla="*/ 1374208 w 4911814"/>
              <a:gd name="connsiteY34" fmla="*/ 152342 h 152342"/>
              <a:gd name="connsiteX35" fmla="*/ 1298037 w 4911814"/>
              <a:gd name="connsiteY35" fmla="*/ 76171 h 152342"/>
              <a:gd name="connsiteX36" fmla="*/ 941529 w 4911814"/>
              <a:gd name="connsiteY36" fmla="*/ 0 h 152342"/>
              <a:gd name="connsiteX37" fmla="*/ 1017700 w 4911814"/>
              <a:gd name="connsiteY37" fmla="*/ 76171 h 152342"/>
              <a:gd name="connsiteX38" fmla="*/ 941529 w 4911814"/>
              <a:gd name="connsiteY38" fmla="*/ 152342 h 152342"/>
              <a:gd name="connsiteX39" fmla="*/ 865358 w 4911814"/>
              <a:gd name="connsiteY39" fmla="*/ 76171 h 152342"/>
              <a:gd name="connsiteX40" fmla="*/ 508850 w 4911814"/>
              <a:gd name="connsiteY40" fmla="*/ 0 h 152342"/>
              <a:gd name="connsiteX41" fmla="*/ 585021 w 4911814"/>
              <a:gd name="connsiteY41" fmla="*/ 76171 h 152342"/>
              <a:gd name="connsiteX42" fmla="*/ 508850 w 4911814"/>
              <a:gd name="connsiteY42" fmla="*/ 152342 h 152342"/>
              <a:gd name="connsiteX43" fmla="*/ 432679 w 4911814"/>
              <a:gd name="connsiteY43" fmla="*/ 76171 h 152342"/>
              <a:gd name="connsiteX44" fmla="*/ 76171 w 4911814"/>
              <a:gd name="connsiteY44" fmla="*/ 0 h 152342"/>
              <a:gd name="connsiteX45" fmla="*/ 152342 w 4911814"/>
              <a:gd name="connsiteY45" fmla="*/ 76171 h 152342"/>
              <a:gd name="connsiteX46" fmla="*/ 76171 w 4911814"/>
              <a:gd name="connsiteY46" fmla="*/ 152342 h 152342"/>
              <a:gd name="connsiteX47" fmla="*/ 0 w 4911814"/>
              <a:gd name="connsiteY47" fmla="*/ 76171 h 15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911814" h="152342">
                <a:moveTo>
                  <a:pt x="4835643" y="0"/>
                </a:moveTo>
                <a:lnTo>
                  <a:pt x="4911814" y="76171"/>
                </a:lnTo>
                <a:lnTo>
                  <a:pt x="4835643" y="152342"/>
                </a:lnTo>
                <a:lnTo>
                  <a:pt x="4759472" y="76171"/>
                </a:lnTo>
                <a:close/>
                <a:moveTo>
                  <a:pt x="4402961" y="0"/>
                </a:moveTo>
                <a:lnTo>
                  <a:pt x="4479132" y="76171"/>
                </a:lnTo>
                <a:lnTo>
                  <a:pt x="4402961" y="152342"/>
                </a:lnTo>
                <a:lnTo>
                  <a:pt x="4326790" y="76171"/>
                </a:lnTo>
                <a:close/>
                <a:moveTo>
                  <a:pt x="3970282" y="0"/>
                </a:moveTo>
                <a:lnTo>
                  <a:pt x="4046453" y="76171"/>
                </a:lnTo>
                <a:lnTo>
                  <a:pt x="3970282" y="152342"/>
                </a:lnTo>
                <a:lnTo>
                  <a:pt x="3894111" y="76171"/>
                </a:lnTo>
                <a:close/>
                <a:moveTo>
                  <a:pt x="3537603" y="0"/>
                </a:moveTo>
                <a:lnTo>
                  <a:pt x="3613774" y="76171"/>
                </a:lnTo>
                <a:lnTo>
                  <a:pt x="3537603" y="152342"/>
                </a:lnTo>
                <a:lnTo>
                  <a:pt x="3461432" y="76171"/>
                </a:lnTo>
                <a:close/>
                <a:moveTo>
                  <a:pt x="3104924" y="0"/>
                </a:moveTo>
                <a:lnTo>
                  <a:pt x="3181095" y="76171"/>
                </a:lnTo>
                <a:lnTo>
                  <a:pt x="3104924" y="152342"/>
                </a:lnTo>
                <a:lnTo>
                  <a:pt x="3028753" y="76171"/>
                </a:lnTo>
                <a:close/>
                <a:moveTo>
                  <a:pt x="2672245" y="0"/>
                </a:moveTo>
                <a:lnTo>
                  <a:pt x="2748416" y="76171"/>
                </a:lnTo>
                <a:lnTo>
                  <a:pt x="2672245" y="152342"/>
                </a:lnTo>
                <a:lnTo>
                  <a:pt x="2596074" y="76171"/>
                </a:lnTo>
                <a:close/>
                <a:moveTo>
                  <a:pt x="2239566" y="0"/>
                </a:moveTo>
                <a:lnTo>
                  <a:pt x="2315737" y="76171"/>
                </a:lnTo>
                <a:lnTo>
                  <a:pt x="2239566" y="152342"/>
                </a:lnTo>
                <a:lnTo>
                  <a:pt x="2163395" y="76171"/>
                </a:lnTo>
                <a:close/>
                <a:moveTo>
                  <a:pt x="1806887" y="0"/>
                </a:moveTo>
                <a:lnTo>
                  <a:pt x="1883058" y="76171"/>
                </a:lnTo>
                <a:lnTo>
                  <a:pt x="1806887" y="152342"/>
                </a:lnTo>
                <a:lnTo>
                  <a:pt x="1730716" y="76171"/>
                </a:lnTo>
                <a:close/>
                <a:moveTo>
                  <a:pt x="1374208" y="0"/>
                </a:moveTo>
                <a:lnTo>
                  <a:pt x="1450379" y="76171"/>
                </a:lnTo>
                <a:lnTo>
                  <a:pt x="1374208" y="152342"/>
                </a:lnTo>
                <a:lnTo>
                  <a:pt x="1298037" y="76171"/>
                </a:lnTo>
                <a:close/>
                <a:moveTo>
                  <a:pt x="941529" y="0"/>
                </a:moveTo>
                <a:lnTo>
                  <a:pt x="1017700" y="76171"/>
                </a:lnTo>
                <a:lnTo>
                  <a:pt x="941529" y="152342"/>
                </a:lnTo>
                <a:lnTo>
                  <a:pt x="865358" y="76171"/>
                </a:lnTo>
                <a:close/>
                <a:moveTo>
                  <a:pt x="508850" y="0"/>
                </a:moveTo>
                <a:lnTo>
                  <a:pt x="585021" y="76171"/>
                </a:lnTo>
                <a:lnTo>
                  <a:pt x="508850" y="152342"/>
                </a:lnTo>
                <a:lnTo>
                  <a:pt x="432679" y="76171"/>
                </a:lnTo>
                <a:close/>
                <a:moveTo>
                  <a:pt x="76171" y="0"/>
                </a:moveTo>
                <a:lnTo>
                  <a:pt x="152342" y="76171"/>
                </a:lnTo>
                <a:lnTo>
                  <a:pt x="76171" y="152342"/>
                </a:lnTo>
                <a:lnTo>
                  <a:pt x="0" y="76171"/>
                </a:lnTo>
                <a:close/>
              </a:path>
            </a:pathLst>
          </a:custGeom>
          <a:solidFill>
            <a:srgbClr val="F8C381">
              <a:alpha val="71000"/>
            </a:srgbClr>
          </a:solidFill>
          <a:ln w="12700" cap="flat" cmpd="sng" algn="ctr">
            <a:noFill/>
            <a:prstDash val="solid"/>
            <a:miter lim="800000"/>
          </a:ln>
          <a:effectLst/>
        </p:spPr>
        <p:txBody>
          <a:bodyPr rtlCol="0" anchor="ctr"/>
          <a:lstStyle/>
          <a:p>
            <a:pPr marL="0" marR="0" lvl="0" indent="0" algn="ctr" defTabSz="1828987" eaLnBrk="1" fontAlgn="auto" latinLnBrk="0" hangingPunct="1">
              <a:lnSpc>
                <a:spcPct val="100000"/>
              </a:lnSpc>
              <a:spcBef>
                <a:spcPts val="0"/>
              </a:spcBef>
              <a:spcAft>
                <a:spcPts val="0"/>
              </a:spcAft>
              <a:buClrTx/>
              <a:buSzTx/>
              <a:buFontTx/>
              <a:buNone/>
              <a:defRPr/>
            </a:pPr>
            <a:endParaRPr kumimoji="0" lang="zh-CN" altLang="en-US" sz="3600" b="0" i="0" u="none" strike="noStrike" kern="0" cap="none" spc="0" normalizeH="0" baseline="0" noProof="0">
              <a:ln>
                <a:noFill/>
              </a:ln>
              <a:solidFill>
                <a:srgbClr val="FFFFFF"/>
              </a:solidFill>
              <a:effectLst/>
              <a:uLnTx/>
              <a:uFillTx/>
              <a:latin typeface="Arial" panose="020B0604020202020204"/>
              <a:ea typeface="微软雅黑" panose="020B0503020204020204" charset="-122"/>
              <a:cs typeface="+mn-cs"/>
            </a:endParaRPr>
          </a:p>
        </p:txBody>
      </p:sp>
    </p:spTree>
    <p:extLst>
      <p:ext uri="{BB962C8B-B14F-4D97-AF65-F5344CB8AC3E}">
        <p14:creationId xmlns:p14="http://schemas.microsoft.com/office/powerpoint/2010/main" val="1859389163"/>
      </p:ext>
    </p:extLst>
  </p:cSld>
  <p:clrMapOvr>
    <a:overrideClrMapping bg1="lt1" tx1="dk1" bg2="lt2" tx2="dk2" accent1="accent1" accent2="accent2" accent3="accent3" accent4="accent4" accent5="accent5" accent6="accent6" hlink="hlink" folHlink="folHlink"/>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userDrawn="1">
  <p:cSld name="1_仅标题">
    <p:bg>
      <p:bgPr>
        <a:solidFill>
          <a:schemeClr val="bg1"/>
        </a:solidFill>
        <a:effectLst/>
      </p:bgPr>
    </p:bg>
    <p:spTree>
      <p:nvGrpSpPr>
        <p:cNvPr id="1" name=""/>
        <p:cNvGrpSpPr/>
        <p:nvPr/>
      </p:nvGrpSpPr>
      <p:grpSpPr>
        <a:xfrm>
          <a:off x="0" y="0"/>
          <a:ext cx="0" cy="0"/>
          <a:chOff x="0" y="0"/>
          <a:chExt cx="0" cy="0"/>
        </a:xfrm>
      </p:grpSpPr>
      <p:sp>
        <p:nvSpPr>
          <p:cNvPr id="6" name="灯片编号占位符 4">
            <a:extLst>
              <a:ext uri="{FF2B5EF4-FFF2-40B4-BE49-F238E27FC236}">
                <a16:creationId xmlns:a16="http://schemas.microsoft.com/office/drawing/2014/main" id="{D85C86FB-5377-44A7-8D98-91507BE9AD25}"/>
              </a:ext>
            </a:extLst>
          </p:cNvPr>
          <p:cNvSpPr>
            <a:spLocks noGrp="1"/>
          </p:cNvSpPr>
          <p:nvPr>
            <p:ph type="sldNum" sz="quarter" idx="12"/>
          </p:nvPr>
        </p:nvSpPr>
        <p:spPr>
          <a:xfrm>
            <a:off x="18123504" y="13050752"/>
            <a:ext cx="5689600" cy="576000"/>
          </a:xfrm>
        </p:spPr>
        <p:txBody>
          <a:bodyPr/>
          <a:lstStyle>
            <a:lvl1pPr>
              <a:defRPr sz="3600">
                <a:solidFill>
                  <a:schemeClr val="tx1"/>
                </a:solidFill>
                <a:latin typeface="Cambria Math" panose="02040503050406030204" pitchFamily="18" charset="0"/>
              </a:defRPr>
            </a:lvl1pPr>
          </a:lstStyle>
          <a:p>
            <a:fld id="{0C913308-F349-4B6D-A68A-DD1791B4A57B}" type="slidenum">
              <a:rPr lang="zh-CN" altLang="en-US" smtClean="0"/>
              <a:pPr/>
              <a:t>‹#›</a:t>
            </a:fld>
            <a:endParaRPr lang="zh-CN" altLang="en-US" dirty="0"/>
          </a:p>
        </p:txBody>
      </p:sp>
      <p:cxnSp>
        <p:nvCxnSpPr>
          <p:cNvPr id="8" name="直接连接符 7">
            <a:extLst>
              <a:ext uri="{FF2B5EF4-FFF2-40B4-BE49-F238E27FC236}">
                <a16:creationId xmlns:a16="http://schemas.microsoft.com/office/drawing/2014/main" id="{9AB78125-4C3B-4A79-A8D7-F1703ACFBF5B}"/>
              </a:ext>
            </a:extLst>
          </p:cNvPr>
          <p:cNvCxnSpPr>
            <a:cxnSpLocks/>
          </p:cNvCxnSpPr>
          <p:nvPr userDrawn="1"/>
        </p:nvCxnSpPr>
        <p:spPr>
          <a:xfrm>
            <a:off x="47328" y="1241264"/>
            <a:ext cx="24289344" cy="0"/>
          </a:xfrm>
          <a:prstGeom prst="line">
            <a:avLst/>
          </a:prstGeom>
          <a:ln w="12700" cmpd="sng">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9" name="直接连接符 8">
            <a:extLst>
              <a:ext uri="{FF2B5EF4-FFF2-40B4-BE49-F238E27FC236}">
                <a16:creationId xmlns:a16="http://schemas.microsoft.com/office/drawing/2014/main" id="{F5E2282D-2D0F-4B3D-B8EE-53AE9CF95108}"/>
              </a:ext>
            </a:extLst>
          </p:cNvPr>
          <p:cNvCxnSpPr>
            <a:cxnSpLocks/>
          </p:cNvCxnSpPr>
          <p:nvPr userDrawn="1"/>
        </p:nvCxnSpPr>
        <p:spPr>
          <a:xfrm>
            <a:off x="47328" y="1169264"/>
            <a:ext cx="24289344" cy="0"/>
          </a:xfrm>
          <a:prstGeom prst="line">
            <a:avLst/>
          </a:prstGeom>
          <a:ln w="12700" cmpd="sng">
            <a:solidFill>
              <a:srgbClr val="0070C0"/>
            </a:solidFill>
          </a:ln>
        </p:spPr>
        <p:style>
          <a:lnRef idx="1">
            <a:schemeClr val="accent1"/>
          </a:lnRef>
          <a:fillRef idx="0">
            <a:schemeClr val="accent1"/>
          </a:fillRef>
          <a:effectRef idx="0">
            <a:schemeClr val="accent1"/>
          </a:effectRef>
          <a:fontRef idx="minor">
            <a:schemeClr val="tx1"/>
          </a:fontRef>
        </p:style>
      </p:cxnSp>
      <p:pic>
        <p:nvPicPr>
          <p:cNvPr id="10" name="图片 9">
            <a:extLst>
              <a:ext uri="{FF2B5EF4-FFF2-40B4-BE49-F238E27FC236}">
                <a16:creationId xmlns:a16="http://schemas.microsoft.com/office/drawing/2014/main" id="{C8C9313D-FE09-425D-A35B-7E1AAFBB82AD}"/>
              </a:ext>
            </a:extLst>
          </p:cNvPr>
          <p:cNvPicPr>
            <a:picLocks noChangeAspect="1"/>
          </p:cNvPicPr>
          <p:nvPr userDrawn="1"/>
        </p:nvPicPr>
        <p:blipFill>
          <a:blip r:embed="rId2"/>
          <a:stretch>
            <a:fillRect/>
          </a:stretch>
        </p:blipFill>
        <p:spPr>
          <a:xfrm>
            <a:off x="18506299" y="89248"/>
            <a:ext cx="5850782" cy="1008000"/>
          </a:xfrm>
          <a:prstGeom prst="rect">
            <a:avLst/>
          </a:prstGeom>
        </p:spPr>
      </p:pic>
      <p:cxnSp>
        <p:nvCxnSpPr>
          <p:cNvPr id="12" name="直接连接符 11">
            <a:extLst>
              <a:ext uri="{FF2B5EF4-FFF2-40B4-BE49-F238E27FC236}">
                <a16:creationId xmlns:a16="http://schemas.microsoft.com/office/drawing/2014/main" id="{FC57D78F-C56E-45FA-B438-EBF6718E44D7}"/>
              </a:ext>
            </a:extLst>
          </p:cNvPr>
          <p:cNvCxnSpPr>
            <a:cxnSpLocks/>
          </p:cNvCxnSpPr>
          <p:nvPr userDrawn="1"/>
        </p:nvCxnSpPr>
        <p:spPr>
          <a:xfrm>
            <a:off x="124736" y="13004968"/>
            <a:ext cx="24134528" cy="0"/>
          </a:xfrm>
          <a:prstGeom prst="line">
            <a:avLst/>
          </a:prstGeom>
          <a:ln w="12700" cmpd="sng">
            <a:solidFill>
              <a:srgbClr val="0070C0"/>
            </a:solidFill>
          </a:ln>
        </p:spPr>
        <p:style>
          <a:lnRef idx="1">
            <a:schemeClr val="accent1"/>
          </a:lnRef>
          <a:fillRef idx="0">
            <a:schemeClr val="accent1"/>
          </a:fillRef>
          <a:effectRef idx="0">
            <a:schemeClr val="accent1"/>
          </a:effectRef>
          <a:fontRef idx="minor">
            <a:schemeClr val="tx1"/>
          </a:fontRef>
        </p:style>
      </p:cxnSp>
      <p:sp>
        <p:nvSpPr>
          <p:cNvPr id="7" name="标题 6">
            <a:extLst>
              <a:ext uri="{FF2B5EF4-FFF2-40B4-BE49-F238E27FC236}">
                <a16:creationId xmlns:a16="http://schemas.microsoft.com/office/drawing/2014/main" id="{3D2B7B60-A92C-443B-AC7A-CBA8CB02B3BF}"/>
              </a:ext>
            </a:extLst>
          </p:cNvPr>
          <p:cNvSpPr>
            <a:spLocks noGrp="1"/>
          </p:cNvSpPr>
          <p:nvPr>
            <p:ph type="title"/>
          </p:nvPr>
        </p:nvSpPr>
        <p:spPr>
          <a:xfrm>
            <a:off x="41680" y="96636"/>
            <a:ext cx="10444224" cy="1008000"/>
          </a:xfrm>
          <a:gradFill flip="none" rotWithShape="1">
            <a:gsLst>
              <a:gs pos="0">
                <a:schemeClr val="accent1">
                  <a:lumMod val="5000"/>
                  <a:lumOff val="95000"/>
                </a:schemeClr>
              </a:gs>
              <a:gs pos="43000">
                <a:schemeClr val="accent1">
                  <a:lumMod val="45000"/>
                  <a:lumOff val="55000"/>
                </a:schemeClr>
              </a:gs>
              <a:gs pos="88000">
                <a:schemeClr val="accent1">
                  <a:lumMod val="45000"/>
                  <a:lumOff val="55000"/>
                </a:schemeClr>
              </a:gs>
              <a:gs pos="100000">
                <a:schemeClr val="accent1">
                  <a:lumMod val="30000"/>
                  <a:lumOff val="70000"/>
                </a:schemeClr>
              </a:gs>
            </a:gsLst>
            <a:lin ang="5400000" scaled="1"/>
            <a:tileRect/>
          </a:gradFill>
        </p:spPr>
        <p:txBody>
          <a:bodyPr>
            <a:noAutofit/>
          </a:bodyPr>
          <a:lstStyle>
            <a:lvl1pPr>
              <a:defRPr sz="5600">
                <a:latin typeface="Cambria Math" panose="02040503050406030204" pitchFamily="18" charset="0"/>
              </a:defRPr>
            </a:lvl1pPr>
          </a:lstStyle>
          <a:p>
            <a:r>
              <a:rPr lang="zh-CN" altLang="en-US" dirty="0"/>
              <a:t>单击此处编辑母版标题样式</a:t>
            </a:r>
          </a:p>
        </p:txBody>
      </p:sp>
    </p:spTree>
    <p:extLst>
      <p:ext uri="{BB962C8B-B14F-4D97-AF65-F5344CB8AC3E}">
        <p14:creationId xmlns:p14="http://schemas.microsoft.com/office/powerpoint/2010/main" val="382932162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3048000" y="2244726"/>
            <a:ext cx="18288000" cy="4775200"/>
          </a:xfrm>
        </p:spPr>
        <p:txBody>
          <a:bodyPr anchor="b"/>
          <a:lstStyle>
            <a:lvl1pPr algn="ctr">
              <a:defRPr sz="12000"/>
            </a:lvl1pPr>
          </a:lstStyle>
          <a:p>
            <a:r>
              <a:rPr lang="zh-CN" altLang="en-US"/>
              <a:t>单击此处编辑母版标题样式</a:t>
            </a:r>
          </a:p>
        </p:txBody>
      </p:sp>
      <p:sp>
        <p:nvSpPr>
          <p:cNvPr id="3" name="副标题 2"/>
          <p:cNvSpPr>
            <a:spLocks noGrp="1"/>
          </p:cNvSpPr>
          <p:nvPr>
            <p:ph type="subTitle" idx="1"/>
          </p:nvPr>
        </p:nvSpPr>
        <p:spPr>
          <a:xfrm>
            <a:off x="3048000" y="7204076"/>
            <a:ext cx="18288000" cy="3311524"/>
          </a:xfrm>
        </p:spPr>
        <p:txBody>
          <a:bodyPr/>
          <a:lstStyle>
            <a:lvl1pPr marL="0" indent="0" algn="ctr">
              <a:buNone/>
              <a:defRPr sz="4800"/>
            </a:lvl1pPr>
            <a:lvl2pPr marL="914400" indent="0" algn="ctr">
              <a:buNone/>
              <a:defRPr sz="4000"/>
            </a:lvl2pPr>
            <a:lvl3pPr marL="1828800" indent="0" algn="ctr">
              <a:buNone/>
              <a:defRPr sz="3600"/>
            </a:lvl3pPr>
            <a:lvl4pPr marL="2743200" indent="0" algn="ctr">
              <a:buNone/>
              <a:defRPr sz="3200"/>
            </a:lvl4pPr>
            <a:lvl5pPr marL="3657600" indent="0" algn="ctr">
              <a:buNone/>
              <a:defRPr sz="3200"/>
            </a:lvl5pPr>
            <a:lvl6pPr marL="4572000" indent="0" algn="ctr">
              <a:buNone/>
              <a:defRPr sz="3200"/>
            </a:lvl6pPr>
            <a:lvl7pPr marL="5486400" indent="0" algn="ctr">
              <a:buNone/>
              <a:defRPr sz="3200"/>
            </a:lvl7pPr>
            <a:lvl8pPr marL="6400800" indent="0" algn="ctr">
              <a:buNone/>
              <a:defRPr sz="3200"/>
            </a:lvl8pPr>
            <a:lvl9pPr marL="7315200" indent="0" algn="ctr">
              <a:buNone/>
              <a:defRPr sz="32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1CCB8E0-6031-45FF-80E6-786F70539086}" type="datetimeFigureOut">
              <a:rPr lang="zh-CN" altLang="en-US" smtClean="0"/>
              <a:t>2026/7/31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423282693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1CCB8E0-6031-45FF-80E6-786F70539086}" type="datetimeFigureOut">
              <a:rPr lang="zh-CN" altLang="en-US" smtClean="0"/>
              <a:t>2026/7/31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385430335"/>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1663700" y="3419477"/>
            <a:ext cx="21031200" cy="5705474"/>
          </a:xfrm>
        </p:spPr>
        <p:txBody>
          <a:bodyPr anchor="b"/>
          <a:lstStyle>
            <a:lvl1pPr>
              <a:defRPr sz="12000"/>
            </a:lvl1pPr>
          </a:lstStyle>
          <a:p>
            <a:r>
              <a:rPr lang="zh-CN" altLang="en-US"/>
              <a:t>单击此处编辑母版标题样式</a:t>
            </a:r>
          </a:p>
        </p:txBody>
      </p:sp>
      <p:sp>
        <p:nvSpPr>
          <p:cNvPr id="3" name="文本占位符 2"/>
          <p:cNvSpPr>
            <a:spLocks noGrp="1"/>
          </p:cNvSpPr>
          <p:nvPr>
            <p:ph type="body" idx="1"/>
          </p:nvPr>
        </p:nvSpPr>
        <p:spPr>
          <a:xfrm>
            <a:off x="1663700" y="9178927"/>
            <a:ext cx="21031200" cy="3000374"/>
          </a:xfrm>
        </p:spPr>
        <p:txBody>
          <a:bodyPr/>
          <a:lstStyle>
            <a:lvl1pPr marL="0" indent="0">
              <a:buNone/>
              <a:defRPr sz="4800">
                <a:solidFill>
                  <a:schemeClr val="tx1">
                    <a:tint val="75000"/>
                  </a:schemeClr>
                </a:solidFill>
              </a:defRPr>
            </a:lvl1pPr>
            <a:lvl2pPr marL="914400" indent="0">
              <a:buNone/>
              <a:defRPr sz="4000">
                <a:solidFill>
                  <a:schemeClr val="tx1">
                    <a:tint val="75000"/>
                  </a:schemeClr>
                </a:solidFill>
              </a:defRPr>
            </a:lvl2pPr>
            <a:lvl3pPr marL="1828800" indent="0">
              <a:buNone/>
              <a:defRPr sz="3600">
                <a:solidFill>
                  <a:schemeClr val="tx1">
                    <a:tint val="75000"/>
                  </a:schemeClr>
                </a:solidFill>
              </a:defRPr>
            </a:lvl3pPr>
            <a:lvl4pPr marL="2743200" indent="0">
              <a:buNone/>
              <a:defRPr sz="3200">
                <a:solidFill>
                  <a:schemeClr val="tx1">
                    <a:tint val="75000"/>
                  </a:schemeClr>
                </a:solidFill>
              </a:defRPr>
            </a:lvl4pPr>
            <a:lvl5pPr marL="3657600" indent="0">
              <a:buNone/>
              <a:defRPr sz="3200">
                <a:solidFill>
                  <a:schemeClr val="tx1">
                    <a:tint val="75000"/>
                  </a:schemeClr>
                </a:solidFill>
              </a:defRPr>
            </a:lvl5pPr>
            <a:lvl6pPr marL="4572000" indent="0">
              <a:buNone/>
              <a:defRPr sz="3200">
                <a:solidFill>
                  <a:schemeClr val="tx1">
                    <a:tint val="75000"/>
                  </a:schemeClr>
                </a:solidFill>
              </a:defRPr>
            </a:lvl6pPr>
            <a:lvl7pPr marL="5486400" indent="0">
              <a:buNone/>
              <a:defRPr sz="3200">
                <a:solidFill>
                  <a:schemeClr val="tx1">
                    <a:tint val="75000"/>
                  </a:schemeClr>
                </a:solidFill>
              </a:defRPr>
            </a:lvl7pPr>
            <a:lvl8pPr marL="6400800" indent="0">
              <a:buNone/>
              <a:defRPr sz="3200">
                <a:solidFill>
                  <a:schemeClr val="tx1">
                    <a:tint val="75000"/>
                  </a:schemeClr>
                </a:solidFill>
              </a:defRPr>
            </a:lvl8pPr>
            <a:lvl9pPr marL="7315200" indent="0">
              <a:buNone/>
              <a:defRPr sz="32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1CCB8E0-6031-45FF-80E6-786F70539086}" type="datetimeFigureOut">
              <a:rPr lang="zh-CN" altLang="en-US" smtClean="0"/>
              <a:t>2026/7/31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2730155621"/>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1676400" y="3651250"/>
            <a:ext cx="10363200" cy="8702676"/>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12344400" y="3651250"/>
            <a:ext cx="10363200" cy="8702676"/>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D1CCB8E0-6031-45FF-80E6-786F70539086}" type="datetimeFigureOut">
              <a:rPr lang="zh-CN" altLang="en-US" smtClean="0"/>
              <a:t>2026/7/31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56444439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1679576" y="730251"/>
            <a:ext cx="21031200" cy="2651126"/>
          </a:xfrm>
        </p:spPr>
        <p:txBody>
          <a:bodyPr/>
          <a:lstStyle/>
          <a:p>
            <a:r>
              <a:rPr lang="zh-CN" altLang="en-US"/>
              <a:t>单击此处编辑母版标题样式</a:t>
            </a:r>
          </a:p>
        </p:txBody>
      </p:sp>
      <p:sp>
        <p:nvSpPr>
          <p:cNvPr id="3" name="文本占位符 2"/>
          <p:cNvSpPr>
            <a:spLocks noGrp="1"/>
          </p:cNvSpPr>
          <p:nvPr>
            <p:ph type="body" idx="1"/>
          </p:nvPr>
        </p:nvSpPr>
        <p:spPr>
          <a:xfrm>
            <a:off x="1679577" y="3362326"/>
            <a:ext cx="10315574"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zh-CN" altLang="en-US"/>
              <a:t>单击此处编辑母版文本样式</a:t>
            </a:r>
          </a:p>
        </p:txBody>
      </p:sp>
      <p:sp>
        <p:nvSpPr>
          <p:cNvPr id="4" name="内容占位符 3"/>
          <p:cNvSpPr>
            <a:spLocks noGrp="1"/>
          </p:cNvSpPr>
          <p:nvPr>
            <p:ph sz="half" idx="2"/>
          </p:nvPr>
        </p:nvSpPr>
        <p:spPr>
          <a:xfrm>
            <a:off x="1679577" y="5010150"/>
            <a:ext cx="10315574" cy="7369176"/>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12344400" y="3362326"/>
            <a:ext cx="10366376"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zh-CN" altLang="en-US"/>
              <a:t>单击此处编辑母版文本样式</a:t>
            </a:r>
          </a:p>
        </p:txBody>
      </p:sp>
      <p:sp>
        <p:nvSpPr>
          <p:cNvPr id="6" name="内容占位符 5"/>
          <p:cNvSpPr>
            <a:spLocks noGrp="1"/>
          </p:cNvSpPr>
          <p:nvPr>
            <p:ph sz="quarter" idx="4"/>
          </p:nvPr>
        </p:nvSpPr>
        <p:spPr>
          <a:xfrm>
            <a:off x="12344400" y="5010150"/>
            <a:ext cx="10366376" cy="7369176"/>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1CCB8E0-6031-45FF-80E6-786F70539086}" type="datetimeFigureOut">
              <a:rPr lang="zh-CN" altLang="en-US" smtClean="0"/>
              <a:t>2026/7/31</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544173198"/>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D1CCB8E0-6031-45FF-80E6-786F70539086}" type="datetimeFigureOut">
              <a:rPr lang="zh-CN" altLang="en-US" smtClean="0"/>
              <a:t>2026/7/31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4284772939"/>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1CCB8E0-6031-45FF-80E6-786F70539086}" type="datetimeFigureOut">
              <a:rPr lang="zh-CN" altLang="en-US" smtClean="0"/>
              <a:t>2026/7/31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232870706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1679577" y="914400"/>
            <a:ext cx="7864474" cy="3200400"/>
          </a:xfrm>
        </p:spPr>
        <p:txBody>
          <a:bodyPr anchor="b"/>
          <a:lstStyle>
            <a:lvl1pPr>
              <a:defRPr sz="6400"/>
            </a:lvl1pPr>
          </a:lstStyle>
          <a:p>
            <a:r>
              <a:rPr lang="zh-CN" altLang="en-US"/>
              <a:t>单击此处编辑母版标题样式</a:t>
            </a:r>
          </a:p>
        </p:txBody>
      </p:sp>
      <p:sp>
        <p:nvSpPr>
          <p:cNvPr id="3" name="内容占位符 2"/>
          <p:cNvSpPr>
            <a:spLocks noGrp="1"/>
          </p:cNvSpPr>
          <p:nvPr>
            <p:ph idx="1"/>
          </p:nvPr>
        </p:nvSpPr>
        <p:spPr>
          <a:xfrm>
            <a:off x="10366376" y="1974851"/>
            <a:ext cx="12344400" cy="9747250"/>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1CCB8E0-6031-45FF-80E6-786F70539086}" type="datetimeFigureOut">
              <a:rPr lang="zh-CN" altLang="en-US" smtClean="0"/>
              <a:t>2026/7/31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28531784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679577" y="914400"/>
            <a:ext cx="7864474" cy="3200400"/>
          </a:xfrm>
        </p:spPr>
        <p:txBody>
          <a:bodyPr anchor="b"/>
          <a:lstStyle>
            <a:lvl1pPr>
              <a:defRPr sz="6400"/>
            </a:lvl1pPr>
          </a:lstStyle>
          <a:p>
            <a:r>
              <a:rPr lang="zh-CN" altLang="en-US"/>
              <a:t>单击此处编辑母版标题样式</a:t>
            </a:r>
          </a:p>
        </p:txBody>
      </p:sp>
      <p:sp>
        <p:nvSpPr>
          <p:cNvPr id="3" name="图片占位符 2"/>
          <p:cNvSpPr>
            <a:spLocks noGrp="1"/>
          </p:cNvSpPr>
          <p:nvPr>
            <p:ph type="pic" idx="1"/>
          </p:nvPr>
        </p:nvSpPr>
        <p:spPr>
          <a:xfrm>
            <a:off x="10366376" y="1974851"/>
            <a:ext cx="12344400" cy="974725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endParaRPr lang="zh-CN" altLang="en-US"/>
          </a:p>
        </p:txBody>
      </p:sp>
      <p:sp>
        <p:nvSpPr>
          <p:cNvPr id="4" name="文本占位符 3"/>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1CCB8E0-6031-45FF-80E6-786F70539086}" type="datetimeFigureOut">
              <a:rPr lang="zh-CN" altLang="en-US" smtClean="0"/>
              <a:t>2026/7/31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177103508"/>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1CCB8E0-6031-45FF-80E6-786F70539086}" type="datetimeFigureOut">
              <a:rPr lang="zh-CN" altLang="en-US" smtClean="0"/>
              <a:t>2026/7/31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416408504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17449800" y="730250"/>
            <a:ext cx="5257800" cy="11623676"/>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1676400" y="730250"/>
            <a:ext cx="15468600" cy="11623676"/>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1CCB8E0-6031-45FF-80E6-786F70539086}" type="datetimeFigureOut">
              <a:rPr lang="zh-CN" altLang="en-US" smtClean="0"/>
              <a:t>2026/7/31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427668906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BE02295-72F2-4480-8C6F-4A787E43A897}"/>
              </a:ext>
            </a:extLst>
          </p:cNvPr>
          <p:cNvSpPr>
            <a:spLocks noGrp="1"/>
          </p:cNvSpPr>
          <p:nvPr>
            <p:ph type="ctrTitle"/>
          </p:nvPr>
        </p:nvSpPr>
        <p:spPr>
          <a:xfrm>
            <a:off x="3048000" y="2244726"/>
            <a:ext cx="18288000" cy="4775200"/>
          </a:xfrm>
        </p:spPr>
        <p:txBody>
          <a:bodyPr anchor="b"/>
          <a:lstStyle>
            <a:lvl1pPr algn="ctr">
              <a:defRPr sz="12000"/>
            </a:lvl1pPr>
          </a:lstStyle>
          <a:p>
            <a:r>
              <a:rPr lang="zh-CN" altLang="en-US"/>
              <a:t>单击此处编辑母版标题样式</a:t>
            </a:r>
          </a:p>
        </p:txBody>
      </p:sp>
      <p:sp>
        <p:nvSpPr>
          <p:cNvPr id="3" name="副标题 2">
            <a:extLst>
              <a:ext uri="{FF2B5EF4-FFF2-40B4-BE49-F238E27FC236}">
                <a16:creationId xmlns:a16="http://schemas.microsoft.com/office/drawing/2014/main" id="{A15C06CA-ADC3-409C-972D-72092372F5E6}"/>
              </a:ext>
            </a:extLst>
          </p:cNvPr>
          <p:cNvSpPr>
            <a:spLocks noGrp="1"/>
          </p:cNvSpPr>
          <p:nvPr>
            <p:ph type="subTitle" idx="1"/>
          </p:nvPr>
        </p:nvSpPr>
        <p:spPr>
          <a:xfrm>
            <a:off x="3048000" y="7204076"/>
            <a:ext cx="18288000" cy="3311524"/>
          </a:xfrm>
        </p:spPr>
        <p:txBody>
          <a:bodyPr/>
          <a:lstStyle>
            <a:lvl1pPr marL="0" indent="0" algn="ctr">
              <a:buNone/>
              <a:defRPr sz="4800"/>
            </a:lvl1pPr>
            <a:lvl2pPr marL="914400" indent="0" algn="ctr">
              <a:buNone/>
              <a:defRPr sz="4000"/>
            </a:lvl2pPr>
            <a:lvl3pPr marL="1828800" indent="0" algn="ctr">
              <a:buNone/>
              <a:defRPr sz="3600"/>
            </a:lvl3pPr>
            <a:lvl4pPr marL="2743200" indent="0" algn="ctr">
              <a:buNone/>
              <a:defRPr sz="3200"/>
            </a:lvl4pPr>
            <a:lvl5pPr marL="3657600" indent="0" algn="ctr">
              <a:buNone/>
              <a:defRPr sz="3200"/>
            </a:lvl5pPr>
            <a:lvl6pPr marL="4572000" indent="0" algn="ctr">
              <a:buNone/>
              <a:defRPr sz="3200"/>
            </a:lvl6pPr>
            <a:lvl7pPr marL="5486400" indent="0" algn="ctr">
              <a:buNone/>
              <a:defRPr sz="3200"/>
            </a:lvl7pPr>
            <a:lvl8pPr marL="6400800" indent="0" algn="ctr">
              <a:buNone/>
              <a:defRPr sz="3200"/>
            </a:lvl8pPr>
            <a:lvl9pPr marL="7315200" indent="0" algn="ctr">
              <a:buNone/>
              <a:defRPr sz="3200"/>
            </a:lvl9pPr>
          </a:lstStyle>
          <a:p>
            <a:r>
              <a:rPr lang="zh-CN" altLang="en-US"/>
              <a:t>单击此处编辑母版副标题样式</a:t>
            </a:r>
          </a:p>
        </p:txBody>
      </p:sp>
      <p:sp>
        <p:nvSpPr>
          <p:cNvPr id="4" name="日期占位符 3">
            <a:extLst>
              <a:ext uri="{FF2B5EF4-FFF2-40B4-BE49-F238E27FC236}">
                <a16:creationId xmlns:a16="http://schemas.microsoft.com/office/drawing/2014/main" id="{9AEE5B4C-5D7B-4160-9F76-E1FF1B706182}"/>
              </a:ext>
            </a:extLst>
          </p:cNvPr>
          <p:cNvSpPr>
            <a:spLocks noGrp="1"/>
          </p:cNvSpPr>
          <p:nvPr>
            <p:ph type="dt" sz="half" idx="10"/>
          </p:nvPr>
        </p:nvSpPr>
        <p:spPr/>
        <p:txBody>
          <a:bodyPr/>
          <a:lstStyle/>
          <a:p>
            <a:fld id="{E6FA4655-B85D-4917-BC65-FE9C22A024E3}"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89FC66DA-550B-4CF2-9302-5613306F016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7E1F4A0B-A7DC-45A8-9E6A-C5A94CE91CA6}"/>
              </a:ext>
            </a:extLst>
          </p:cNvPr>
          <p:cNvSpPr>
            <a:spLocks noGrp="1"/>
          </p:cNvSpPr>
          <p:nvPr>
            <p:ph type="sldNum" sz="quarter" idx="12"/>
          </p:nvPr>
        </p:nvSpPr>
        <p:spPr/>
        <p:txBody>
          <a:body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78317626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F5081D7-BC8E-41FA-B2A1-B4C832C2A802}"/>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87F312B9-6342-4CF1-AB88-AE51ADF2FD89}"/>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CB03479-0B0F-434E-B28C-AC47FE103533}"/>
              </a:ext>
            </a:extLst>
          </p:cNvPr>
          <p:cNvSpPr>
            <a:spLocks noGrp="1"/>
          </p:cNvSpPr>
          <p:nvPr>
            <p:ph type="dt" sz="half" idx="10"/>
          </p:nvPr>
        </p:nvSpPr>
        <p:spPr/>
        <p:txBody>
          <a:bodyPr/>
          <a:lstStyle/>
          <a:p>
            <a:fld id="{E6FA4655-B85D-4917-BC65-FE9C22A024E3}"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6D0A0610-5B18-44D3-BB2C-8FB04C80529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D7C09F4-4B8B-47EC-B839-CAB4D01F9A41}"/>
              </a:ext>
            </a:extLst>
          </p:cNvPr>
          <p:cNvSpPr>
            <a:spLocks noGrp="1"/>
          </p:cNvSpPr>
          <p:nvPr>
            <p:ph type="sldNum" sz="quarter" idx="12"/>
          </p:nvPr>
        </p:nvSpPr>
        <p:spPr/>
        <p:txBody>
          <a:body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3726918103"/>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63F17B1-AFD3-4352-BCB0-17FD0FD1DBAB}"/>
              </a:ext>
            </a:extLst>
          </p:cNvPr>
          <p:cNvSpPr>
            <a:spLocks noGrp="1"/>
          </p:cNvSpPr>
          <p:nvPr>
            <p:ph type="title"/>
          </p:nvPr>
        </p:nvSpPr>
        <p:spPr>
          <a:xfrm>
            <a:off x="1663700" y="3419477"/>
            <a:ext cx="21031200" cy="5705474"/>
          </a:xfrm>
        </p:spPr>
        <p:txBody>
          <a:bodyPr anchor="b"/>
          <a:lstStyle>
            <a:lvl1pPr>
              <a:defRPr sz="12000"/>
            </a:lvl1pPr>
          </a:lstStyle>
          <a:p>
            <a:r>
              <a:rPr lang="zh-CN" altLang="en-US"/>
              <a:t>单击此处编辑母版标题样式</a:t>
            </a:r>
          </a:p>
        </p:txBody>
      </p:sp>
      <p:sp>
        <p:nvSpPr>
          <p:cNvPr id="3" name="文本占位符 2">
            <a:extLst>
              <a:ext uri="{FF2B5EF4-FFF2-40B4-BE49-F238E27FC236}">
                <a16:creationId xmlns:a16="http://schemas.microsoft.com/office/drawing/2014/main" id="{B92CE0B2-07B3-4439-8608-7D1EF0DA7991}"/>
              </a:ext>
            </a:extLst>
          </p:cNvPr>
          <p:cNvSpPr>
            <a:spLocks noGrp="1"/>
          </p:cNvSpPr>
          <p:nvPr>
            <p:ph type="body" idx="1"/>
          </p:nvPr>
        </p:nvSpPr>
        <p:spPr>
          <a:xfrm>
            <a:off x="1663700" y="9178927"/>
            <a:ext cx="21031200" cy="3000374"/>
          </a:xfrm>
        </p:spPr>
        <p:txBody>
          <a:bodyPr/>
          <a:lstStyle>
            <a:lvl1pPr marL="0" indent="0">
              <a:buNone/>
              <a:defRPr sz="4800">
                <a:solidFill>
                  <a:schemeClr val="tx1">
                    <a:tint val="75000"/>
                  </a:schemeClr>
                </a:solidFill>
              </a:defRPr>
            </a:lvl1pPr>
            <a:lvl2pPr marL="914400" indent="0">
              <a:buNone/>
              <a:defRPr sz="4000">
                <a:solidFill>
                  <a:schemeClr val="tx1">
                    <a:tint val="75000"/>
                  </a:schemeClr>
                </a:solidFill>
              </a:defRPr>
            </a:lvl2pPr>
            <a:lvl3pPr marL="1828800" indent="0">
              <a:buNone/>
              <a:defRPr sz="3600">
                <a:solidFill>
                  <a:schemeClr val="tx1">
                    <a:tint val="75000"/>
                  </a:schemeClr>
                </a:solidFill>
              </a:defRPr>
            </a:lvl3pPr>
            <a:lvl4pPr marL="2743200" indent="0">
              <a:buNone/>
              <a:defRPr sz="3200">
                <a:solidFill>
                  <a:schemeClr val="tx1">
                    <a:tint val="75000"/>
                  </a:schemeClr>
                </a:solidFill>
              </a:defRPr>
            </a:lvl4pPr>
            <a:lvl5pPr marL="3657600" indent="0">
              <a:buNone/>
              <a:defRPr sz="3200">
                <a:solidFill>
                  <a:schemeClr val="tx1">
                    <a:tint val="75000"/>
                  </a:schemeClr>
                </a:solidFill>
              </a:defRPr>
            </a:lvl5pPr>
            <a:lvl6pPr marL="4572000" indent="0">
              <a:buNone/>
              <a:defRPr sz="3200">
                <a:solidFill>
                  <a:schemeClr val="tx1">
                    <a:tint val="75000"/>
                  </a:schemeClr>
                </a:solidFill>
              </a:defRPr>
            </a:lvl6pPr>
            <a:lvl7pPr marL="5486400" indent="0">
              <a:buNone/>
              <a:defRPr sz="3200">
                <a:solidFill>
                  <a:schemeClr val="tx1">
                    <a:tint val="75000"/>
                  </a:schemeClr>
                </a:solidFill>
              </a:defRPr>
            </a:lvl7pPr>
            <a:lvl8pPr marL="6400800" indent="0">
              <a:buNone/>
              <a:defRPr sz="3200">
                <a:solidFill>
                  <a:schemeClr val="tx1">
                    <a:tint val="75000"/>
                  </a:schemeClr>
                </a:solidFill>
              </a:defRPr>
            </a:lvl8pPr>
            <a:lvl9pPr marL="7315200" indent="0">
              <a:buNone/>
              <a:defRPr sz="32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B7B44B63-AB02-4194-B689-8B8F22FA2FBF}"/>
              </a:ext>
            </a:extLst>
          </p:cNvPr>
          <p:cNvSpPr>
            <a:spLocks noGrp="1"/>
          </p:cNvSpPr>
          <p:nvPr>
            <p:ph type="dt" sz="half" idx="10"/>
          </p:nvPr>
        </p:nvSpPr>
        <p:spPr/>
        <p:txBody>
          <a:bodyPr/>
          <a:lstStyle/>
          <a:p>
            <a:fld id="{E6FA4655-B85D-4917-BC65-FE9C22A024E3}"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DF41A526-9FA1-4331-AF56-01053FA8754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E4BF3844-63C0-4C41-8B7E-35AE5C0FD5DC}"/>
              </a:ext>
            </a:extLst>
          </p:cNvPr>
          <p:cNvSpPr>
            <a:spLocks noGrp="1"/>
          </p:cNvSpPr>
          <p:nvPr>
            <p:ph type="sldNum" sz="quarter" idx="12"/>
          </p:nvPr>
        </p:nvSpPr>
        <p:spPr/>
        <p:txBody>
          <a:body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300594041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1C1B7E8-5F5D-438D-A281-AB4FA545DF8B}"/>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37E81889-A55C-44DE-BC82-2E9D0F12F47E}"/>
              </a:ext>
            </a:extLst>
          </p:cNvPr>
          <p:cNvSpPr>
            <a:spLocks noGrp="1"/>
          </p:cNvSpPr>
          <p:nvPr>
            <p:ph sz="half" idx="1"/>
          </p:nvPr>
        </p:nvSpPr>
        <p:spPr>
          <a:xfrm>
            <a:off x="1676400" y="3651250"/>
            <a:ext cx="10363200" cy="8702676"/>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899B9D37-D2FC-411B-9F59-E79847600D07}"/>
              </a:ext>
            </a:extLst>
          </p:cNvPr>
          <p:cNvSpPr>
            <a:spLocks noGrp="1"/>
          </p:cNvSpPr>
          <p:nvPr>
            <p:ph sz="half" idx="2"/>
          </p:nvPr>
        </p:nvSpPr>
        <p:spPr>
          <a:xfrm>
            <a:off x="12344400" y="3651250"/>
            <a:ext cx="10363200" cy="8702676"/>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51E38115-1D12-448F-B33A-3BD76F937EA1}"/>
              </a:ext>
            </a:extLst>
          </p:cNvPr>
          <p:cNvSpPr>
            <a:spLocks noGrp="1"/>
          </p:cNvSpPr>
          <p:nvPr>
            <p:ph type="dt" sz="half" idx="10"/>
          </p:nvPr>
        </p:nvSpPr>
        <p:spPr/>
        <p:txBody>
          <a:bodyPr/>
          <a:lstStyle/>
          <a:p>
            <a:fld id="{E6FA4655-B85D-4917-BC65-FE9C22A024E3}" type="datetimeFigureOut">
              <a:rPr lang="zh-CN" altLang="en-US" smtClean="0"/>
              <a:t>2026/7/31</a:t>
            </a:fld>
            <a:endParaRPr lang="zh-CN" altLang="en-US"/>
          </a:p>
        </p:txBody>
      </p:sp>
      <p:sp>
        <p:nvSpPr>
          <p:cNvPr id="6" name="页脚占位符 5">
            <a:extLst>
              <a:ext uri="{FF2B5EF4-FFF2-40B4-BE49-F238E27FC236}">
                <a16:creationId xmlns:a16="http://schemas.microsoft.com/office/drawing/2014/main" id="{1F32A806-A7A1-4CEC-9958-DCDB3A444C92}"/>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765E5A1B-6D90-4277-BF81-5AF096765B0E}"/>
              </a:ext>
            </a:extLst>
          </p:cNvPr>
          <p:cNvSpPr>
            <a:spLocks noGrp="1"/>
          </p:cNvSpPr>
          <p:nvPr>
            <p:ph type="sldNum" sz="quarter" idx="12"/>
          </p:nvPr>
        </p:nvSpPr>
        <p:spPr/>
        <p:txBody>
          <a:body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269295181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E471136-F00B-454A-9864-2E2972C357E4}"/>
              </a:ext>
            </a:extLst>
          </p:cNvPr>
          <p:cNvSpPr>
            <a:spLocks noGrp="1"/>
          </p:cNvSpPr>
          <p:nvPr>
            <p:ph type="title"/>
          </p:nvPr>
        </p:nvSpPr>
        <p:spPr>
          <a:xfrm>
            <a:off x="1679576" y="730251"/>
            <a:ext cx="21031200" cy="2651126"/>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6AC096EF-D04A-4F6B-94E6-13189B1B6FF3}"/>
              </a:ext>
            </a:extLst>
          </p:cNvPr>
          <p:cNvSpPr>
            <a:spLocks noGrp="1"/>
          </p:cNvSpPr>
          <p:nvPr>
            <p:ph type="body" idx="1"/>
          </p:nvPr>
        </p:nvSpPr>
        <p:spPr>
          <a:xfrm>
            <a:off x="1679577" y="3362326"/>
            <a:ext cx="10315574"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4184AD9B-8133-458B-B7CC-4CEC1467EEED}"/>
              </a:ext>
            </a:extLst>
          </p:cNvPr>
          <p:cNvSpPr>
            <a:spLocks noGrp="1"/>
          </p:cNvSpPr>
          <p:nvPr>
            <p:ph sz="half" idx="2"/>
          </p:nvPr>
        </p:nvSpPr>
        <p:spPr>
          <a:xfrm>
            <a:off x="1679577" y="5010150"/>
            <a:ext cx="10315574" cy="7369176"/>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423589DE-5285-4FA2-804D-6C8A1823DD92}"/>
              </a:ext>
            </a:extLst>
          </p:cNvPr>
          <p:cNvSpPr>
            <a:spLocks noGrp="1"/>
          </p:cNvSpPr>
          <p:nvPr>
            <p:ph type="body" sz="quarter" idx="3"/>
          </p:nvPr>
        </p:nvSpPr>
        <p:spPr>
          <a:xfrm>
            <a:off x="12344400" y="3362326"/>
            <a:ext cx="10366376"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7DA20BAA-9402-4B63-A64A-FF71E9F31038}"/>
              </a:ext>
            </a:extLst>
          </p:cNvPr>
          <p:cNvSpPr>
            <a:spLocks noGrp="1"/>
          </p:cNvSpPr>
          <p:nvPr>
            <p:ph sz="quarter" idx="4"/>
          </p:nvPr>
        </p:nvSpPr>
        <p:spPr>
          <a:xfrm>
            <a:off x="12344400" y="5010150"/>
            <a:ext cx="10366376" cy="7369176"/>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E5A0A4ED-263B-4D7C-AF8C-9B079D772854}"/>
              </a:ext>
            </a:extLst>
          </p:cNvPr>
          <p:cNvSpPr>
            <a:spLocks noGrp="1"/>
          </p:cNvSpPr>
          <p:nvPr>
            <p:ph type="dt" sz="half" idx="10"/>
          </p:nvPr>
        </p:nvSpPr>
        <p:spPr/>
        <p:txBody>
          <a:bodyPr/>
          <a:lstStyle/>
          <a:p>
            <a:fld id="{E6FA4655-B85D-4917-BC65-FE9C22A024E3}" type="datetimeFigureOut">
              <a:rPr lang="zh-CN" altLang="en-US" smtClean="0"/>
              <a:t>2026/7/31</a:t>
            </a:fld>
            <a:endParaRPr lang="zh-CN" altLang="en-US"/>
          </a:p>
        </p:txBody>
      </p:sp>
      <p:sp>
        <p:nvSpPr>
          <p:cNvPr id="8" name="页脚占位符 7">
            <a:extLst>
              <a:ext uri="{FF2B5EF4-FFF2-40B4-BE49-F238E27FC236}">
                <a16:creationId xmlns:a16="http://schemas.microsoft.com/office/drawing/2014/main" id="{4BD93BE1-B955-4EC9-8D83-C9BF7A3BE5F5}"/>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6B862239-2A74-42AD-AEC6-0425EF4E691B}"/>
              </a:ext>
            </a:extLst>
          </p:cNvPr>
          <p:cNvSpPr>
            <a:spLocks noGrp="1"/>
          </p:cNvSpPr>
          <p:nvPr>
            <p:ph type="sldNum" sz="quarter" idx="12"/>
          </p:nvPr>
        </p:nvSpPr>
        <p:spPr/>
        <p:txBody>
          <a:body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3895611048"/>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CEF53A7-91F7-48C6-8C23-FC84610E2C34}"/>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75548058-53F3-43B5-AEAE-C3221707E150}"/>
              </a:ext>
            </a:extLst>
          </p:cNvPr>
          <p:cNvSpPr>
            <a:spLocks noGrp="1"/>
          </p:cNvSpPr>
          <p:nvPr>
            <p:ph type="dt" sz="half" idx="10"/>
          </p:nvPr>
        </p:nvSpPr>
        <p:spPr/>
        <p:txBody>
          <a:bodyPr/>
          <a:lstStyle/>
          <a:p>
            <a:fld id="{E6FA4655-B85D-4917-BC65-FE9C22A024E3}" type="datetimeFigureOut">
              <a:rPr lang="zh-CN" altLang="en-US" smtClean="0"/>
              <a:t>2026/7/31</a:t>
            </a:fld>
            <a:endParaRPr lang="zh-CN" altLang="en-US"/>
          </a:p>
        </p:txBody>
      </p:sp>
      <p:sp>
        <p:nvSpPr>
          <p:cNvPr id="4" name="页脚占位符 3">
            <a:extLst>
              <a:ext uri="{FF2B5EF4-FFF2-40B4-BE49-F238E27FC236}">
                <a16:creationId xmlns:a16="http://schemas.microsoft.com/office/drawing/2014/main" id="{2897A329-0BF7-41E1-B084-DD08673DABFA}"/>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2B2C575A-75B3-4FF7-8304-80650CB889B7}"/>
              </a:ext>
            </a:extLst>
          </p:cNvPr>
          <p:cNvSpPr>
            <a:spLocks noGrp="1"/>
          </p:cNvSpPr>
          <p:nvPr>
            <p:ph type="sldNum" sz="quarter" idx="12"/>
          </p:nvPr>
        </p:nvSpPr>
        <p:spPr/>
        <p:txBody>
          <a:body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308105976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F9943D1D-CCF3-4FFF-B069-8CE62B5B2FCB}"/>
              </a:ext>
            </a:extLst>
          </p:cNvPr>
          <p:cNvSpPr>
            <a:spLocks noGrp="1"/>
          </p:cNvSpPr>
          <p:nvPr>
            <p:ph type="dt" sz="half" idx="10"/>
          </p:nvPr>
        </p:nvSpPr>
        <p:spPr/>
        <p:txBody>
          <a:bodyPr/>
          <a:lstStyle/>
          <a:p>
            <a:fld id="{E6FA4655-B85D-4917-BC65-FE9C22A024E3}" type="datetimeFigureOut">
              <a:rPr lang="zh-CN" altLang="en-US" smtClean="0"/>
              <a:t>2026/7/31</a:t>
            </a:fld>
            <a:endParaRPr lang="zh-CN" altLang="en-US"/>
          </a:p>
        </p:txBody>
      </p:sp>
      <p:sp>
        <p:nvSpPr>
          <p:cNvPr id="3" name="页脚占位符 2">
            <a:extLst>
              <a:ext uri="{FF2B5EF4-FFF2-40B4-BE49-F238E27FC236}">
                <a16:creationId xmlns:a16="http://schemas.microsoft.com/office/drawing/2014/main" id="{701A8202-0184-4CA4-BD54-5BE2A1E37408}"/>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92DD6D80-8D14-489A-B4F8-58FF978F8ECA}"/>
              </a:ext>
            </a:extLst>
          </p:cNvPr>
          <p:cNvSpPr>
            <a:spLocks noGrp="1"/>
          </p:cNvSpPr>
          <p:nvPr>
            <p:ph type="sldNum" sz="quarter" idx="12"/>
          </p:nvPr>
        </p:nvSpPr>
        <p:spPr/>
        <p:txBody>
          <a:body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380929529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79C8923-FE06-46C9-9D59-4FDFE4A1B304}"/>
              </a:ext>
            </a:extLst>
          </p:cNvPr>
          <p:cNvSpPr>
            <a:spLocks noGrp="1"/>
          </p:cNvSpPr>
          <p:nvPr>
            <p:ph type="title"/>
          </p:nvPr>
        </p:nvSpPr>
        <p:spPr>
          <a:xfrm>
            <a:off x="1679577" y="914400"/>
            <a:ext cx="7864474" cy="3200400"/>
          </a:xfrm>
        </p:spPr>
        <p:txBody>
          <a:bodyPr anchor="b"/>
          <a:lstStyle>
            <a:lvl1pPr>
              <a:defRPr sz="6400"/>
            </a:lvl1pPr>
          </a:lstStyle>
          <a:p>
            <a:r>
              <a:rPr lang="zh-CN" altLang="en-US"/>
              <a:t>单击此处编辑母版标题样式</a:t>
            </a:r>
          </a:p>
        </p:txBody>
      </p:sp>
      <p:sp>
        <p:nvSpPr>
          <p:cNvPr id="3" name="内容占位符 2">
            <a:extLst>
              <a:ext uri="{FF2B5EF4-FFF2-40B4-BE49-F238E27FC236}">
                <a16:creationId xmlns:a16="http://schemas.microsoft.com/office/drawing/2014/main" id="{648D3EB0-E035-4966-AEDF-8F456CEE80F7}"/>
              </a:ext>
            </a:extLst>
          </p:cNvPr>
          <p:cNvSpPr>
            <a:spLocks noGrp="1"/>
          </p:cNvSpPr>
          <p:nvPr>
            <p:ph idx="1"/>
          </p:nvPr>
        </p:nvSpPr>
        <p:spPr>
          <a:xfrm>
            <a:off x="10366376" y="1974851"/>
            <a:ext cx="12344400" cy="9747250"/>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9BB2EB14-4867-43B4-9371-E3247DFD78B0}"/>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3CB3337D-B7AD-4CC8-9C03-4F4117A85819}"/>
              </a:ext>
            </a:extLst>
          </p:cNvPr>
          <p:cNvSpPr>
            <a:spLocks noGrp="1"/>
          </p:cNvSpPr>
          <p:nvPr>
            <p:ph type="dt" sz="half" idx="10"/>
          </p:nvPr>
        </p:nvSpPr>
        <p:spPr/>
        <p:txBody>
          <a:bodyPr/>
          <a:lstStyle/>
          <a:p>
            <a:fld id="{E6FA4655-B85D-4917-BC65-FE9C22A024E3}" type="datetimeFigureOut">
              <a:rPr lang="zh-CN" altLang="en-US" smtClean="0"/>
              <a:t>2026/7/31</a:t>
            </a:fld>
            <a:endParaRPr lang="zh-CN" altLang="en-US"/>
          </a:p>
        </p:txBody>
      </p:sp>
      <p:sp>
        <p:nvSpPr>
          <p:cNvPr id="6" name="页脚占位符 5">
            <a:extLst>
              <a:ext uri="{FF2B5EF4-FFF2-40B4-BE49-F238E27FC236}">
                <a16:creationId xmlns:a16="http://schemas.microsoft.com/office/drawing/2014/main" id="{B705E216-A263-4421-AC51-8D3D294D3BBB}"/>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24264494-BCB4-4B45-9A80-0FDCABC3765B}"/>
              </a:ext>
            </a:extLst>
          </p:cNvPr>
          <p:cNvSpPr>
            <a:spLocks noGrp="1"/>
          </p:cNvSpPr>
          <p:nvPr>
            <p:ph type="sldNum" sz="quarter" idx="12"/>
          </p:nvPr>
        </p:nvSpPr>
        <p:spPr/>
        <p:txBody>
          <a:body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3685496231"/>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064D8BD-B2A5-4C5E-A56E-CFA2565CD160}"/>
              </a:ext>
            </a:extLst>
          </p:cNvPr>
          <p:cNvSpPr>
            <a:spLocks noGrp="1"/>
          </p:cNvSpPr>
          <p:nvPr>
            <p:ph type="title"/>
          </p:nvPr>
        </p:nvSpPr>
        <p:spPr>
          <a:xfrm>
            <a:off x="1679577" y="914400"/>
            <a:ext cx="7864474" cy="3200400"/>
          </a:xfrm>
        </p:spPr>
        <p:txBody>
          <a:bodyPr anchor="b"/>
          <a:lstStyle>
            <a:lvl1pPr>
              <a:defRPr sz="6400"/>
            </a:lvl1pPr>
          </a:lstStyle>
          <a:p>
            <a:r>
              <a:rPr lang="zh-CN" altLang="en-US"/>
              <a:t>单击此处编辑母版标题样式</a:t>
            </a:r>
          </a:p>
        </p:txBody>
      </p:sp>
      <p:sp>
        <p:nvSpPr>
          <p:cNvPr id="3" name="图片占位符 2">
            <a:extLst>
              <a:ext uri="{FF2B5EF4-FFF2-40B4-BE49-F238E27FC236}">
                <a16:creationId xmlns:a16="http://schemas.microsoft.com/office/drawing/2014/main" id="{8D32723C-3781-46C3-BD1D-3D023FC267DC}"/>
              </a:ext>
            </a:extLst>
          </p:cNvPr>
          <p:cNvSpPr>
            <a:spLocks noGrp="1"/>
          </p:cNvSpPr>
          <p:nvPr>
            <p:ph type="pic" idx="1"/>
          </p:nvPr>
        </p:nvSpPr>
        <p:spPr>
          <a:xfrm>
            <a:off x="10366376" y="1974851"/>
            <a:ext cx="12344400" cy="974725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endParaRPr lang="zh-CN" altLang="en-US"/>
          </a:p>
        </p:txBody>
      </p:sp>
      <p:sp>
        <p:nvSpPr>
          <p:cNvPr id="4" name="文本占位符 3">
            <a:extLst>
              <a:ext uri="{FF2B5EF4-FFF2-40B4-BE49-F238E27FC236}">
                <a16:creationId xmlns:a16="http://schemas.microsoft.com/office/drawing/2014/main" id="{E356A9BC-EF36-486C-BC99-092EB55396F4}"/>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DC12DE63-A303-44BB-BF17-54E88F0B7A7E}"/>
              </a:ext>
            </a:extLst>
          </p:cNvPr>
          <p:cNvSpPr>
            <a:spLocks noGrp="1"/>
          </p:cNvSpPr>
          <p:nvPr>
            <p:ph type="dt" sz="half" idx="10"/>
          </p:nvPr>
        </p:nvSpPr>
        <p:spPr/>
        <p:txBody>
          <a:bodyPr/>
          <a:lstStyle/>
          <a:p>
            <a:fld id="{E6FA4655-B85D-4917-BC65-FE9C22A024E3}" type="datetimeFigureOut">
              <a:rPr lang="zh-CN" altLang="en-US" smtClean="0"/>
              <a:t>2026/7/31</a:t>
            </a:fld>
            <a:endParaRPr lang="zh-CN" altLang="en-US"/>
          </a:p>
        </p:txBody>
      </p:sp>
      <p:sp>
        <p:nvSpPr>
          <p:cNvPr id="6" name="页脚占位符 5">
            <a:extLst>
              <a:ext uri="{FF2B5EF4-FFF2-40B4-BE49-F238E27FC236}">
                <a16:creationId xmlns:a16="http://schemas.microsoft.com/office/drawing/2014/main" id="{5412B8FC-2F42-4767-820E-6DC489C2FF51}"/>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F83E1F5F-3814-43E4-96F0-5AB69F1F5FFD}"/>
              </a:ext>
            </a:extLst>
          </p:cNvPr>
          <p:cNvSpPr>
            <a:spLocks noGrp="1"/>
          </p:cNvSpPr>
          <p:nvPr>
            <p:ph type="sldNum" sz="quarter" idx="12"/>
          </p:nvPr>
        </p:nvSpPr>
        <p:spPr/>
        <p:txBody>
          <a:body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3516735718"/>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55A193B-5AB4-427C-A081-0C6416D4DF47}"/>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2C46D88E-68B0-4FF4-9EE7-4D37686AEB4D}"/>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0AEB8049-CA33-4579-A182-79DF4D970B9D}"/>
              </a:ext>
            </a:extLst>
          </p:cNvPr>
          <p:cNvSpPr>
            <a:spLocks noGrp="1"/>
          </p:cNvSpPr>
          <p:nvPr>
            <p:ph type="dt" sz="half" idx="10"/>
          </p:nvPr>
        </p:nvSpPr>
        <p:spPr/>
        <p:txBody>
          <a:bodyPr/>
          <a:lstStyle/>
          <a:p>
            <a:fld id="{E6FA4655-B85D-4917-BC65-FE9C22A024E3}"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793AF10F-AD9D-4BE3-9CFD-C0C419B6FE4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48DFBDD1-0E64-4416-A801-15AE3761C344}"/>
              </a:ext>
            </a:extLst>
          </p:cNvPr>
          <p:cNvSpPr>
            <a:spLocks noGrp="1"/>
          </p:cNvSpPr>
          <p:nvPr>
            <p:ph type="sldNum" sz="quarter" idx="12"/>
          </p:nvPr>
        </p:nvSpPr>
        <p:spPr/>
        <p:txBody>
          <a:body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1775571109"/>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09AA309F-BD15-4181-B0BD-D0AE9B9EF8E4}"/>
              </a:ext>
            </a:extLst>
          </p:cNvPr>
          <p:cNvSpPr>
            <a:spLocks noGrp="1"/>
          </p:cNvSpPr>
          <p:nvPr>
            <p:ph type="title" orient="vert"/>
          </p:nvPr>
        </p:nvSpPr>
        <p:spPr>
          <a:xfrm>
            <a:off x="17449800" y="730250"/>
            <a:ext cx="5257800" cy="11623676"/>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DD507427-3A20-4788-A91F-9B8406B37E4B}"/>
              </a:ext>
            </a:extLst>
          </p:cNvPr>
          <p:cNvSpPr>
            <a:spLocks noGrp="1"/>
          </p:cNvSpPr>
          <p:nvPr>
            <p:ph type="body" orient="vert" idx="1"/>
          </p:nvPr>
        </p:nvSpPr>
        <p:spPr>
          <a:xfrm>
            <a:off x="1676400" y="730250"/>
            <a:ext cx="15468600" cy="11623676"/>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B027585B-C245-4A6D-BCB2-6E020865DA2D}"/>
              </a:ext>
            </a:extLst>
          </p:cNvPr>
          <p:cNvSpPr>
            <a:spLocks noGrp="1"/>
          </p:cNvSpPr>
          <p:nvPr>
            <p:ph type="dt" sz="half" idx="10"/>
          </p:nvPr>
        </p:nvSpPr>
        <p:spPr/>
        <p:txBody>
          <a:bodyPr/>
          <a:lstStyle/>
          <a:p>
            <a:fld id="{E6FA4655-B85D-4917-BC65-FE9C22A024E3}"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5C807260-EDA3-4844-866C-4347E70E501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F67E0BB3-8B11-49F3-BA08-A1912B870288}"/>
              </a:ext>
            </a:extLst>
          </p:cNvPr>
          <p:cNvSpPr>
            <a:spLocks noGrp="1"/>
          </p:cNvSpPr>
          <p:nvPr>
            <p:ph type="sldNum" sz="quarter" idx="12"/>
          </p:nvPr>
        </p:nvSpPr>
        <p:spPr/>
        <p:txBody>
          <a:body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3054362907"/>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83A7497-4B13-4B00-B1D0-3D6088214A50}"/>
              </a:ext>
            </a:extLst>
          </p:cNvPr>
          <p:cNvSpPr>
            <a:spLocks noGrp="1"/>
          </p:cNvSpPr>
          <p:nvPr>
            <p:ph type="ctrTitle"/>
          </p:nvPr>
        </p:nvSpPr>
        <p:spPr>
          <a:xfrm>
            <a:off x="3048000" y="2244726"/>
            <a:ext cx="18288000" cy="4775200"/>
          </a:xfrm>
        </p:spPr>
        <p:txBody>
          <a:bodyPr anchor="b"/>
          <a:lstStyle>
            <a:lvl1pPr algn="ctr">
              <a:defRPr sz="12000"/>
            </a:lvl1pPr>
          </a:lstStyle>
          <a:p>
            <a:r>
              <a:rPr lang="zh-CN" altLang="en-US"/>
              <a:t>单击此处编辑母版标题样式</a:t>
            </a:r>
          </a:p>
        </p:txBody>
      </p:sp>
      <p:sp>
        <p:nvSpPr>
          <p:cNvPr id="3" name="副标题 2">
            <a:extLst>
              <a:ext uri="{FF2B5EF4-FFF2-40B4-BE49-F238E27FC236}">
                <a16:creationId xmlns:a16="http://schemas.microsoft.com/office/drawing/2014/main" id="{6B256C1A-0252-408C-BC93-8D2228E464AF}"/>
              </a:ext>
            </a:extLst>
          </p:cNvPr>
          <p:cNvSpPr>
            <a:spLocks noGrp="1"/>
          </p:cNvSpPr>
          <p:nvPr>
            <p:ph type="subTitle" idx="1"/>
          </p:nvPr>
        </p:nvSpPr>
        <p:spPr>
          <a:xfrm>
            <a:off x="3048000" y="7204076"/>
            <a:ext cx="18288000" cy="3311524"/>
          </a:xfrm>
        </p:spPr>
        <p:txBody>
          <a:bodyPr/>
          <a:lstStyle>
            <a:lvl1pPr marL="0" indent="0" algn="ctr">
              <a:buNone/>
              <a:defRPr sz="4800"/>
            </a:lvl1pPr>
            <a:lvl2pPr marL="914400" indent="0" algn="ctr">
              <a:buNone/>
              <a:defRPr sz="4000"/>
            </a:lvl2pPr>
            <a:lvl3pPr marL="1828800" indent="0" algn="ctr">
              <a:buNone/>
              <a:defRPr sz="3600"/>
            </a:lvl3pPr>
            <a:lvl4pPr marL="2743200" indent="0" algn="ctr">
              <a:buNone/>
              <a:defRPr sz="3200"/>
            </a:lvl4pPr>
            <a:lvl5pPr marL="3657600" indent="0" algn="ctr">
              <a:buNone/>
              <a:defRPr sz="3200"/>
            </a:lvl5pPr>
            <a:lvl6pPr marL="4572000" indent="0" algn="ctr">
              <a:buNone/>
              <a:defRPr sz="3200"/>
            </a:lvl6pPr>
            <a:lvl7pPr marL="5486400" indent="0" algn="ctr">
              <a:buNone/>
              <a:defRPr sz="3200"/>
            </a:lvl7pPr>
            <a:lvl8pPr marL="6400800" indent="0" algn="ctr">
              <a:buNone/>
              <a:defRPr sz="3200"/>
            </a:lvl8pPr>
            <a:lvl9pPr marL="7315200" indent="0" algn="ctr">
              <a:buNone/>
              <a:defRPr sz="3200"/>
            </a:lvl9pPr>
          </a:lstStyle>
          <a:p>
            <a:r>
              <a:rPr lang="zh-CN" altLang="en-US"/>
              <a:t>单击此处编辑母版副标题样式</a:t>
            </a:r>
          </a:p>
        </p:txBody>
      </p:sp>
      <p:sp>
        <p:nvSpPr>
          <p:cNvPr id="4" name="日期占位符 3">
            <a:extLst>
              <a:ext uri="{FF2B5EF4-FFF2-40B4-BE49-F238E27FC236}">
                <a16:creationId xmlns:a16="http://schemas.microsoft.com/office/drawing/2014/main" id="{CBC897F2-2EB3-44B2-8AF5-CD49DF54776A}"/>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81D51190-3AC0-4DF6-8FCD-F580E9CBF4BC}"/>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884413A9-1069-4186-99FD-8CCCF175611D}"/>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580556419"/>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D374A8A-F1C5-4747-9BA6-7172A992DE67}"/>
              </a:ext>
            </a:extLst>
          </p:cNvPr>
          <p:cNvSpPr>
            <a:spLocks noGrp="1"/>
          </p:cNvSpPr>
          <p:nvPr>
            <p:ph type="title"/>
          </p:nvPr>
        </p:nvSpPr>
        <p:spPr/>
        <p:txBody>
          <a:bodyPr/>
          <a:lstStyle/>
          <a:p>
            <a:r>
              <a:rPr lang="zh-CN" altLang="en-US" dirty="0"/>
              <a:t>单击此处编辑母版标题样式</a:t>
            </a:r>
          </a:p>
        </p:txBody>
      </p:sp>
      <p:sp>
        <p:nvSpPr>
          <p:cNvPr id="3" name="内容占位符 2">
            <a:extLst>
              <a:ext uri="{FF2B5EF4-FFF2-40B4-BE49-F238E27FC236}">
                <a16:creationId xmlns:a16="http://schemas.microsoft.com/office/drawing/2014/main" id="{293C0E21-F4F8-448F-8550-939EC6720202}"/>
              </a:ext>
            </a:extLst>
          </p:cNvPr>
          <p:cNvSpPr>
            <a:spLocks noGrp="1"/>
          </p:cNvSpPr>
          <p:nvPr>
            <p:ph idx="1"/>
          </p:nvPr>
        </p:nvSpPr>
        <p:spPr/>
        <p:txBody>
          <a:bodyPr/>
          <a:lstStyle/>
          <a:p>
            <a:pPr lvl="0"/>
            <a:r>
              <a:rPr lang="zh-CN" altLang="en-US" dirty="0"/>
              <a:t>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a:extLst>
              <a:ext uri="{FF2B5EF4-FFF2-40B4-BE49-F238E27FC236}">
                <a16:creationId xmlns:a16="http://schemas.microsoft.com/office/drawing/2014/main" id="{4DF2BD85-DB7F-4E7E-B3A0-25B896FFC42E}"/>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D157CEC2-2D9B-4192-8A7B-EBBCD53A9AD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A1156C62-25C5-4609-9AD4-E84411CD7B32}"/>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pic>
        <p:nvPicPr>
          <p:cNvPr id="8" name="图片 7">
            <a:extLst>
              <a:ext uri="{FF2B5EF4-FFF2-40B4-BE49-F238E27FC236}">
                <a16:creationId xmlns:a16="http://schemas.microsoft.com/office/drawing/2014/main" id="{17F19F7A-9928-4D20-91AA-1AD9445510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0371260" y="460377"/>
            <a:ext cx="3810532" cy="1810002"/>
          </a:xfrm>
          <a:prstGeom prst="rect">
            <a:avLst/>
          </a:prstGeom>
        </p:spPr>
      </p:pic>
      <p:cxnSp>
        <p:nvCxnSpPr>
          <p:cNvPr id="10" name="直接连接符 9">
            <a:extLst>
              <a:ext uri="{FF2B5EF4-FFF2-40B4-BE49-F238E27FC236}">
                <a16:creationId xmlns:a16="http://schemas.microsoft.com/office/drawing/2014/main" id="{CA899E0A-3404-4C2D-B41C-780E647F0CC3}"/>
              </a:ext>
            </a:extLst>
          </p:cNvPr>
          <p:cNvCxnSpPr/>
          <p:nvPr userDrawn="1"/>
        </p:nvCxnSpPr>
        <p:spPr>
          <a:xfrm>
            <a:off x="1676400" y="2754358"/>
            <a:ext cx="21031200" cy="0"/>
          </a:xfrm>
          <a:prstGeom prst="line">
            <a:avLst/>
          </a:prstGeom>
          <a:ln w="38100"/>
          <a:effectLst>
            <a:outerShdw blurRad="50800" dist="38100" dir="5400000" algn="t" rotWithShape="0">
              <a:prstClr val="black">
                <a:alpha val="40000"/>
              </a:prstClr>
            </a:outerShdw>
          </a:effectLst>
          <a:scene3d>
            <a:camera prst="perspectiveRelaxedModerately"/>
            <a:lightRig rig="threePt" dir="t"/>
          </a:scene3d>
          <a:sp3d>
            <a:bevelT w="165100" prst="coolSlant"/>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5879833"/>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A3B7C1A-A361-44CE-8109-48FFD6B46524}"/>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E4D27BBB-0CF9-4A99-BFE9-5BB7DDE75CBF}"/>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4" name="页脚占位符 3">
            <a:extLst>
              <a:ext uri="{FF2B5EF4-FFF2-40B4-BE49-F238E27FC236}">
                <a16:creationId xmlns:a16="http://schemas.microsoft.com/office/drawing/2014/main" id="{FE58CD65-4684-4876-AC39-937259646D51}"/>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CE38276A-652C-45FB-9E6B-3A9EE909DA54}"/>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2224728209"/>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B2B0F8A-BB86-4018-AA76-4E78B73C4BA8}"/>
              </a:ext>
            </a:extLst>
          </p:cNvPr>
          <p:cNvSpPr>
            <a:spLocks noGrp="1"/>
          </p:cNvSpPr>
          <p:nvPr>
            <p:ph type="title"/>
          </p:nvPr>
        </p:nvSpPr>
        <p:spPr>
          <a:xfrm>
            <a:off x="1663700" y="3419477"/>
            <a:ext cx="21031200" cy="5705474"/>
          </a:xfrm>
        </p:spPr>
        <p:txBody>
          <a:bodyPr anchor="b"/>
          <a:lstStyle>
            <a:lvl1pPr>
              <a:defRPr sz="12000"/>
            </a:lvl1pPr>
          </a:lstStyle>
          <a:p>
            <a:r>
              <a:rPr lang="zh-CN" altLang="en-US"/>
              <a:t>单击此处编辑母版标题样式</a:t>
            </a:r>
          </a:p>
        </p:txBody>
      </p:sp>
      <p:sp>
        <p:nvSpPr>
          <p:cNvPr id="3" name="文本占位符 2">
            <a:extLst>
              <a:ext uri="{FF2B5EF4-FFF2-40B4-BE49-F238E27FC236}">
                <a16:creationId xmlns:a16="http://schemas.microsoft.com/office/drawing/2014/main" id="{5ED7D635-94F3-48DA-B032-D4A98C3C88A7}"/>
              </a:ext>
            </a:extLst>
          </p:cNvPr>
          <p:cNvSpPr>
            <a:spLocks noGrp="1"/>
          </p:cNvSpPr>
          <p:nvPr>
            <p:ph type="body" idx="1"/>
          </p:nvPr>
        </p:nvSpPr>
        <p:spPr>
          <a:xfrm>
            <a:off x="1663700" y="9178927"/>
            <a:ext cx="21031200" cy="3000374"/>
          </a:xfrm>
        </p:spPr>
        <p:txBody>
          <a:bodyPr/>
          <a:lstStyle>
            <a:lvl1pPr marL="0" indent="0">
              <a:buNone/>
              <a:defRPr sz="4800">
                <a:solidFill>
                  <a:schemeClr val="tx1">
                    <a:tint val="75000"/>
                  </a:schemeClr>
                </a:solidFill>
              </a:defRPr>
            </a:lvl1pPr>
            <a:lvl2pPr marL="914400" indent="0">
              <a:buNone/>
              <a:defRPr sz="4000">
                <a:solidFill>
                  <a:schemeClr val="tx1">
                    <a:tint val="75000"/>
                  </a:schemeClr>
                </a:solidFill>
              </a:defRPr>
            </a:lvl2pPr>
            <a:lvl3pPr marL="1828800" indent="0">
              <a:buNone/>
              <a:defRPr sz="3600">
                <a:solidFill>
                  <a:schemeClr val="tx1">
                    <a:tint val="75000"/>
                  </a:schemeClr>
                </a:solidFill>
              </a:defRPr>
            </a:lvl3pPr>
            <a:lvl4pPr marL="2743200" indent="0">
              <a:buNone/>
              <a:defRPr sz="3200">
                <a:solidFill>
                  <a:schemeClr val="tx1">
                    <a:tint val="75000"/>
                  </a:schemeClr>
                </a:solidFill>
              </a:defRPr>
            </a:lvl4pPr>
            <a:lvl5pPr marL="3657600" indent="0">
              <a:buNone/>
              <a:defRPr sz="3200">
                <a:solidFill>
                  <a:schemeClr val="tx1">
                    <a:tint val="75000"/>
                  </a:schemeClr>
                </a:solidFill>
              </a:defRPr>
            </a:lvl5pPr>
            <a:lvl6pPr marL="4572000" indent="0">
              <a:buNone/>
              <a:defRPr sz="3200">
                <a:solidFill>
                  <a:schemeClr val="tx1">
                    <a:tint val="75000"/>
                  </a:schemeClr>
                </a:solidFill>
              </a:defRPr>
            </a:lvl6pPr>
            <a:lvl7pPr marL="5486400" indent="0">
              <a:buNone/>
              <a:defRPr sz="3200">
                <a:solidFill>
                  <a:schemeClr val="tx1">
                    <a:tint val="75000"/>
                  </a:schemeClr>
                </a:solidFill>
              </a:defRPr>
            </a:lvl7pPr>
            <a:lvl8pPr marL="6400800" indent="0">
              <a:buNone/>
              <a:defRPr sz="3200">
                <a:solidFill>
                  <a:schemeClr val="tx1">
                    <a:tint val="75000"/>
                  </a:schemeClr>
                </a:solidFill>
              </a:defRPr>
            </a:lvl8pPr>
            <a:lvl9pPr marL="7315200" indent="0">
              <a:buNone/>
              <a:defRPr sz="32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a16="http://schemas.microsoft.com/office/drawing/2014/main" id="{7DA86BF2-8910-4475-ABB9-A5B5C5DCF299}"/>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2BA718A9-90A8-4DA5-AF80-A586FDCCD42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752803E7-B6EA-41A3-B7F7-CBCC5DEB3CC4}"/>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06255349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26651FD-3570-450E-A6CB-7B88DAD6ABBC}"/>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1FAF7508-A815-4CCD-962C-5EAE7D654696}"/>
              </a:ext>
            </a:extLst>
          </p:cNvPr>
          <p:cNvSpPr>
            <a:spLocks noGrp="1"/>
          </p:cNvSpPr>
          <p:nvPr>
            <p:ph sz="half" idx="1"/>
          </p:nvPr>
        </p:nvSpPr>
        <p:spPr>
          <a:xfrm>
            <a:off x="1676400" y="3651250"/>
            <a:ext cx="10363200" cy="87026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a:extLst>
              <a:ext uri="{FF2B5EF4-FFF2-40B4-BE49-F238E27FC236}">
                <a16:creationId xmlns:a16="http://schemas.microsoft.com/office/drawing/2014/main" id="{D2908D44-132A-4FA8-91E1-C60AE745608A}"/>
              </a:ext>
            </a:extLst>
          </p:cNvPr>
          <p:cNvSpPr>
            <a:spLocks noGrp="1"/>
          </p:cNvSpPr>
          <p:nvPr>
            <p:ph sz="half" idx="2"/>
          </p:nvPr>
        </p:nvSpPr>
        <p:spPr>
          <a:xfrm>
            <a:off x="12344400" y="3651250"/>
            <a:ext cx="10363200" cy="87026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a:extLst>
              <a:ext uri="{FF2B5EF4-FFF2-40B4-BE49-F238E27FC236}">
                <a16:creationId xmlns:a16="http://schemas.microsoft.com/office/drawing/2014/main" id="{0D99C51E-8E80-4DFE-B619-E9C1475BC568}"/>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6" name="页脚占位符 5">
            <a:extLst>
              <a:ext uri="{FF2B5EF4-FFF2-40B4-BE49-F238E27FC236}">
                <a16:creationId xmlns:a16="http://schemas.microsoft.com/office/drawing/2014/main" id="{35B86D1B-6A2E-4967-B9BE-06BE63C94575}"/>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51FE7349-7FEC-4C28-9C4C-C7D7805F54EF}"/>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89961586"/>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E4BB181-0C46-4F71-BAE2-87727D8B153C}"/>
              </a:ext>
            </a:extLst>
          </p:cNvPr>
          <p:cNvSpPr>
            <a:spLocks noGrp="1"/>
          </p:cNvSpPr>
          <p:nvPr>
            <p:ph type="title"/>
          </p:nvPr>
        </p:nvSpPr>
        <p:spPr>
          <a:xfrm>
            <a:off x="1679576" y="730251"/>
            <a:ext cx="21031200" cy="2651126"/>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46CD91CD-932F-4B7F-AFF0-846B914E0421}"/>
              </a:ext>
            </a:extLst>
          </p:cNvPr>
          <p:cNvSpPr>
            <a:spLocks noGrp="1"/>
          </p:cNvSpPr>
          <p:nvPr>
            <p:ph type="body" idx="1"/>
          </p:nvPr>
        </p:nvSpPr>
        <p:spPr>
          <a:xfrm>
            <a:off x="1679577" y="3362326"/>
            <a:ext cx="10315574"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zh-CN" altLang="en-US"/>
              <a:t>编辑母版文本样式</a:t>
            </a:r>
          </a:p>
        </p:txBody>
      </p:sp>
      <p:sp>
        <p:nvSpPr>
          <p:cNvPr id="4" name="内容占位符 3">
            <a:extLst>
              <a:ext uri="{FF2B5EF4-FFF2-40B4-BE49-F238E27FC236}">
                <a16:creationId xmlns:a16="http://schemas.microsoft.com/office/drawing/2014/main" id="{D782B6EB-8158-4F1B-AB6A-72F77ED0473F}"/>
              </a:ext>
            </a:extLst>
          </p:cNvPr>
          <p:cNvSpPr>
            <a:spLocks noGrp="1"/>
          </p:cNvSpPr>
          <p:nvPr>
            <p:ph sz="half" idx="2"/>
          </p:nvPr>
        </p:nvSpPr>
        <p:spPr>
          <a:xfrm>
            <a:off x="1679577" y="5010150"/>
            <a:ext cx="10315574" cy="73691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a:extLst>
              <a:ext uri="{FF2B5EF4-FFF2-40B4-BE49-F238E27FC236}">
                <a16:creationId xmlns:a16="http://schemas.microsoft.com/office/drawing/2014/main" id="{D9950A1A-28B8-4DE2-B0B4-A96F57BB0CBF}"/>
              </a:ext>
            </a:extLst>
          </p:cNvPr>
          <p:cNvSpPr>
            <a:spLocks noGrp="1"/>
          </p:cNvSpPr>
          <p:nvPr>
            <p:ph type="body" sz="quarter" idx="3"/>
          </p:nvPr>
        </p:nvSpPr>
        <p:spPr>
          <a:xfrm>
            <a:off x="12344400" y="3362326"/>
            <a:ext cx="10366376"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zh-CN" altLang="en-US"/>
              <a:t>编辑母版文本样式</a:t>
            </a:r>
          </a:p>
        </p:txBody>
      </p:sp>
      <p:sp>
        <p:nvSpPr>
          <p:cNvPr id="6" name="内容占位符 5">
            <a:extLst>
              <a:ext uri="{FF2B5EF4-FFF2-40B4-BE49-F238E27FC236}">
                <a16:creationId xmlns:a16="http://schemas.microsoft.com/office/drawing/2014/main" id="{F9C3B803-19D5-442E-BA0A-4F8712B3216C}"/>
              </a:ext>
            </a:extLst>
          </p:cNvPr>
          <p:cNvSpPr>
            <a:spLocks noGrp="1"/>
          </p:cNvSpPr>
          <p:nvPr>
            <p:ph sz="quarter" idx="4"/>
          </p:nvPr>
        </p:nvSpPr>
        <p:spPr>
          <a:xfrm>
            <a:off x="12344400" y="5010150"/>
            <a:ext cx="10366376" cy="73691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a:extLst>
              <a:ext uri="{FF2B5EF4-FFF2-40B4-BE49-F238E27FC236}">
                <a16:creationId xmlns:a16="http://schemas.microsoft.com/office/drawing/2014/main" id="{3B32A524-832A-48F7-9C86-80A2654C2550}"/>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8" name="页脚占位符 7">
            <a:extLst>
              <a:ext uri="{FF2B5EF4-FFF2-40B4-BE49-F238E27FC236}">
                <a16:creationId xmlns:a16="http://schemas.microsoft.com/office/drawing/2014/main" id="{EE269B5A-29A3-40D5-8E5F-CF3FF37D8341}"/>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FC8EF487-30F7-417A-A958-A9005FD642B1}"/>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585323813"/>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B0865F1-BC09-49DD-BB6B-AA74EF9DDA8F}"/>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9D8DE4AE-835B-4DB0-B663-A932EC554E4E}"/>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4" name="页脚占位符 3">
            <a:extLst>
              <a:ext uri="{FF2B5EF4-FFF2-40B4-BE49-F238E27FC236}">
                <a16:creationId xmlns:a16="http://schemas.microsoft.com/office/drawing/2014/main" id="{2CACE48E-281A-4646-88ED-E55AED5B3B8D}"/>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A09C1F57-B4C3-40C8-94EF-12046C710ED0}"/>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208798819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CB1D7A5F-89BB-4D1A-BC3D-5E4645059568}"/>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3" name="页脚占位符 2">
            <a:extLst>
              <a:ext uri="{FF2B5EF4-FFF2-40B4-BE49-F238E27FC236}">
                <a16:creationId xmlns:a16="http://schemas.microsoft.com/office/drawing/2014/main" id="{D63D4A7F-61FC-48C6-B898-DB3C4F091B17}"/>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223888C3-BC8C-45B9-955D-5462DB0A5DBC}"/>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329188726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BA7C8AC-B08C-4C22-81C2-7E8B860590FA}"/>
              </a:ext>
            </a:extLst>
          </p:cNvPr>
          <p:cNvSpPr>
            <a:spLocks noGrp="1"/>
          </p:cNvSpPr>
          <p:nvPr>
            <p:ph type="title"/>
          </p:nvPr>
        </p:nvSpPr>
        <p:spPr>
          <a:xfrm>
            <a:off x="1679577" y="914400"/>
            <a:ext cx="7864474" cy="3200400"/>
          </a:xfrm>
        </p:spPr>
        <p:txBody>
          <a:bodyPr anchor="b"/>
          <a:lstStyle>
            <a:lvl1pPr>
              <a:defRPr sz="6400"/>
            </a:lvl1pPr>
          </a:lstStyle>
          <a:p>
            <a:r>
              <a:rPr lang="zh-CN" altLang="en-US"/>
              <a:t>单击此处编辑母版标题样式</a:t>
            </a:r>
          </a:p>
        </p:txBody>
      </p:sp>
      <p:sp>
        <p:nvSpPr>
          <p:cNvPr id="3" name="内容占位符 2">
            <a:extLst>
              <a:ext uri="{FF2B5EF4-FFF2-40B4-BE49-F238E27FC236}">
                <a16:creationId xmlns:a16="http://schemas.microsoft.com/office/drawing/2014/main" id="{AC717667-EAFB-4DA7-8C18-ECF12672C061}"/>
              </a:ext>
            </a:extLst>
          </p:cNvPr>
          <p:cNvSpPr>
            <a:spLocks noGrp="1"/>
          </p:cNvSpPr>
          <p:nvPr>
            <p:ph idx="1"/>
          </p:nvPr>
        </p:nvSpPr>
        <p:spPr>
          <a:xfrm>
            <a:off x="10366376" y="1974851"/>
            <a:ext cx="12344400" cy="9747250"/>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a:extLst>
              <a:ext uri="{FF2B5EF4-FFF2-40B4-BE49-F238E27FC236}">
                <a16:creationId xmlns:a16="http://schemas.microsoft.com/office/drawing/2014/main" id="{27C7D9D3-0213-47E2-948F-C3D0543CCFAF}"/>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zh-CN" altLang="en-US"/>
              <a:t>编辑母版文本样式</a:t>
            </a:r>
          </a:p>
        </p:txBody>
      </p:sp>
      <p:sp>
        <p:nvSpPr>
          <p:cNvPr id="5" name="日期占位符 4">
            <a:extLst>
              <a:ext uri="{FF2B5EF4-FFF2-40B4-BE49-F238E27FC236}">
                <a16:creationId xmlns:a16="http://schemas.microsoft.com/office/drawing/2014/main" id="{625EE3FB-47D0-4D8E-8338-E1E756FA117B}"/>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6" name="页脚占位符 5">
            <a:extLst>
              <a:ext uri="{FF2B5EF4-FFF2-40B4-BE49-F238E27FC236}">
                <a16:creationId xmlns:a16="http://schemas.microsoft.com/office/drawing/2014/main" id="{923FC6FF-362E-41F3-8FDB-243925986705}"/>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EFC2E4E-8E3B-4FA9-92E6-6797D86FDE4B}"/>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544782745"/>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D7FD8B5-A580-429D-96B5-9C8127AF4B49}"/>
              </a:ext>
            </a:extLst>
          </p:cNvPr>
          <p:cNvSpPr>
            <a:spLocks noGrp="1"/>
          </p:cNvSpPr>
          <p:nvPr>
            <p:ph type="title"/>
          </p:nvPr>
        </p:nvSpPr>
        <p:spPr>
          <a:xfrm>
            <a:off x="1679577" y="914400"/>
            <a:ext cx="7864474" cy="3200400"/>
          </a:xfrm>
        </p:spPr>
        <p:txBody>
          <a:bodyPr anchor="b"/>
          <a:lstStyle>
            <a:lvl1pPr>
              <a:defRPr sz="6400"/>
            </a:lvl1pPr>
          </a:lstStyle>
          <a:p>
            <a:r>
              <a:rPr lang="zh-CN" altLang="en-US"/>
              <a:t>单击此处编辑母版标题样式</a:t>
            </a:r>
          </a:p>
        </p:txBody>
      </p:sp>
      <p:sp>
        <p:nvSpPr>
          <p:cNvPr id="3" name="图片占位符 2">
            <a:extLst>
              <a:ext uri="{FF2B5EF4-FFF2-40B4-BE49-F238E27FC236}">
                <a16:creationId xmlns:a16="http://schemas.microsoft.com/office/drawing/2014/main" id="{E06CAF4A-CCD3-4957-904E-C0FF91FECD33}"/>
              </a:ext>
            </a:extLst>
          </p:cNvPr>
          <p:cNvSpPr>
            <a:spLocks noGrp="1"/>
          </p:cNvSpPr>
          <p:nvPr>
            <p:ph type="pic" idx="1"/>
          </p:nvPr>
        </p:nvSpPr>
        <p:spPr>
          <a:xfrm>
            <a:off x="10366376" y="1974851"/>
            <a:ext cx="12344400" cy="974725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endParaRPr lang="zh-CN" altLang="en-US"/>
          </a:p>
        </p:txBody>
      </p:sp>
      <p:sp>
        <p:nvSpPr>
          <p:cNvPr id="4" name="文本占位符 3">
            <a:extLst>
              <a:ext uri="{FF2B5EF4-FFF2-40B4-BE49-F238E27FC236}">
                <a16:creationId xmlns:a16="http://schemas.microsoft.com/office/drawing/2014/main" id="{99BF395B-321C-45B3-94BE-A8F23213BCAD}"/>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zh-CN" altLang="en-US"/>
              <a:t>编辑母版文本样式</a:t>
            </a:r>
          </a:p>
        </p:txBody>
      </p:sp>
      <p:sp>
        <p:nvSpPr>
          <p:cNvPr id="5" name="日期占位符 4">
            <a:extLst>
              <a:ext uri="{FF2B5EF4-FFF2-40B4-BE49-F238E27FC236}">
                <a16:creationId xmlns:a16="http://schemas.microsoft.com/office/drawing/2014/main" id="{F74DB054-4839-4EE5-BE5D-8883D0369915}"/>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6" name="页脚占位符 5">
            <a:extLst>
              <a:ext uri="{FF2B5EF4-FFF2-40B4-BE49-F238E27FC236}">
                <a16:creationId xmlns:a16="http://schemas.microsoft.com/office/drawing/2014/main" id="{8E8F48FF-DFA6-4546-B360-E04810207FF9}"/>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9AB5E260-C307-4315-B3D5-8F31C57889D7}"/>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226948583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AB96402-7270-4956-BAFC-64320A4ED024}"/>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72905C23-B3CB-47FF-9532-2AA4510AD0D8}"/>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117A002C-6938-4762-839B-1F1C263B49C3}"/>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C4434B98-9649-438E-8C50-EDCAC792DB6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2B21839-06D3-4D58-B0E8-7F1D61190681}"/>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00120970"/>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544F883D-CA88-4634-B736-20FAD8627CFA}"/>
              </a:ext>
            </a:extLst>
          </p:cNvPr>
          <p:cNvSpPr>
            <a:spLocks noGrp="1"/>
          </p:cNvSpPr>
          <p:nvPr>
            <p:ph type="title" orient="vert"/>
          </p:nvPr>
        </p:nvSpPr>
        <p:spPr>
          <a:xfrm>
            <a:off x="17449800" y="730250"/>
            <a:ext cx="5257800" cy="11623676"/>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739C3DAA-4CAB-4C89-8BB3-A16A4A363DCB}"/>
              </a:ext>
            </a:extLst>
          </p:cNvPr>
          <p:cNvSpPr>
            <a:spLocks noGrp="1"/>
          </p:cNvSpPr>
          <p:nvPr>
            <p:ph type="body" orient="vert" idx="1"/>
          </p:nvPr>
        </p:nvSpPr>
        <p:spPr>
          <a:xfrm>
            <a:off x="1676400" y="730250"/>
            <a:ext cx="15468600" cy="11623676"/>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781AB0E5-43C5-4E44-BA1D-D13C007247B9}"/>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130C7254-226A-4CD5-A2E9-371B776C17B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B4EFB08F-C0F9-43CD-B7DC-3834BBF070E4}"/>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588557875"/>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680011"/>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userDrawn="1">
  <p:cSld name="2_标题和内容">
    <p:spTree>
      <p:nvGrpSpPr>
        <p:cNvPr id="1" name=""/>
        <p:cNvGrpSpPr/>
        <p:nvPr/>
      </p:nvGrpSpPr>
      <p:grpSpPr>
        <a:xfrm>
          <a:off x="0" y="0"/>
          <a:ext cx="0" cy="0"/>
          <a:chOff x="0" y="0"/>
          <a:chExt cx="0" cy="0"/>
        </a:xfrm>
      </p:grpSpPr>
      <p:sp>
        <p:nvSpPr>
          <p:cNvPr id="3" name="矩形 2">
            <a:extLst>
              <a:ext uri="{FF2B5EF4-FFF2-40B4-BE49-F238E27FC236}">
                <a16:creationId xmlns:a16="http://schemas.microsoft.com/office/drawing/2014/main" id="{1343BE72-1F83-9244-AA95-0694E47261ED}"/>
              </a:ext>
            </a:extLst>
          </p:cNvPr>
          <p:cNvSpPr/>
          <p:nvPr userDrawn="1"/>
        </p:nvSpPr>
        <p:spPr>
          <a:xfrm>
            <a:off x="0" y="1"/>
            <a:ext cx="1247776" cy="238125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9600"/>
          </a:p>
        </p:txBody>
      </p:sp>
      <p:cxnSp>
        <p:nvCxnSpPr>
          <p:cNvPr id="4" name="直接连接符 2">
            <a:extLst>
              <a:ext uri="{FF2B5EF4-FFF2-40B4-BE49-F238E27FC236}">
                <a16:creationId xmlns:a16="http://schemas.microsoft.com/office/drawing/2014/main" id="{75236666-1A87-DF4C-81AA-12D99D240D0B}"/>
              </a:ext>
            </a:extLst>
          </p:cNvPr>
          <p:cNvCxnSpPr/>
          <p:nvPr userDrawn="1"/>
        </p:nvCxnSpPr>
        <p:spPr>
          <a:xfrm>
            <a:off x="1247776" y="1089026"/>
            <a:ext cx="71628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图片 3">
            <a:extLst>
              <a:ext uri="{FF2B5EF4-FFF2-40B4-BE49-F238E27FC236}">
                <a16:creationId xmlns:a16="http://schemas.microsoft.com/office/drawing/2014/main" id="{DEC4C588-EE1E-1A4D-B1E9-861EAE81FDF3}"/>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l="10503" t="21263" r="8559" b="38560"/>
          <a:stretch>
            <a:fillRect/>
          </a:stretch>
        </p:blipFill>
        <p:spPr bwMode="auto">
          <a:xfrm>
            <a:off x="21135977" y="0"/>
            <a:ext cx="3206750" cy="212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标题 1"/>
          <p:cNvSpPr>
            <a:spLocks noGrp="1"/>
          </p:cNvSpPr>
          <p:nvPr>
            <p:ph type="title"/>
          </p:nvPr>
        </p:nvSpPr>
        <p:spPr>
          <a:xfrm>
            <a:off x="1687499" y="1087681"/>
            <a:ext cx="7617866" cy="1650090"/>
          </a:xfrm>
          <a:prstGeom prst="rect">
            <a:avLst/>
          </a:prstGeom>
        </p:spPr>
        <p:txBody>
          <a:bodyPr>
            <a:normAutofit/>
          </a:bodyPr>
          <a:lstStyle>
            <a:lvl1pPr>
              <a:defRPr sz="6400" b="1"/>
            </a:lvl1pPr>
          </a:lstStyle>
          <a:p>
            <a:r>
              <a:rPr lang="zh-CN" altLang="en-US" dirty="0"/>
              <a:t>单击此处编辑母版标题样式</a:t>
            </a:r>
          </a:p>
        </p:txBody>
      </p:sp>
    </p:spTree>
    <p:extLst>
      <p:ext uri="{BB962C8B-B14F-4D97-AF65-F5344CB8AC3E}">
        <p14:creationId xmlns:p14="http://schemas.microsoft.com/office/powerpoint/2010/main" val="1393066270"/>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userDrawn="1">
  <p:cSld name="1_仅标题">
    <p:bg>
      <p:bgPr>
        <a:solidFill>
          <a:schemeClr val="bg1"/>
        </a:solidFill>
        <a:effectLst/>
      </p:bgPr>
    </p:bg>
    <p:spTree>
      <p:nvGrpSpPr>
        <p:cNvPr id="1" name=""/>
        <p:cNvGrpSpPr/>
        <p:nvPr/>
      </p:nvGrpSpPr>
      <p:grpSpPr>
        <a:xfrm>
          <a:off x="0" y="0"/>
          <a:ext cx="0" cy="0"/>
          <a:chOff x="0" y="0"/>
          <a:chExt cx="0" cy="0"/>
        </a:xfrm>
      </p:grpSpPr>
      <p:sp>
        <p:nvSpPr>
          <p:cNvPr id="6" name="灯片编号占位符 4">
            <a:extLst>
              <a:ext uri="{FF2B5EF4-FFF2-40B4-BE49-F238E27FC236}">
                <a16:creationId xmlns:a16="http://schemas.microsoft.com/office/drawing/2014/main" id="{D85C86FB-5377-44A7-8D98-91507BE9AD25}"/>
              </a:ext>
            </a:extLst>
          </p:cNvPr>
          <p:cNvSpPr>
            <a:spLocks noGrp="1"/>
          </p:cNvSpPr>
          <p:nvPr>
            <p:ph type="sldNum" sz="quarter" idx="12"/>
          </p:nvPr>
        </p:nvSpPr>
        <p:spPr>
          <a:xfrm>
            <a:off x="18123504" y="13050752"/>
            <a:ext cx="5689600" cy="576000"/>
          </a:xfrm>
        </p:spPr>
        <p:txBody>
          <a:bodyPr/>
          <a:lstStyle>
            <a:lvl1pPr>
              <a:defRPr sz="3600">
                <a:solidFill>
                  <a:schemeClr val="tx1"/>
                </a:solidFill>
                <a:latin typeface="Cambria Math" panose="02040503050406030204" pitchFamily="18" charset="0"/>
              </a:defRPr>
            </a:lvl1pPr>
          </a:lstStyle>
          <a:p>
            <a:fld id="{0C913308-F349-4B6D-A68A-DD1791B4A57B}" type="slidenum">
              <a:rPr lang="zh-CN" altLang="en-US" smtClean="0"/>
              <a:pPr/>
              <a:t>‹#›</a:t>
            </a:fld>
            <a:endParaRPr lang="zh-CN" altLang="en-US" dirty="0"/>
          </a:p>
        </p:txBody>
      </p:sp>
      <p:cxnSp>
        <p:nvCxnSpPr>
          <p:cNvPr id="8" name="直接连接符 7">
            <a:extLst>
              <a:ext uri="{FF2B5EF4-FFF2-40B4-BE49-F238E27FC236}">
                <a16:creationId xmlns:a16="http://schemas.microsoft.com/office/drawing/2014/main" id="{9AB78125-4C3B-4A79-A8D7-F1703ACFBF5B}"/>
              </a:ext>
            </a:extLst>
          </p:cNvPr>
          <p:cNvCxnSpPr>
            <a:cxnSpLocks/>
          </p:cNvCxnSpPr>
          <p:nvPr userDrawn="1"/>
        </p:nvCxnSpPr>
        <p:spPr>
          <a:xfrm>
            <a:off x="47328" y="1241264"/>
            <a:ext cx="24289344" cy="0"/>
          </a:xfrm>
          <a:prstGeom prst="line">
            <a:avLst/>
          </a:prstGeom>
          <a:ln w="12700" cmpd="sng">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9" name="直接连接符 8">
            <a:extLst>
              <a:ext uri="{FF2B5EF4-FFF2-40B4-BE49-F238E27FC236}">
                <a16:creationId xmlns:a16="http://schemas.microsoft.com/office/drawing/2014/main" id="{F5E2282D-2D0F-4B3D-B8EE-53AE9CF95108}"/>
              </a:ext>
            </a:extLst>
          </p:cNvPr>
          <p:cNvCxnSpPr>
            <a:cxnSpLocks/>
          </p:cNvCxnSpPr>
          <p:nvPr userDrawn="1"/>
        </p:nvCxnSpPr>
        <p:spPr>
          <a:xfrm>
            <a:off x="47328" y="1169264"/>
            <a:ext cx="24289344" cy="0"/>
          </a:xfrm>
          <a:prstGeom prst="line">
            <a:avLst/>
          </a:prstGeom>
          <a:ln w="12700" cmpd="sng">
            <a:solidFill>
              <a:srgbClr val="0070C0"/>
            </a:solidFill>
          </a:ln>
        </p:spPr>
        <p:style>
          <a:lnRef idx="1">
            <a:schemeClr val="accent1"/>
          </a:lnRef>
          <a:fillRef idx="0">
            <a:schemeClr val="accent1"/>
          </a:fillRef>
          <a:effectRef idx="0">
            <a:schemeClr val="accent1"/>
          </a:effectRef>
          <a:fontRef idx="minor">
            <a:schemeClr val="tx1"/>
          </a:fontRef>
        </p:style>
      </p:cxnSp>
      <p:pic>
        <p:nvPicPr>
          <p:cNvPr id="10" name="图片 9">
            <a:extLst>
              <a:ext uri="{FF2B5EF4-FFF2-40B4-BE49-F238E27FC236}">
                <a16:creationId xmlns:a16="http://schemas.microsoft.com/office/drawing/2014/main" id="{C8C9313D-FE09-425D-A35B-7E1AAFBB82AD}"/>
              </a:ext>
            </a:extLst>
          </p:cNvPr>
          <p:cNvPicPr>
            <a:picLocks noChangeAspect="1"/>
          </p:cNvPicPr>
          <p:nvPr userDrawn="1"/>
        </p:nvPicPr>
        <p:blipFill>
          <a:blip r:embed="rId2"/>
          <a:stretch>
            <a:fillRect/>
          </a:stretch>
        </p:blipFill>
        <p:spPr>
          <a:xfrm>
            <a:off x="18506299" y="89248"/>
            <a:ext cx="5850782" cy="1008000"/>
          </a:xfrm>
          <a:prstGeom prst="rect">
            <a:avLst/>
          </a:prstGeom>
        </p:spPr>
      </p:pic>
      <p:cxnSp>
        <p:nvCxnSpPr>
          <p:cNvPr id="12" name="直接连接符 11">
            <a:extLst>
              <a:ext uri="{FF2B5EF4-FFF2-40B4-BE49-F238E27FC236}">
                <a16:creationId xmlns:a16="http://schemas.microsoft.com/office/drawing/2014/main" id="{FC57D78F-C56E-45FA-B438-EBF6718E44D7}"/>
              </a:ext>
            </a:extLst>
          </p:cNvPr>
          <p:cNvCxnSpPr>
            <a:cxnSpLocks/>
          </p:cNvCxnSpPr>
          <p:nvPr userDrawn="1"/>
        </p:nvCxnSpPr>
        <p:spPr>
          <a:xfrm>
            <a:off x="124736" y="13004968"/>
            <a:ext cx="24134528" cy="0"/>
          </a:xfrm>
          <a:prstGeom prst="line">
            <a:avLst/>
          </a:prstGeom>
          <a:ln w="12700" cmpd="sng">
            <a:solidFill>
              <a:srgbClr val="0070C0"/>
            </a:solidFill>
          </a:ln>
        </p:spPr>
        <p:style>
          <a:lnRef idx="1">
            <a:schemeClr val="accent1"/>
          </a:lnRef>
          <a:fillRef idx="0">
            <a:schemeClr val="accent1"/>
          </a:fillRef>
          <a:effectRef idx="0">
            <a:schemeClr val="accent1"/>
          </a:effectRef>
          <a:fontRef idx="minor">
            <a:schemeClr val="tx1"/>
          </a:fontRef>
        </p:style>
      </p:cxnSp>
      <p:sp>
        <p:nvSpPr>
          <p:cNvPr id="7" name="标题 6">
            <a:extLst>
              <a:ext uri="{FF2B5EF4-FFF2-40B4-BE49-F238E27FC236}">
                <a16:creationId xmlns:a16="http://schemas.microsoft.com/office/drawing/2014/main" id="{3D2B7B60-A92C-443B-AC7A-CBA8CB02B3BF}"/>
              </a:ext>
            </a:extLst>
          </p:cNvPr>
          <p:cNvSpPr>
            <a:spLocks noGrp="1"/>
          </p:cNvSpPr>
          <p:nvPr>
            <p:ph type="title"/>
          </p:nvPr>
        </p:nvSpPr>
        <p:spPr>
          <a:xfrm>
            <a:off x="41680" y="96636"/>
            <a:ext cx="10444224" cy="1008000"/>
          </a:xfrm>
          <a:gradFill flip="none" rotWithShape="1">
            <a:gsLst>
              <a:gs pos="0">
                <a:schemeClr val="accent1">
                  <a:lumMod val="5000"/>
                  <a:lumOff val="95000"/>
                </a:schemeClr>
              </a:gs>
              <a:gs pos="43000">
                <a:schemeClr val="accent1">
                  <a:lumMod val="45000"/>
                  <a:lumOff val="55000"/>
                </a:schemeClr>
              </a:gs>
              <a:gs pos="88000">
                <a:schemeClr val="accent1">
                  <a:lumMod val="45000"/>
                  <a:lumOff val="55000"/>
                </a:schemeClr>
              </a:gs>
              <a:gs pos="100000">
                <a:schemeClr val="accent1">
                  <a:lumMod val="30000"/>
                  <a:lumOff val="70000"/>
                </a:schemeClr>
              </a:gs>
            </a:gsLst>
            <a:lin ang="5400000" scaled="1"/>
            <a:tileRect/>
          </a:gradFill>
        </p:spPr>
        <p:txBody>
          <a:bodyPr>
            <a:noAutofit/>
          </a:bodyPr>
          <a:lstStyle>
            <a:lvl1pPr>
              <a:defRPr sz="5600">
                <a:latin typeface="Cambria Math" panose="02040503050406030204" pitchFamily="18" charset="0"/>
              </a:defRPr>
            </a:lvl1pPr>
          </a:lstStyle>
          <a:p>
            <a:r>
              <a:rPr lang="zh-CN" altLang="en-US" dirty="0"/>
              <a:t>单击此处编辑母版标题样式</a:t>
            </a:r>
          </a:p>
        </p:txBody>
      </p:sp>
    </p:spTree>
    <p:extLst>
      <p:ext uri="{BB962C8B-B14F-4D97-AF65-F5344CB8AC3E}">
        <p14:creationId xmlns:p14="http://schemas.microsoft.com/office/powerpoint/2010/main" val="2540467168"/>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itle" preserve="1">
  <p:cSld name="1_标题幻灯片">
    <p:spTree>
      <p:nvGrpSpPr>
        <p:cNvPr id="1" name=""/>
        <p:cNvGrpSpPr/>
        <p:nvPr/>
      </p:nvGrpSpPr>
      <p:grpSpPr>
        <a:xfrm>
          <a:off x="0" y="0"/>
          <a:ext cx="0" cy="0"/>
          <a:chOff x="0" y="0"/>
          <a:chExt cx="0" cy="0"/>
        </a:xfrm>
      </p:grpSpPr>
      <p:pic>
        <p:nvPicPr>
          <p:cNvPr id="7" name="图片 6" descr="高能所图标-单色.tif"/>
          <p:cNvPicPr>
            <a:picLocks noChangeAspect="1"/>
          </p:cNvPicPr>
          <p:nvPr userDrawn="1"/>
        </p:nvPicPr>
        <p:blipFill>
          <a:blip r:embed="rId2" cstate="email">
            <a:lum bright="5000"/>
            <a:extLst>
              <a:ext uri="{28A0092B-C50C-407E-A947-70E740481C1C}">
                <a14:useLocalDpi xmlns:a14="http://schemas.microsoft.com/office/drawing/2010/main"/>
              </a:ext>
            </a:extLst>
          </a:blip>
          <a:srcRect/>
          <a:stretch>
            <a:fillRect/>
          </a:stretch>
        </p:blipFill>
        <p:spPr>
          <a:xfrm>
            <a:off x="1" y="4697760"/>
            <a:ext cx="14880298" cy="9018240"/>
          </a:xfrm>
          <a:prstGeom prst="rect">
            <a:avLst/>
          </a:prstGeom>
        </p:spPr>
      </p:pic>
      <p:sp>
        <p:nvSpPr>
          <p:cNvPr id="2" name="标题 1"/>
          <p:cNvSpPr>
            <a:spLocks noGrp="1"/>
          </p:cNvSpPr>
          <p:nvPr>
            <p:ph type="ctrTitle"/>
          </p:nvPr>
        </p:nvSpPr>
        <p:spPr>
          <a:xfrm>
            <a:off x="1828800" y="4260853"/>
            <a:ext cx="20726400" cy="2940050"/>
          </a:xfrm>
        </p:spPr>
        <p:txBody>
          <a:bodyPr>
            <a:noAutofit/>
          </a:bodyPr>
          <a:lstStyle>
            <a:lvl1pPr>
              <a:defRPr lang="zh-CN" altLang="en-US" sz="13200" b="1" kern="1200" dirty="0">
                <a:solidFill>
                  <a:srgbClr val="3366FF"/>
                </a:solidFill>
                <a:effectLst>
                  <a:outerShdw blurRad="38100" dist="38100" dir="2700000" algn="tl">
                    <a:srgbClr val="000000">
                      <a:alpha val="43137"/>
                    </a:srgbClr>
                  </a:outerShdw>
                  <a:reflection blurRad="25400" stA="30000" endPos="30000" dist="50800" dir="5400000" sy="-100000" algn="bl" rotWithShape="0"/>
                </a:effectLst>
                <a:latin typeface="微软雅黑" pitchFamily="34" charset="-122"/>
                <a:ea typeface="微软雅黑" pitchFamily="34" charset="-122"/>
                <a:cs typeface="+mn-cs"/>
              </a:defRPr>
            </a:lvl1pPr>
          </a:lstStyle>
          <a:p>
            <a:r>
              <a:rPr lang="zh-CN" altLang="en-US" dirty="0"/>
              <a:t>单击此处编辑母版标题样式</a:t>
            </a:r>
          </a:p>
        </p:txBody>
      </p:sp>
      <p:sp>
        <p:nvSpPr>
          <p:cNvPr id="3" name="副标题 2"/>
          <p:cNvSpPr>
            <a:spLocks noGrp="1"/>
          </p:cNvSpPr>
          <p:nvPr>
            <p:ph type="subTitle" idx="1"/>
          </p:nvPr>
        </p:nvSpPr>
        <p:spPr>
          <a:xfrm>
            <a:off x="3657600" y="7772400"/>
            <a:ext cx="17068800" cy="3505200"/>
          </a:xfrm>
        </p:spPr>
        <p:txBody>
          <a:bodyPr/>
          <a:lstStyle>
            <a:lvl1pPr marL="0" indent="0" algn="ctr">
              <a:buNone/>
              <a:defRPr>
                <a:solidFill>
                  <a:schemeClr val="tx1"/>
                </a:solidFill>
              </a:defRPr>
            </a:lvl1pPr>
            <a:lvl2pPr marL="914400" indent="0" algn="ctr">
              <a:buNone/>
              <a:defRPr>
                <a:solidFill>
                  <a:schemeClr val="tx1">
                    <a:tint val="75000"/>
                  </a:schemeClr>
                </a:solidFill>
              </a:defRPr>
            </a:lvl2pPr>
            <a:lvl3pPr marL="1828800" indent="0" algn="ctr">
              <a:buNone/>
              <a:defRPr>
                <a:solidFill>
                  <a:schemeClr val="tx1">
                    <a:tint val="75000"/>
                  </a:schemeClr>
                </a:solidFill>
              </a:defRPr>
            </a:lvl3pPr>
            <a:lvl4pPr marL="2743200" indent="0" algn="ctr">
              <a:buNone/>
              <a:defRPr>
                <a:solidFill>
                  <a:schemeClr val="tx1">
                    <a:tint val="75000"/>
                  </a:schemeClr>
                </a:solidFill>
              </a:defRPr>
            </a:lvl4pPr>
            <a:lvl5pPr marL="3657600" indent="0" algn="ctr">
              <a:buNone/>
              <a:defRPr>
                <a:solidFill>
                  <a:schemeClr val="tx1">
                    <a:tint val="75000"/>
                  </a:schemeClr>
                </a:solidFill>
              </a:defRPr>
            </a:lvl5pPr>
            <a:lvl6pPr marL="4572000" indent="0" algn="ctr">
              <a:buNone/>
              <a:defRPr>
                <a:solidFill>
                  <a:schemeClr val="tx1">
                    <a:tint val="75000"/>
                  </a:schemeClr>
                </a:solidFill>
              </a:defRPr>
            </a:lvl6pPr>
            <a:lvl7pPr marL="5486400" indent="0" algn="ctr">
              <a:buNone/>
              <a:defRPr>
                <a:solidFill>
                  <a:schemeClr val="tx1">
                    <a:tint val="75000"/>
                  </a:schemeClr>
                </a:solidFill>
              </a:defRPr>
            </a:lvl7pPr>
            <a:lvl8pPr marL="6400800" indent="0" algn="ctr">
              <a:buNone/>
              <a:defRPr>
                <a:solidFill>
                  <a:schemeClr val="tx1">
                    <a:tint val="75000"/>
                  </a:schemeClr>
                </a:solidFill>
              </a:defRPr>
            </a:lvl8pPr>
            <a:lvl9pPr marL="7315200" indent="0" algn="ctr">
              <a:buNone/>
              <a:defRPr>
                <a:solidFill>
                  <a:schemeClr val="tx1">
                    <a:tint val="75000"/>
                  </a:schemeClr>
                </a:solidFill>
              </a:defRPr>
            </a:lvl9pPr>
          </a:lstStyle>
          <a:p>
            <a:r>
              <a:rPr lang="zh-CN" altLang="en-US" dirty="0"/>
              <a:t>单击此处编辑母版副标题样式</a:t>
            </a:r>
          </a:p>
        </p:txBody>
      </p:sp>
      <p:sp>
        <p:nvSpPr>
          <p:cNvPr id="4" name="日期占位符 3"/>
          <p:cNvSpPr>
            <a:spLocks noGrp="1"/>
          </p:cNvSpPr>
          <p:nvPr>
            <p:ph type="dt" sz="half" idx="10"/>
          </p:nvPr>
        </p:nvSpPr>
        <p:spPr/>
        <p:txBody>
          <a:bodyPr/>
          <a:lstStyle/>
          <a:p>
            <a:fld id="{DDABF63F-BE2A-4871-94A2-668D5FA72A13}" type="datetime1">
              <a:rPr lang="zh-CN" altLang="en-US" smtClean="0"/>
              <a:t>2026/7/31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15E9139-A00B-4B2A-98A6-095DC08F1345}" type="slidenum">
              <a:rPr lang="zh-CN" altLang="en-US" smtClean="0"/>
              <a:pPr/>
              <a:t>‹#›</a:t>
            </a:fld>
            <a:endParaRPr lang="zh-CN" altLang="en-US"/>
          </a:p>
        </p:txBody>
      </p:sp>
      <p:sp>
        <p:nvSpPr>
          <p:cNvPr id="8" name="矩形 7"/>
          <p:cNvSpPr/>
          <p:nvPr userDrawn="1"/>
        </p:nvSpPr>
        <p:spPr>
          <a:xfrm>
            <a:off x="0" y="13500048"/>
            <a:ext cx="24384000" cy="216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9" name="矩形 8"/>
          <p:cNvSpPr/>
          <p:nvPr userDrawn="1"/>
        </p:nvSpPr>
        <p:spPr>
          <a:xfrm>
            <a:off x="4952953" y="13500048"/>
            <a:ext cx="19431050" cy="216000"/>
          </a:xfrm>
          <a:prstGeom prst="rect">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10" name="矩形 9"/>
          <p:cNvSpPr/>
          <p:nvPr userDrawn="1"/>
        </p:nvSpPr>
        <p:spPr>
          <a:xfrm>
            <a:off x="-2" y="0"/>
            <a:ext cx="24384000" cy="432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11" name="矩形 10"/>
          <p:cNvSpPr/>
          <p:nvPr userDrawn="1"/>
        </p:nvSpPr>
        <p:spPr>
          <a:xfrm>
            <a:off x="18478544" y="-4"/>
            <a:ext cx="5905456" cy="432000"/>
          </a:xfrm>
          <a:prstGeom prst="rect">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Tree>
    <p:extLst>
      <p:ext uri="{BB962C8B-B14F-4D97-AF65-F5344CB8AC3E}">
        <p14:creationId xmlns:p14="http://schemas.microsoft.com/office/powerpoint/2010/main" val="4093968344"/>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3" name="内容占位符 2"/>
          <p:cNvSpPr>
            <a:spLocks noGrp="1"/>
          </p:cNvSpPr>
          <p:nvPr>
            <p:ph idx="1"/>
          </p:nvPr>
        </p:nvSpPr>
        <p:spPr>
          <a:xfrm>
            <a:off x="1219200" y="2571723"/>
            <a:ext cx="21945600" cy="9680606"/>
          </a:xfrm>
        </p:spPr>
        <p:txBody>
          <a:bodyPr/>
          <a:lstStyle>
            <a:lvl1pPr>
              <a:lnSpc>
                <a:spcPct val="110000"/>
              </a:lnSpc>
              <a:spcBef>
                <a:spcPts val="0"/>
              </a:spcBef>
              <a:spcAft>
                <a:spcPts val="2000"/>
              </a:spcAft>
              <a:buClr>
                <a:srgbClr val="FFC000"/>
              </a:buClr>
              <a:buSzPct val="80000"/>
              <a:buFont typeface="Wingdings" pitchFamily="2" charset="2"/>
              <a:buChar char="n"/>
              <a:defRPr sz="5600" b="0" baseline="0">
                <a:latin typeface="Arial" panose="020B0604020202020204" pitchFamily="34" charset="0"/>
                <a:ea typeface="微软雅黑" pitchFamily="34" charset="-122"/>
              </a:defRPr>
            </a:lvl1pPr>
            <a:lvl2pPr>
              <a:defRPr sz="4800" baseline="0">
                <a:latin typeface="Arial" panose="020B0604020202020204" pitchFamily="34" charset="0"/>
                <a:ea typeface="微软雅黑" pitchFamily="34" charset="-122"/>
              </a:defRPr>
            </a:lvl2pPr>
            <a:lvl3pPr>
              <a:defRPr baseline="0"/>
            </a:lvl3pPr>
            <a:lvl4pPr>
              <a:defRPr baseline="0"/>
            </a:lvl4pPr>
            <a:lvl5pPr>
              <a:defRPr baseline="0"/>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nvPr>
        </p:nvSpPr>
        <p:spPr/>
        <p:txBody>
          <a:bodyPr/>
          <a:lstStyle/>
          <a:p>
            <a:fld id="{C6F1BE31-E30E-4961-97BD-92818BD13B78}" type="datetime1">
              <a:rPr lang="zh-CN" altLang="en-US" smtClean="0"/>
              <a:t>2026/7/31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15E9139-A00B-4B2A-98A6-095DC08F1345}" type="slidenum">
              <a:rPr lang="zh-CN" altLang="en-US" smtClean="0"/>
              <a:pPr/>
              <a:t>‹#›</a:t>
            </a:fld>
            <a:endParaRPr lang="zh-CN" altLang="en-US"/>
          </a:p>
        </p:txBody>
      </p:sp>
      <p:sp>
        <p:nvSpPr>
          <p:cNvPr id="2" name="标题 1"/>
          <p:cNvSpPr>
            <a:spLocks noGrp="1"/>
          </p:cNvSpPr>
          <p:nvPr>
            <p:ph type="title"/>
          </p:nvPr>
        </p:nvSpPr>
        <p:spPr>
          <a:xfrm>
            <a:off x="1333425" y="285704"/>
            <a:ext cx="21526650" cy="1450940"/>
          </a:xfrm>
        </p:spPr>
        <p:txBody>
          <a:bodyPr>
            <a:normAutofit/>
          </a:bodyPr>
          <a:lstStyle>
            <a:lvl1pPr algn="l">
              <a:defRPr sz="6000" b="1" baseline="0">
                <a:solidFill>
                  <a:srgbClr val="FF0000"/>
                </a:solidFill>
                <a:effectLst>
                  <a:outerShdw blurRad="38100" dist="38100" dir="2700000" algn="tl">
                    <a:srgbClr val="000000">
                      <a:alpha val="43137"/>
                    </a:srgbClr>
                  </a:outerShdw>
                </a:effectLst>
                <a:latin typeface="Arial Black" pitchFamily="34" charset="0"/>
                <a:ea typeface="微软雅黑" pitchFamily="34" charset="-122"/>
              </a:defRPr>
            </a:lvl1pPr>
          </a:lstStyle>
          <a:p>
            <a:r>
              <a:rPr lang="zh-CN" altLang="en-US" dirty="0"/>
              <a:t>单击此处编辑母版标题样式</a:t>
            </a:r>
          </a:p>
        </p:txBody>
      </p:sp>
      <p:sp>
        <p:nvSpPr>
          <p:cNvPr id="15" name="矩形 14"/>
          <p:cNvSpPr/>
          <p:nvPr userDrawn="1"/>
        </p:nvSpPr>
        <p:spPr>
          <a:xfrm>
            <a:off x="0" y="13500048"/>
            <a:ext cx="24384000" cy="216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16" name="矩形 15"/>
          <p:cNvSpPr/>
          <p:nvPr userDrawn="1"/>
        </p:nvSpPr>
        <p:spPr>
          <a:xfrm>
            <a:off x="4952953" y="13500048"/>
            <a:ext cx="19431050" cy="216000"/>
          </a:xfrm>
          <a:prstGeom prst="rect">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18" name="矩形 17"/>
          <p:cNvSpPr/>
          <p:nvPr userDrawn="1"/>
        </p:nvSpPr>
        <p:spPr>
          <a:xfrm>
            <a:off x="-2" y="1875052"/>
            <a:ext cx="24384000" cy="216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
        <p:nvSpPr>
          <p:cNvPr id="23" name="矩形 22"/>
          <p:cNvSpPr/>
          <p:nvPr userDrawn="1"/>
        </p:nvSpPr>
        <p:spPr>
          <a:xfrm>
            <a:off x="1" y="0"/>
            <a:ext cx="571418" cy="183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a:p>
        </p:txBody>
      </p:sp>
    </p:spTree>
    <p:extLst>
      <p:ext uri="{BB962C8B-B14F-4D97-AF65-F5344CB8AC3E}">
        <p14:creationId xmlns:p14="http://schemas.microsoft.com/office/powerpoint/2010/main" val="1452261228"/>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1926168" y="8813803"/>
            <a:ext cx="20726400" cy="2724150"/>
          </a:xfrm>
        </p:spPr>
        <p:txBody>
          <a:bodyPr anchor="t"/>
          <a:lstStyle>
            <a:lvl1pPr algn="l">
              <a:defRPr sz="8000" b="1" cap="all"/>
            </a:lvl1pPr>
          </a:lstStyle>
          <a:p>
            <a:r>
              <a:rPr lang="zh-CN" altLang="en-US"/>
              <a:t>单击此处编辑母版标题样式</a:t>
            </a:r>
          </a:p>
        </p:txBody>
      </p:sp>
      <p:sp>
        <p:nvSpPr>
          <p:cNvPr id="3" name="文本占位符 2"/>
          <p:cNvSpPr>
            <a:spLocks noGrp="1"/>
          </p:cNvSpPr>
          <p:nvPr>
            <p:ph type="body" idx="1"/>
          </p:nvPr>
        </p:nvSpPr>
        <p:spPr>
          <a:xfrm>
            <a:off x="1926168" y="5813427"/>
            <a:ext cx="20726400" cy="3000374"/>
          </a:xfrm>
        </p:spPr>
        <p:txBody>
          <a:bodyPr anchor="b"/>
          <a:lstStyle>
            <a:lvl1pPr marL="0" indent="0">
              <a:buNone/>
              <a:defRPr sz="4000">
                <a:solidFill>
                  <a:schemeClr val="tx1">
                    <a:tint val="75000"/>
                  </a:schemeClr>
                </a:solidFill>
              </a:defRPr>
            </a:lvl1pPr>
            <a:lvl2pPr marL="914400" indent="0">
              <a:buNone/>
              <a:defRPr sz="3600">
                <a:solidFill>
                  <a:schemeClr val="tx1">
                    <a:tint val="75000"/>
                  </a:schemeClr>
                </a:solidFill>
              </a:defRPr>
            </a:lvl2pPr>
            <a:lvl3pPr marL="1828800" indent="0">
              <a:buNone/>
              <a:defRPr sz="3200">
                <a:solidFill>
                  <a:schemeClr val="tx1">
                    <a:tint val="75000"/>
                  </a:schemeClr>
                </a:solidFill>
              </a:defRPr>
            </a:lvl3pPr>
            <a:lvl4pPr marL="2743200" indent="0">
              <a:buNone/>
              <a:defRPr sz="2800">
                <a:solidFill>
                  <a:schemeClr val="tx1">
                    <a:tint val="75000"/>
                  </a:schemeClr>
                </a:solidFill>
              </a:defRPr>
            </a:lvl4pPr>
            <a:lvl5pPr marL="3657600" indent="0">
              <a:buNone/>
              <a:defRPr sz="2800">
                <a:solidFill>
                  <a:schemeClr val="tx1">
                    <a:tint val="75000"/>
                  </a:schemeClr>
                </a:solidFill>
              </a:defRPr>
            </a:lvl5pPr>
            <a:lvl6pPr marL="4572000" indent="0">
              <a:buNone/>
              <a:defRPr sz="2800">
                <a:solidFill>
                  <a:schemeClr val="tx1">
                    <a:tint val="75000"/>
                  </a:schemeClr>
                </a:solidFill>
              </a:defRPr>
            </a:lvl6pPr>
            <a:lvl7pPr marL="5486400" indent="0">
              <a:buNone/>
              <a:defRPr sz="2800">
                <a:solidFill>
                  <a:schemeClr val="tx1">
                    <a:tint val="75000"/>
                  </a:schemeClr>
                </a:solidFill>
              </a:defRPr>
            </a:lvl7pPr>
            <a:lvl8pPr marL="6400800" indent="0">
              <a:buNone/>
              <a:defRPr sz="2800">
                <a:solidFill>
                  <a:schemeClr val="tx1">
                    <a:tint val="75000"/>
                  </a:schemeClr>
                </a:solidFill>
              </a:defRPr>
            </a:lvl8pPr>
            <a:lvl9pPr marL="7315200" indent="0">
              <a:buNone/>
              <a:defRPr sz="28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FB92635F-9664-4447-880D-5A6C26FD1A8C}" type="datetime1">
              <a:rPr lang="zh-CN" altLang="en-US" smtClean="0"/>
              <a:t>2026/7/31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15E9139-A00B-4B2A-98A6-095DC08F1345}" type="slidenum">
              <a:rPr lang="zh-CN" altLang="en-US" smtClean="0"/>
              <a:pPr/>
              <a:t>‹#›</a:t>
            </a:fld>
            <a:endParaRPr lang="zh-CN" altLang="en-US"/>
          </a:p>
        </p:txBody>
      </p:sp>
    </p:spTree>
    <p:extLst>
      <p:ext uri="{BB962C8B-B14F-4D97-AF65-F5344CB8AC3E}">
        <p14:creationId xmlns:p14="http://schemas.microsoft.com/office/powerpoint/2010/main" val="1378127191"/>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1219200" y="3200403"/>
            <a:ext cx="10769600" cy="9051926"/>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12395200" y="3200403"/>
            <a:ext cx="10769600" cy="9051926"/>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6C48142A-1B81-44D8-B8D6-9DAEB146E23C}" type="datetime1">
              <a:rPr lang="zh-CN" altLang="en-US" smtClean="0"/>
              <a:t>2026/7/31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15E9139-A00B-4B2A-98A6-095DC08F1345}" type="slidenum">
              <a:rPr lang="zh-CN" altLang="en-US" smtClean="0"/>
              <a:pPr/>
              <a:t>‹#›</a:t>
            </a:fld>
            <a:endParaRPr lang="zh-CN" altLang="en-US"/>
          </a:p>
        </p:txBody>
      </p:sp>
    </p:spTree>
    <p:extLst>
      <p:ext uri="{BB962C8B-B14F-4D97-AF65-F5344CB8AC3E}">
        <p14:creationId xmlns:p14="http://schemas.microsoft.com/office/powerpoint/2010/main" val="2921587009"/>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22C583C-0735-4B3D-A833-807E7CA0618E}" type="datetime1">
              <a:rPr lang="zh-CN" altLang="en-US" smtClean="0"/>
              <a:t>2026/7/31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F15E9139-A00B-4B2A-98A6-095DC08F1345}" type="slidenum">
              <a:rPr lang="zh-CN" altLang="en-US" smtClean="0"/>
              <a:pPr/>
              <a:t>‹#›</a:t>
            </a:fld>
            <a:endParaRPr lang="zh-CN" altLang="en-US"/>
          </a:p>
        </p:txBody>
      </p:sp>
    </p:spTree>
    <p:extLst>
      <p:ext uri="{BB962C8B-B14F-4D97-AF65-F5344CB8AC3E}">
        <p14:creationId xmlns:p14="http://schemas.microsoft.com/office/powerpoint/2010/main" val="93778584"/>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sp>
        <p:nvSpPr>
          <p:cNvPr id="1048590" name="标题 1"/>
          <p:cNvSpPr>
            <a:spLocks noGrp="1"/>
          </p:cNvSpPr>
          <p:nvPr>
            <p:ph type="title"/>
          </p:nvPr>
        </p:nvSpPr>
        <p:spPr>
          <a:xfrm>
            <a:off x="2215007" y="184108"/>
            <a:ext cx="21020250" cy="1319224"/>
          </a:xfrm>
        </p:spPr>
        <p:txBody>
          <a:bodyPr lIns="91400" tIns="45699" rIns="91400" bIns="45699"/>
          <a:lstStyle>
            <a:lvl1pPr algn="l">
              <a:defRPr sz="5996" b="1">
                <a:solidFill>
                  <a:srgbClr val="005DA2"/>
                </a:solidFill>
                <a:latin typeface="微软雅黑" panose="020B0503020204020204" pitchFamily="34" charset="-122"/>
                <a:ea typeface="微软雅黑" panose="020B0503020204020204" pitchFamily="34" charset="-122"/>
              </a:defRPr>
            </a:lvl1pPr>
          </a:lstStyle>
          <a:p>
            <a:r>
              <a:rPr lang="zh-CN" altLang="en-US"/>
              <a:t>单击此处编辑母版标题样式</a:t>
            </a:r>
          </a:p>
        </p:txBody>
      </p:sp>
      <p:sp>
        <p:nvSpPr>
          <p:cNvPr id="1048591" name="日期占位符 2"/>
          <p:cNvSpPr>
            <a:spLocks noGrp="1"/>
          </p:cNvSpPr>
          <p:nvPr>
            <p:ph type="dt" sz="half" idx="10"/>
          </p:nvPr>
        </p:nvSpPr>
        <p:spPr>
          <a:xfrm>
            <a:off x="1675530" y="12709758"/>
            <a:ext cx="5483544" cy="730080"/>
          </a:xfrm>
        </p:spPr>
        <p:txBody>
          <a:bodyPr lIns="91400" tIns="45699" rIns="91400" bIns="45699"/>
          <a:lstStyle/>
          <a:p>
            <a:fld id="{EA0D484D-371C-4AD5-AED7-E90FCECF1B03}" type="datetime1">
              <a:rPr lang="zh-CN" altLang="en-US" smtClean="0"/>
              <a:t>2026/7/31</a:t>
            </a:fld>
            <a:endParaRPr lang="zh-CN" altLang="en-US"/>
          </a:p>
        </p:txBody>
      </p:sp>
      <p:sp>
        <p:nvSpPr>
          <p:cNvPr id="1048592" name="页脚占位符 3"/>
          <p:cNvSpPr>
            <a:spLocks noGrp="1"/>
          </p:cNvSpPr>
          <p:nvPr>
            <p:ph type="ftr" sz="quarter" idx="11"/>
          </p:nvPr>
        </p:nvSpPr>
        <p:spPr>
          <a:xfrm>
            <a:off x="8073005" y="12709758"/>
            <a:ext cx="8225314" cy="730080"/>
          </a:xfrm>
        </p:spPr>
        <p:txBody>
          <a:bodyPr lIns="91400" tIns="45699" rIns="91400" bIns="45699"/>
          <a:lstStyle/>
          <a:p>
            <a:endParaRPr lang="zh-CN" altLang="en-US"/>
          </a:p>
        </p:txBody>
      </p:sp>
      <p:sp>
        <p:nvSpPr>
          <p:cNvPr id="1048593" name="灯片编号占位符 4"/>
          <p:cNvSpPr>
            <a:spLocks noGrp="1"/>
          </p:cNvSpPr>
          <p:nvPr>
            <p:ph type="sldNum" sz="quarter" idx="12"/>
          </p:nvPr>
        </p:nvSpPr>
        <p:spPr>
          <a:xfrm>
            <a:off x="17212236" y="12709758"/>
            <a:ext cx="5483544" cy="730080"/>
          </a:xfrm>
        </p:spPr>
        <p:txBody>
          <a:bodyPr lIns="91400" tIns="45699" rIns="91400" bIns="45699"/>
          <a:lstStyle/>
          <a:p>
            <a:fld id="{E077DA78-E013-4A8C-AD75-63A150561B10}" type="slidenum">
              <a:rPr lang="zh-CN" altLang="en-US" smtClean="0"/>
              <a:pPr/>
              <a:t>‹#›</a:t>
            </a:fld>
            <a:endParaRPr lang="zh-CN" altLang="en-US"/>
          </a:p>
        </p:txBody>
      </p:sp>
      <p:sp>
        <p:nvSpPr>
          <p:cNvPr id="1048594" name="矩形 5"/>
          <p:cNvSpPr/>
          <p:nvPr userDrawn="1"/>
        </p:nvSpPr>
        <p:spPr>
          <a:xfrm>
            <a:off x="676725" y="521309"/>
            <a:ext cx="959482" cy="960106"/>
          </a:xfrm>
          <a:prstGeom prst="rect">
            <a:avLst/>
          </a:prstGeom>
          <a:no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8"/>
          </a:p>
        </p:txBody>
      </p:sp>
      <p:sp>
        <p:nvSpPr>
          <p:cNvPr id="1048595" name="矩形 6"/>
          <p:cNvSpPr/>
          <p:nvPr userDrawn="1"/>
        </p:nvSpPr>
        <p:spPr>
          <a:xfrm>
            <a:off x="1143491" y="913382"/>
            <a:ext cx="773534" cy="774036"/>
          </a:xfrm>
          <a:prstGeom prst="rect">
            <a:avLst/>
          </a:prstGeom>
          <a:solidFill>
            <a:schemeClr val="accent1"/>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8">
              <a:gradFill>
                <a:gsLst>
                  <a:gs pos="0">
                    <a:srgbClr val="66CCFF"/>
                  </a:gs>
                  <a:gs pos="52000">
                    <a:schemeClr val="bg1"/>
                  </a:gs>
                  <a:gs pos="100000">
                    <a:srgbClr val="0070C0"/>
                  </a:gs>
                </a:gsLst>
                <a:lin ang="0" scaled="1"/>
              </a:gradFill>
            </a:endParaRPr>
          </a:p>
        </p:txBody>
      </p:sp>
      <p:cxnSp>
        <p:nvCxnSpPr>
          <p:cNvPr id="3145729" name="直接连接符 8"/>
          <p:cNvCxnSpPr>
            <a:cxnSpLocks/>
          </p:cNvCxnSpPr>
          <p:nvPr userDrawn="1"/>
        </p:nvCxnSpPr>
        <p:spPr>
          <a:xfrm>
            <a:off x="2108914" y="1622758"/>
            <a:ext cx="2226565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4738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048594"/>
                                        </p:tgtEl>
                                        <p:attrNameLst>
                                          <p:attrName>style.visibility</p:attrName>
                                        </p:attrNameLst>
                                      </p:cBhvr>
                                      <p:to>
                                        <p:strVal val="visible"/>
                                      </p:to>
                                    </p:set>
                                    <p:anim calcmode="lin" valueType="num">
                                      <p:cBhvr>
                                        <p:cTn id="7" dur="300" fill="hold"/>
                                        <p:tgtEl>
                                          <p:spTgt spid="1048594"/>
                                        </p:tgtEl>
                                        <p:attrNameLst>
                                          <p:attrName>ppt_w</p:attrName>
                                        </p:attrNameLst>
                                      </p:cBhvr>
                                      <p:tavLst>
                                        <p:tav tm="0">
                                          <p:val>
                                            <p:fltVal val="0"/>
                                          </p:val>
                                        </p:tav>
                                        <p:tav tm="100000">
                                          <p:val>
                                            <p:strVal val="#ppt_w"/>
                                          </p:val>
                                        </p:tav>
                                      </p:tavLst>
                                    </p:anim>
                                    <p:anim calcmode="lin" valueType="num">
                                      <p:cBhvr>
                                        <p:cTn id="8" dur="300" fill="hold"/>
                                        <p:tgtEl>
                                          <p:spTgt spid="1048594"/>
                                        </p:tgtEl>
                                        <p:attrNameLst>
                                          <p:attrName>ppt_h</p:attrName>
                                        </p:attrNameLst>
                                      </p:cBhvr>
                                      <p:tavLst>
                                        <p:tav tm="0">
                                          <p:val>
                                            <p:fltVal val="0"/>
                                          </p:val>
                                        </p:tav>
                                        <p:tav tm="100000">
                                          <p:val>
                                            <p:strVal val="#ppt_h"/>
                                          </p:val>
                                        </p:tav>
                                      </p:tavLst>
                                    </p:anim>
                                    <p:anim calcmode="lin" valueType="num">
                                      <p:cBhvr>
                                        <p:cTn id="9" dur="300" fill="hold"/>
                                        <p:tgtEl>
                                          <p:spTgt spid="1048594"/>
                                        </p:tgtEl>
                                        <p:attrNameLst>
                                          <p:attrName>style.rotation</p:attrName>
                                        </p:attrNameLst>
                                      </p:cBhvr>
                                      <p:tavLst>
                                        <p:tav tm="0">
                                          <p:val>
                                            <p:fltVal val="90"/>
                                          </p:val>
                                        </p:tav>
                                        <p:tav tm="100000">
                                          <p:val>
                                            <p:fltVal val="0"/>
                                          </p:val>
                                        </p:tav>
                                      </p:tavLst>
                                    </p:anim>
                                    <p:animEffect transition="in" filter="fade">
                                      <p:cBhvr>
                                        <p:cTn id="10" dur="300"/>
                                        <p:tgtEl>
                                          <p:spTgt spid="104859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048595"/>
                                        </p:tgtEl>
                                        <p:attrNameLst>
                                          <p:attrName>style.visibility</p:attrName>
                                        </p:attrNameLst>
                                      </p:cBhvr>
                                      <p:to>
                                        <p:strVal val="visible"/>
                                      </p:to>
                                    </p:set>
                                    <p:anim calcmode="lin" valueType="num">
                                      <p:cBhvr>
                                        <p:cTn id="13" dur="300" fill="hold"/>
                                        <p:tgtEl>
                                          <p:spTgt spid="1048595"/>
                                        </p:tgtEl>
                                        <p:attrNameLst>
                                          <p:attrName>ppt_w</p:attrName>
                                        </p:attrNameLst>
                                      </p:cBhvr>
                                      <p:tavLst>
                                        <p:tav tm="0">
                                          <p:val>
                                            <p:fltVal val="0"/>
                                          </p:val>
                                        </p:tav>
                                        <p:tav tm="100000">
                                          <p:val>
                                            <p:strVal val="#ppt_w"/>
                                          </p:val>
                                        </p:tav>
                                      </p:tavLst>
                                    </p:anim>
                                    <p:anim calcmode="lin" valueType="num">
                                      <p:cBhvr>
                                        <p:cTn id="14" dur="300" fill="hold"/>
                                        <p:tgtEl>
                                          <p:spTgt spid="1048595"/>
                                        </p:tgtEl>
                                        <p:attrNameLst>
                                          <p:attrName>ppt_h</p:attrName>
                                        </p:attrNameLst>
                                      </p:cBhvr>
                                      <p:tavLst>
                                        <p:tav tm="0">
                                          <p:val>
                                            <p:fltVal val="0"/>
                                          </p:val>
                                        </p:tav>
                                        <p:tav tm="100000">
                                          <p:val>
                                            <p:strVal val="#ppt_h"/>
                                          </p:val>
                                        </p:tav>
                                      </p:tavLst>
                                    </p:anim>
                                    <p:anim calcmode="lin" valueType="num">
                                      <p:cBhvr>
                                        <p:cTn id="15" dur="300" fill="hold"/>
                                        <p:tgtEl>
                                          <p:spTgt spid="1048595"/>
                                        </p:tgtEl>
                                        <p:attrNameLst>
                                          <p:attrName>style.rotation</p:attrName>
                                        </p:attrNameLst>
                                      </p:cBhvr>
                                      <p:tavLst>
                                        <p:tav tm="0">
                                          <p:val>
                                            <p:fltVal val="90"/>
                                          </p:val>
                                        </p:tav>
                                        <p:tav tm="100000">
                                          <p:val>
                                            <p:fltVal val="0"/>
                                          </p:val>
                                        </p:tav>
                                      </p:tavLst>
                                    </p:anim>
                                    <p:animEffect transition="in" filter="fade">
                                      <p:cBhvr>
                                        <p:cTn id="16" dur="300"/>
                                        <p:tgtEl>
                                          <p:spTgt spid="1048595"/>
                                        </p:tgtEl>
                                      </p:cBhvr>
                                    </p:animEffect>
                                  </p:childTnLst>
                                </p:cTn>
                              </p:par>
                              <p:par>
                                <p:cTn id="17" presetID="22" presetClass="entr" presetSubtype="8" fill="hold" nodeType="withEffect">
                                  <p:stCondLst>
                                    <p:cond delay="0"/>
                                  </p:stCondLst>
                                  <p:childTnLst>
                                    <p:set>
                                      <p:cBhvr>
                                        <p:cTn id="18" dur="1" fill="hold">
                                          <p:stCondLst>
                                            <p:cond delay="0"/>
                                          </p:stCondLst>
                                        </p:cTn>
                                        <p:tgtEl>
                                          <p:spTgt spid="3145729"/>
                                        </p:tgtEl>
                                        <p:attrNameLst>
                                          <p:attrName>style.visibility</p:attrName>
                                        </p:attrNameLst>
                                      </p:cBhvr>
                                      <p:to>
                                        <p:strVal val="visible"/>
                                      </p:to>
                                    </p:set>
                                    <p:animEffect transition="in" filter="wipe(left)">
                                      <p:cBhvr>
                                        <p:cTn id="19" dur="300"/>
                                        <p:tgtEl>
                                          <p:spTgt spid="31457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594" grpId="0" bldLvl="0" animBg="1"/>
      <p:bldP spid="1048595" grpId="0" bldLvl="0" animBg="1"/>
    </p:bldLst>
  </p:timing>
</p:sldLayout>
</file>

<file path=ppt/slideLayouts/slideLayout156.xml><?xml version="1.0" encoding="utf-8"?>
<p:sldLayout xmlns:a="http://schemas.openxmlformats.org/drawingml/2006/main" xmlns:r="http://schemas.openxmlformats.org/officeDocument/2006/relationships" xmlns:p="http://schemas.openxmlformats.org/presentationml/2006/main" type="tx">
  <p:cSld>
    <p:spTree>
      <p:nvGrpSpPr>
        <p:cNvPr id="1" name=""/>
        <p:cNvGrpSpPr/>
        <p:nvPr/>
      </p:nvGrpSpPr>
      <p:grpSpPr>
        <a:xfrm>
          <a:off x="0" y="0"/>
          <a:ext cx="0" cy="0"/>
          <a:chOff x="0" y="0"/>
          <a:chExt cx="0" cy="0"/>
        </a:xfrm>
      </p:grpSpPr>
      <p:sp>
        <p:nvSpPr>
          <p:cNvPr id="2" name="Header 1"/>
          <p:cNvSpPr>
            <a:spLocks noGrp="1"/>
          </p:cNvSpPr>
          <p:nvPr>
            <p:ph type="title"/>
          </p:nvPr>
        </p:nvSpPr>
        <p:spPr/>
        <p:txBody>
          <a:bodyPr/>
          <a:lstStyle/>
          <a:p>
            <a:r>
              <a:rPr lang="en-US"/>
              <a:t>Title</a:t>
            </a:r>
          </a:p>
        </p:txBody>
      </p:sp>
      <p:sp>
        <p:nvSpPr>
          <p:cNvPr id="3" name="Text 2"/>
          <p:cNvSpPr>
            <a:spLocks noGrp="1"/>
          </p:cNvSpPr>
          <p:nvPr>
            <p:ph type="body" idx="1"/>
          </p:nvPr>
        </p:nvSpPr>
        <p:spPr>
          <a:xfrm>
            <a:off x="755332" y="4918964"/>
            <a:ext cx="13595984" cy="1384995"/>
          </a:xfrm>
        </p:spPr>
        <p:txBody>
          <a:bodyPr/>
          <a:lstStyle/>
          <a:p>
            <a:pPr lvl="0"/>
            <a:r>
              <a:rPr lang="en-US"/>
              <a:t>Text</a:t>
            </a:r>
          </a:p>
          <a:p>
            <a:pPr lvl="1"/>
            <a:r>
              <a:rPr lang="en-US"/>
              <a:t>Second level</a:t>
            </a:r>
          </a:p>
          <a:p>
            <a:pPr lvl="2"/>
            <a:r>
              <a:rPr lang="en-US"/>
              <a:t>Third level</a:t>
            </a:r>
          </a:p>
          <a:p>
            <a:pPr lvl="3"/>
            <a:r>
              <a:rPr lang="en-US"/>
              <a:t>Fourth level</a:t>
            </a:r>
          </a:p>
          <a:p>
            <a:pPr lvl="4"/>
            <a:r>
              <a:rPr lang="en-US"/>
              <a:t>Fifth level</a:t>
            </a:r>
          </a:p>
        </p:txBody>
      </p:sp>
      <p:sp>
        <p:nvSpPr>
          <p:cNvPr id="4" name="Date 3"/>
          <p:cNvSpPr>
            <a:spLocks noGrp="1"/>
          </p:cNvSpPr>
          <p:nvPr>
            <p:ph type="dt" sz="half" idx="10"/>
          </p:nvPr>
        </p:nvSpPr>
        <p:spPr/>
        <p:txBody>
          <a:bodyPr/>
          <a:lstStyle/>
          <a:p>
            <a:fld id="{C16525B2-4347-4F72-BAF7-76B19438D329}" type="datetimeFigureOut">
              <a:rPr lang="en-US" smtClean="0"/>
              <a:t>7/31/2026</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extLst>
      <p:ext uri="{BB962C8B-B14F-4D97-AF65-F5344CB8AC3E}">
        <p14:creationId xmlns:p14="http://schemas.microsoft.com/office/powerpoint/2010/main" val="727251507"/>
      </p:ext>
    </p:extLst>
  </p:cSld>
  <p:clrMapOvr>
    <a:masterClrMapping/>
  </p:clrMapOv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sp>
        <p:nvSpPr>
          <p:cNvPr id="1048590" name="标题 1"/>
          <p:cNvSpPr>
            <a:spLocks noGrp="1"/>
          </p:cNvSpPr>
          <p:nvPr>
            <p:ph type="title"/>
          </p:nvPr>
        </p:nvSpPr>
        <p:spPr>
          <a:xfrm>
            <a:off x="2215007" y="184108"/>
            <a:ext cx="21020250" cy="1014979"/>
          </a:xfrm>
        </p:spPr>
        <p:txBody>
          <a:bodyPr lIns="91400" tIns="45699" rIns="91400" bIns="45699"/>
          <a:lstStyle>
            <a:lvl1pPr algn="l">
              <a:defRPr sz="5996" b="1">
                <a:solidFill>
                  <a:srgbClr val="005DA2"/>
                </a:solidFill>
                <a:latin typeface="微软雅黑" panose="020B0503020204020204" pitchFamily="34" charset="-122"/>
                <a:ea typeface="微软雅黑" panose="020B0503020204020204" pitchFamily="34" charset="-122"/>
              </a:defRPr>
            </a:lvl1pPr>
          </a:lstStyle>
          <a:p>
            <a:r>
              <a:rPr lang="zh-CN" altLang="en-US"/>
              <a:t>单击此处编辑母版标题样式</a:t>
            </a:r>
          </a:p>
        </p:txBody>
      </p:sp>
      <p:sp>
        <p:nvSpPr>
          <p:cNvPr id="1048591" name="日期占位符 2"/>
          <p:cNvSpPr>
            <a:spLocks noGrp="1"/>
          </p:cNvSpPr>
          <p:nvPr>
            <p:ph type="dt" sz="half" idx="10"/>
          </p:nvPr>
        </p:nvSpPr>
        <p:spPr>
          <a:xfrm>
            <a:off x="1675530" y="12709758"/>
            <a:ext cx="5483544" cy="590889"/>
          </a:xfrm>
        </p:spPr>
        <p:txBody>
          <a:bodyPr lIns="91400" tIns="45699" rIns="91400" bIns="45699"/>
          <a:lstStyle/>
          <a:p>
            <a:fld id="{263DB197-84B0-484E-9C0F-88358ECCB797}" type="datetimeFigureOut">
              <a:rPr lang="zh-CN" altLang="en-US" smtClean="0"/>
              <a:pPr/>
              <a:t>2026/7/31</a:t>
            </a:fld>
            <a:endParaRPr lang="zh-CN" altLang="en-US"/>
          </a:p>
        </p:txBody>
      </p:sp>
      <p:sp>
        <p:nvSpPr>
          <p:cNvPr id="1048592" name="页脚占位符 3"/>
          <p:cNvSpPr>
            <a:spLocks noGrp="1"/>
          </p:cNvSpPr>
          <p:nvPr>
            <p:ph type="ftr" sz="quarter" idx="11"/>
          </p:nvPr>
        </p:nvSpPr>
        <p:spPr>
          <a:xfrm>
            <a:off x="8073005" y="12709758"/>
            <a:ext cx="8225314" cy="590889"/>
          </a:xfrm>
        </p:spPr>
        <p:txBody>
          <a:bodyPr lIns="91400" tIns="45699" rIns="91400" bIns="45699"/>
          <a:lstStyle/>
          <a:p>
            <a:endParaRPr lang="zh-CN" altLang="en-US"/>
          </a:p>
        </p:txBody>
      </p:sp>
      <p:sp>
        <p:nvSpPr>
          <p:cNvPr id="1048593" name="灯片编号占位符 4"/>
          <p:cNvSpPr>
            <a:spLocks noGrp="1"/>
          </p:cNvSpPr>
          <p:nvPr>
            <p:ph type="sldNum" sz="quarter" idx="12"/>
          </p:nvPr>
        </p:nvSpPr>
        <p:spPr>
          <a:xfrm>
            <a:off x="17212236" y="12709758"/>
            <a:ext cx="5483544" cy="590889"/>
          </a:xfrm>
        </p:spPr>
        <p:txBody>
          <a:bodyPr lIns="91400" tIns="45699" rIns="91400" bIns="45699"/>
          <a:lstStyle/>
          <a:p>
            <a:fld id="{E077DA78-E013-4A8C-AD75-63A150561B10}" type="slidenum">
              <a:rPr lang="zh-CN" altLang="en-US" smtClean="0"/>
              <a:pPr/>
              <a:t>‹#›</a:t>
            </a:fld>
            <a:endParaRPr lang="zh-CN" altLang="en-US"/>
          </a:p>
        </p:txBody>
      </p:sp>
      <p:sp>
        <p:nvSpPr>
          <p:cNvPr id="1048594" name="矩形 5"/>
          <p:cNvSpPr/>
          <p:nvPr userDrawn="1"/>
        </p:nvSpPr>
        <p:spPr>
          <a:xfrm>
            <a:off x="676725" y="521309"/>
            <a:ext cx="959482" cy="960106"/>
          </a:xfrm>
          <a:prstGeom prst="rect">
            <a:avLst/>
          </a:prstGeom>
          <a:no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8"/>
          </a:p>
        </p:txBody>
      </p:sp>
      <p:sp>
        <p:nvSpPr>
          <p:cNvPr id="1048595" name="矩形 6"/>
          <p:cNvSpPr/>
          <p:nvPr userDrawn="1"/>
        </p:nvSpPr>
        <p:spPr>
          <a:xfrm>
            <a:off x="1143491" y="913382"/>
            <a:ext cx="773534" cy="774036"/>
          </a:xfrm>
          <a:prstGeom prst="rect">
            <a:avLst/>
          </a:prstGeom>
          <a:solidFill>
            <a:schemeClr val="accent1"/>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8">
              <a:gradFill>
                <a:gsLst>
                  <a:gs pos="0">
                    <a:srgbClr val="66CCFF"/>
                  </a:gs>
                  <a:gs pos="52000">
                    <a:schemeClr val="bg1"/>
                  </a:gs>
                  <a:gs pos="100000">
                    <a:srgbClr val="0070C0"/>
                  </a:gs>
                </a:gsLst>
                <a:lin ang="0" scaled="1"/>
              </a:gradFill>
            </a:endParaRPr>
          </a:p>
        </p:txBody>
      </p:sp>
      <p:cxnSp>
        <p:nvCxnSpPr>
          <p:cNvPr id="3145729" name="直接连接符 8"/>
          <p:cNvCxnSpPr>
            <a:cxnSpLocks/>
          </p:cNvCxnSpPr>
          <p:nvPr userDrawn="1"/>
        </p:nvCxnSpPr>
        <p:spPr>
          <a:xfrm>
            <a:off x="2108914" y="1622758"/>
            <a:ext cx="2226565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64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048594"/>
                                        </p:tgtEl>
                                        <p:attrNameLst>
                                          <p:attrName>style.visibility</p:attrName>
                                        </p:attrNameLst>
                                      </p:cBhvr>
                                      <p:to>
                                        <p:strVal val="visible"/>
                                      </p:to>
                                    </p:set>
                                    <p:anim calcmode="lin" valueType="num">
                                      <p:cBhvr>
                                        <p:cTn id="7" dur="300" fill="hold"/>
                                        <p:tgtEl>
                                          <p:spTgt spid="1048594"/>
                                        </p:tgtEl>
                                        <p:attrNameLst>
                                          <p:attrName>ppt_w</p:attrName>
                                        </p:attrNameLst>
                                      </p:cBhvr>
                                      <p:tavLst>
                                        <p:tav tm="0">
                                          <p:val>
                                            <p:fltVal val="0"/>
                                          </p:val>
                                        </p:tav>
                                        <p:tav tm="100000">
                                          <p:val>
                                            <p:strVal val="#ppt_w"/>
                                          </p:val>
                                        </p:tav>
                                      </p:tavLst>
                                    </p:anim>
                                    <p:anim calcmode="lin" valueType="num">
                                      <p:cBhvr>
                                        <p:cTn id="8" dur="300" fill="hold"/>
                                        <p:tgtEl>
                                          <p:spTgt spid="1048594"/>
                                        </p:tgtEl>
                                        <p:attrNameLst>
                                          <p:attrName>ppt_h</p:attrName>
                                        </p:attrNameLst>
                                      </p:cBhvr>
                                      <p:tavLst>
                                        <p:tav tm="0">
                                          <p:val>
                                            <p:fltVal val="0"/>
                                          </p:val>
                                        </p:tav>
                                        <p:tav tm="100000">
                                          <p:val>
                                            <p:strVal val="#ppt_h"/>
                                          </p:val>
                                        </p:tav>
                                      </p:tavLst>
                                    </p:anim>
                                    <p:anim calcmode="lin" valueType="num">
                                      <p:cBhvr>
                                        <p:cTn id="9" dur="300" fill="hold"/>
                                        <p:tgtEl>
                                          <p:spTgt spid="1048594"/>
                                        </p:tgtEl>
                                        <p:attrNameLst>
                                          <p:attrName>style.rotation</p:attrName>
                                        </p:attrNameLst>
                                      </p:cBhvr>
                                      <p:tavLst>
                                        <p:tav tm="0">
                                          <p:val>
                                            <p:fltVal val="90"/>
                                          </p:val>
                                        </p:tav>
                                        <p:tav tm="100000">
                                          <p:val>
                                            <p:fltVal val="0"/>
                                          </p:val>
                                        </p:tav>
                                      </p:tavLst>
                                    </p:anim>
                                    <p:animEffect transition="in" filter="fade">
                                      <p:cBhvr>
                                        <p:cTn id="10" dur="300"/>
                                        <p:tgtEl>
                                          <p:spTgt spid="104859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048595"/>
                                        </p:tgtEl>
                                        <p:attrNameLst>
                                          <p:attrName>style.visibility</p:attrName>
                                        </p:attrNameLst>
                                      </p:cBhvr>
                                      <p:to>
                                        <p:strVal val="visible"/>
                                      </p:to>
                                    </p:set>
                                    <p:anim calcmode="lin" valueType="num">
                                      <p:cBhvr>
                                        <p:cTn id="13" dur="300" fill="hold"/>
                                        <p:tgtEl>
                                          <p:spTgt spid="1048595"/>
                                        </p:tgtEl>
                                        <p:attrNameLst>
                                          <p:attrName>ppt_w</p:attrName>
                                        </p:attrNameLst>
                                      </p:cBhvr>
                                      <p:tavLst>
                                        <p:tav tm="0">
                                          <p:val>
                                            <p:fltVal val="0"/>
                                          </p:val>
                                        </p:tav>
                                        <p:tav tm="100000">
                                          <p:val>
                                            <p:strVal val="#ppt_w"/>
                                          </p:val>
                                        </p:tav>
                                      </p:tavLst>
                                    </p:anim>
                                    <p:anim calcmode="lin" valueType="num">
                                      <p:cBhvr>
                                        <p:cTn id="14" dur="300" fill="hold"/>
                                        <p:tgtEl>
                                          <p:spTgt spid="1048595"/>
                                        </p:tgtEl>
                                        <p:attrNameLst>
                                          <p:attrName>ppt_h</p:attrName>
                                        </p:attrNameLst>
                                      </p:cBhvr>
                                      <p:tavLst>
                                        <p:tav tm="0">
                                          <p:val>
                                            <p:fltVal val="0"/>
                                          </p:val>
                                        </p:tav>
                                        <p:tav tm="100000">
                                          <p:val>
                                            <p:strVal val="#ppt_h"/>
                                          </p:val>
                                        </p:tav>
                                      </p:tavLst>
                                    </p:anim>
                                    <p:anim calcmode="lin" valueType="num">
                                      <p:cBhvr>
                                        <p:cTn id="15" dur="300" fill="hold"/>
                                        <p:tgtEl>
                                          <p:spTgt spid="1048595"/>
                                        </p:tgtEl>
                                        <p:attrNameLst>
                                          <p:attrName>style.rotation</p:attrName>
                                        </p:attrNameLst>
                                      </p:cBhvr>
                                      <p:tavLst>
                                        <p:tav tm="0">
                                          <p:val>
                                            <p:fltVal val="90"/>
                                          </p:val>
                                        </p:tav>
                                        <p:tav tm="100000">
                                          <p:val>
                                            <p:fltVal val="0"/>
                                          </p:val>
                                        </p:tav>
                                      </p:tavLst>
                                    </p:anim>
                                    <p:animEffect transition="in" filter="fade">
                                      <p:cBhvr>
                                        <p:cTn id="16" dur="300"/>
                                        <p:tgtEl>
                                          <p:spTgt spid="1048595"/>
                                        </p:tgtEl>
                                      </p:cBhvr>
                                    </p:animEffect>
                                  </p:childTnLst>
                                </p:cTn>
                              </p:par>
                              <p:par>
                                <p:cTn id="17" presetID="22" presetClass="entr" presetSubtype="8" fill="hold" nodeType="withEffect">
                                  <p:stCondLst>
                                    <p:cond delay="0"/>
                                  </p:stCondLst>
                                  <p:childTnLst>
                                    <p:set>
                                      <p:cBhvr>
                                        <p:cTn id="18" dur="1" fill="hold">
                                          <p:stCondLst>
                                            <p:cond delay="0"/>
                                          </p:stCondLst>
                                        </p:cTn>
                                        <p:tgtEl>
                                          <p:spTgt spid="3145729"/>
                                        </p:tgtEl>
                                        <p:attrNameLst>
                                          <p:attrName>style.visibility</p:attrName>
                                        </p:attrNameLst>
                                      </p:cBhvr>
                                      <p:to>
                                        <p:strVal val="visible"/>
                                      </p:to>
                                    </p:set>
                                    <p:animEffect transition="in" filter="wipe(left)">
                                      <p:cBhvr>
                                        <p:cTn id="19" dur="300"/>
                                        <p:tgtEl>
                                          <p:spTgt spid="31457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594" grpId="0" bldLvl="0" animBg="1"/>
      <p:bldP spid="1048595" grpId="0" bldLvl="0" animBg="1"/>
    </p:bldLst>
  </p:timing>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83A7497-4B13-4B00-B1D0-3D6088214A50}"/>
              </a:ext>
            </a:extLst>
          </p:cNvPr>
          <p:cNvSpPr>
            <a:spLocks noGrp="1"/>
          </p:cNvSpPr>
          <p:nvPr>
            <p:ph type="ctrTitle"/>
          </p:nvPr>
        </p:nvSpPr>
        <p:spPr>
          <a:xfrm>
            <a:off x="3048000" y="2244728"/>
            <a:ext cx="18288000" cy="4775200"/>
          </a:xfrm>
        </p:spPr>
        <p:txBody>
          <a:bodyPr anchor="b"/>
          <a:lstStyle>
            <a:lvl1pPr algn="ctr">
              <a:defRPr sz="11998"/>
            </a:lvl1pPr>
          </a:lstStyle>
          <a:p>
            <a:r>
              <a:rPr lang="zh-CN" altLang="en-US"/>
              <a:t>单击此处编辑母版标题样式</a:t>
            </a:r>
          </a:p>
        </p:txBody>
      </p:sp>
      <p:sp>
        <p:nvSpPr>
          <p:cNvPr id="3" name="副标题 2">
            <a:extLst>
              <a:ext uri="{FF2B5EF4-FFF2-40B4-BE49-F238E27FC236}">
                <a16:creationId xmlns:a16="http://schemas.microsoft.com/office/drawing/2014/main" id="{6B256C1A-0252-408C-BC93-8D2228E464AF}"/>
              </a:ext>
            </a:extLst>
          </p:cNvPr>
          <p:cNvSpPr>
            <a:spLocks noGrp="1"/>
          </p:cNvSpPr>
          <p:nvPr>
            <p:ph type="subTitle" idx="1"/>
          </p:nvPr>
        </p:nvSpPr>
        <p:spPr>
          <a:xfrm>
            <a:off x="3048000" y="7204076"/>
            <a:ext cx="18288000" cy="3311524"/>
          </a:xfrm>
        </p:spPr>
        <p:txBody>
          <a:bodyPr/>
          <a:lstStyle>
            <a:lvl1pPr marL="0" indent="0" algn="ctr">
              <a:buNone/>
              <a:defRPr sz="4798"/>
            </a:lvl1pPr>
            <a:lvl2pPr marL="914308" indent="0" algn="ctr">
              <a:buNone/>
              <a:defRPr sz="3998"/>
            </a:lvl2pPr>
            <a:lvl3pPr marL="1828618" indent="0" algn="ctr">
              <a:buNone/>
              <a:defRPr sz="3598"/>
            </a:lvl3pPr>
            <a:lvl4pPr marL="2742924" indent="0" algn="ctr">
              <a:buNone/>
              <a:defRPr sz="3200"/>
            </a:lvl4pPr>
            <a:lvl5pPr marL="3657234" indent="0" algn="ctr">
              <a:buNone/>
              <a:defRPr sz="3200"/>
            </a:lvl5pPr>
            <a:lvl6pPr marL="4571542" indent="0" algn="ctr">
              <a:buNone/>
              <a:defRPr sz="3200"/>
            </a:lvl6pPr>
            <a:lvl7pPr marL="5485852" indent="0" algn="ctr">
              <a:buNone/>
              <a:defRPr sz="3200"/>
            </a:lvl7pPr>
            <a:lvl8pPr marL="6400160" indent="0" algn="ctr">
              <a:buNone/>
              <a:defRPr sz="3200"/>
            </a:lvl8pPr>
            <a:lvl9pPr marL="7314470" indent="0" algn="ctr">
              <a:buNone/>
              <a:defRPr sz="3200"/>
            </a:lvl9pPr>
          </a:lstStyle>
          <a:p>
            <a:r>
              <a:rPr lang="zh-CN" altLang="en-US"/>
              <a:t>单击此处编辑母版副标题样式</a:t>
            </a:r>
          </a:p>
        </p:txBody>
      </p:sp>
      <p:sp>
        <p:nvSpPr>
          <p:cNvPr id="4" name="日期占位符 3">
            <a:extLst>
              <a:ext uri="{FF2B5EF4-FFF2-40B4-BE49-F238E27FC236}">
                <a16:creationId xmlns:a16="http://schemas.microsoft.com/office/drawing/2014/main" id="{CBC897F2-2EB3-44B2-8AF5-CD49DF54776A}"/>
              </a:ext>
            </a:extLst>
          </p:cNvPr>
          <p:cNvSpPr>
            <a:spLocks noGrp="1"/>
          </p:cNvSpPr>
          <p:nvPr>
            <p:ph type="dt" sz="half" idx="10"/>
          </p:nvPr>
        </p:nvSpPr>
        <p:spPr/>
        <p:txBody>
          <a:bodyPr/>
          <a:lstStyle/>
          <a:p>
            <a:r>
              <a:rPr lang="en-US" altLang="zh-CN"/>
              <a:t>2025/3/21</a:t>
            </a:r>
            <a:endParaRPr lang="zh-CN" altLang="en-US"/>
          </a:p>
        </p:txBody>
      </p:sp>
      <p:sp>
        <p:nvSpPr>
          <p:cNvPr id="5" name="页脚占位符 4">
            <a:extLst>
              <a:ext uri="{FF2B5EF4-FFF2-40B4-BE49-F238E27FC236}">
                <a16:creationId xmlns:a16="http://schemas.microsoft.com/office/drawing/2014/main" id="{81D51190-3AC0-4DF6-8FCD-F580E9CBF4BC}"/>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6" name="灯片编号占位符 5">
            <a:extLst>
              <a:ext uri="{FF2B5EF4-FFF2-40B4-BE49-F238E27FC236}">
                <a16:creationId xmlns:a16="http://schemas.microsoft.com/office/drawing/2014/main" id="{884413A9-1069-4186-99FD-8CCCF175611D}"/>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831188601"/>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D374A8A-F1C5-4747-9BA6-7172A992DE67}"/>
              </a:ext>
            </a:extLst>
          </p:cNvPr>
          <p:cNvSpPr>
            <a:spLocks noGrp="1"/>
          </p:cNvSpPr>
          <p:nvPr>
            <p:ph type="title"/>
          </p:nvPr>
        </p:nvSpPr>
        <p:spPr/>
        <p:txBody>
          <a:bodyPr/>
          <a:lstStyle/>
          <a:p>
            <a:r>
              <a:rPr lang="zh-CN" altLang="en-US" dirty="0"/>
              <a:t>单击此处编辑母版标题样式</a:t>
            </a:r>
          </a:p>
        </p:txBody>
      </p:sp>
      <p:sp>
        <p:nvSpPr>
          <p:cNvPr id="3" name="内容占位符 2">
            <a:extLst>
              <a:ext uri="{FF2B5EF4-FFF2-40B4-BE49-F238E27FC236}">
                <a16:creationId xmlns:a16="http://schemas.microsoft.com/office/drawing/2014/main" id="{293C0E21-F4F8-448F-8550-939EC6720202}"/>
              </a:ext>
            </a:extLst>
          </p:cNvPr>
          <p:cNvSpPr>
            <a:spLocks noGrp="1"/>
          </p:cNvSpPr>
          <p:nvPr>
            <p:ph idx="1"/>
          </p:nvPr>
        </p:nvSpPr>
        <p:spPr/>
        <p:txBody>
          <a:bodyPr/>
          <a:lstStyle/>
          <a:p>
            <a:pPr lvl="0"/>
            <a:r>
              <a:rPr lang="zh-CN" altLang="en-US" dirty="0"/>
              <a:t>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a:extLst>
              <a:ext uri="{FF2B5EF4-FFF2-40B4-BE49-F238E27FC236}">
                <a16:creationId xmlns:a16="http://schemas.microsoft.com/office/drawing/2014/main" id="{4DF2BD85-DB7F-4E7E-B3A0-25B896FFC42E}"/>
              </a:ext>
            </a:extLst>
          </p:cNvPr>
          <p:cNvSpPr>
            <a:spLocks noGrp="1"/>
          </p:cNvSpPr>
          <p:nvPr>
            <p:ph type="dt" sz="half" idx="10"/>
          </p:nvPr>
        </p:nvSpPr>
        <p:spPr/>
        <p:txBody>
          <a:bodyPr/>
          <a:lstStyle/>
          <a:p>
            <a:r>
              <a:rPr lang="en-US" altLang="zh-CN"/>
              <a:t>2025/3/21</a:t>
            </a:r>
            <a:endParaRPr lang="zh-CN" altLang="en-US"/>
          </a:p>
        </p:txBody>
      </p:sp>
      <p:sp>
        <p:nvSpPr>
          <p:cNvPr id="5" name="页脚占位符 4">
            <a:extLst>
              <a:ext uri="{FF2B5EF4-FFF2-40B4-BE49-F238E27FC236}">
                <a16:creationId xmlns:a16="http://schemas.microsoft.com/office/drawing/2014/main" id="{D157CEC2-2D9B-4192-8A7B-EBBCD53A9AD6}"/>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6" name="灯片编号占位符 5">
            <a:extLst>
              <a:ext uri="{FF2B5EF4-FFF2-40B4-BE49-F238E27FC236}">
                <a16:creationId xmlns:a16="http://schemas.microsoft.com/office/drawing/2014/main" id="{A1156C62-25C5-4609-9AD4-E84411CD7B32}"/>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pic>
        <p:nvPicPr>
          <p:cNvPr id="8" name="图片 7">
            <a:extLst>
              <a:ext uri="{FF2B5EF4-FFF2-40B4-BE49-F238E27FC236}">
                <a16:creationId xmlns:a16="http://schemas.microsoft.com/office/drawing/2014/main" id="{17F19F7A-9928-4D20-91AA-1AD9445510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0371260" y="460379"/>
            <a:ext cx="3810532" cy="1810002"/>
          </a:xfrm>
          <a:prstGeom prst="rect">
            <a:avLst/>
          </a:prstGeom>
        </p:spPr>
      </p:pic>
      <p:cxnSp>
        <p:nvCxnSpPr>
          <p:cNvPr id="10" name="直接连接符 9">
            <a:extLst>
              <a:ext uri="{FF2B5EF4-FFF2-40B4-BE49-F238E27FC236}">
                <a16:creationId xmlns:a16="http://schemas.microsoft.com/office/drawing/2014/main" id="{CA899E0A-3404-4C2D-B41C-780E647F0CC3}"/>
              </a:ext>
            </a:extLst>
          </p:cNvPr>
          <p:cNvCxnSpPr/>
          <p:nvPr userDrawn="1"/>
        </p:nvCxnSpPr>
        <p:spPr>
          <a:xfrm>
            <a:off x="1676400" y="2754358"/>
            <a:ext cx="21031200" cy="0"/>
          </a:xfrm>
          <a:prstGeom prst="line">
            <a:avLst/>
          </a:prstGeom>
          <a:ln w="38100"/>
          <a:effectLst>
            <a:outerShdw blurRad="50800" dist="38100" dir="5400000" algn="t" rotWithShape="0">
              <a:prstClr val="black">
                <a:alpha val="40000"/>
              </a:prstClr>
            </a:outerShdw>
          </a:effectLst>
          <a:scene3d>
            <a:camera prst="perspectiveRelaxedModerately"/>
            <a:lightRig rig="threePt" dir="t"/>
          </a:scene3d>
          <a:sp3d>
            <a:bevelT w="165100" prst="coolSlant"/>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9571484"/>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A3B7C1A-A361-44CE-8109-48FFD6B46524}"/>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E4D27BBB-0CF9-4A99-BFE9-5BB7DDE75CBF}"/>
              </a:ext>
            </a:extLst>
          </p:cNvPr>
          <p:cNvSpPr>
            <a:spLocks noGrp="1"/>
          </p:cNvSpPr>
          <p:nvPr>
            <p:ph type="dt" sz="half" idx="10"/>
          </p:nvPr>
        </p:nvSpPr>
        <p:spPr/>
        <p:txBody>
          <a:bodyPr/>
          <a:lstStyle/>
          <a:p>
            <a:r>
              <a:rPr lang="en-US" altLang="zh-CN"/>
              <a:t>2025/3/21</a:t>
            </a:r>
            <a:endParaRPr lang="zh-CN" altLang="en-US"/>
          </a:p>
        </p:txBody>
      </p:sp>
      <p:sp>
        <p:nvSpPr>
          <p:cNvPr id="4" name="页脚占位符 3">
            <a:extLst>
              <a:ext uri="{FF2B5EF4-FFF2-40B4-BE49-F238E27FC236}">
                <a16:creationId xmlns:a16="http://schemas.microsoft.com/office/drawing/2014/main" id="{FE58CD65-4684-4876-AC39-937259646D51}"/>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5" name="灯片编号占位符 4">
            <a:extLst>
              <a:ext uri="{FF2B5EF4-FFF2-40B4-BE49-F238E27FC236}">
                <a16:creationId xmlns:a16="http://schemas.microsoft.com/office/drawing/2014/main" id="{CE38276A-652C-45FB-9E6B-3A9EE909DA54}"/>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3116337035"/>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B2B0F8A-BB86-4018-AA76-4E78B73C4BA8}"/>
              </a:ext>
            </a:extLst>
          </p:cNvPr>
          <p:cNvSpPr>
            <a:spLocks noGrp="1"/>
          </p:cNvSpPr>
          <p:nvPr>
            <p:ph type="title"/>
          </p:nvPr>
        </p:nvSpPr>
        <p:spPr>
          <a:xfrm>
            <a:off x="1663700" y="3419477"/>
            <a:ext cx="21031200" cy="5705474"/>
          </a:xfrm>
        </p:spPr>
        <p:txBody>
          <a:bodyPr anchor="b"/>
          <a:lstStyle>
            <a:lvl1pPr>
              <a:defRPr sz="11998"/>
            </a:lvl1pPr>
          </a:lstStyle>
          <a:p>
            <a:r>
              <a:rPr lang="zh-CN" altLang="en-US"/>
              <a:t>单击此处编辑母版标题样式</a:t>
            </a:r>
          </a:p>
        </p:txBody>
      </p:sp>
      <p:sp>
        <p:nvSpPr>
          <p:cNvPr id="3" name="文本占位符 2">
            <a:extLst>
              <a:ext uri="{FF2B5EF4-FFF2-40B4-BE49-F238E27FC236}">
                <a16:creationId xmlns:a16="http://schemas.microsoft.com/office/drawing/2014/main" id="{5ED7D635-94F3-48DA-B032-D4A98C3C88A7}"/>
              </a:ext>
            </a:extLst>
          </p:cNvPr>
          <p:cNvSpPr>
            <a:spLocks noGrp="1"/>
          </p:cNvSpPr>
          <p:nvPr>
            <p:ph type="body" idx="1"/>
          </p:nvPr>
        </p:nvSpPr>
        <p:spPr>
          <a:xfrm>
            <a:off x="1663700" y="9178927"/>
            <a:ext cx="21031200" cy="3000374"/>
          </a:xfrm>
        </p:spPr>
        <p:txBody>
          <a:bodyPr/>
          <a:lstStyle>
            <a:lvl1pPr marL="0" indent="0">
              <a:buNone/>
              <a:defRPr sz="4798">
                <a:solidFill>
                  <a:schemeClr val="tx1">
                    <a:tint val="75000"/>
                  </a:schemeClr>
                </a:solidFill>
              </a:defRPr>
            </a:lvl1pPr>
            <a:lvl2pPr marL="914308" indent="0">
              <a:buNone/>
              <a:defRPr sz="3998">
                <a:solidFill>
                  <a:schemeClr val="tx1">
                    <a:tint val="75000"/>
                  </a:schemeClr>
                </a:solidFill>
              </a:defRPr>
            </a:lvl2pPr>
            <a:lvl3pPr marL="1828618" indent="0">
              <a:buNone/>
              <a:defRPr sz="3598">
                <a:solidFill>
                  <a:schemeClr val="tx1">
                    <a:tint val="75000"/>
                  </a:schemeClr>
                </a:solidFill>
              </a:defRPr>
            </a:lvl3pPr>
            <a:lvl4pPr marL="2742924" indent="0">
              <a:buNone/>
              <a:defRPr sz="3200">
                <a:solidFill>
                  <a:schemeClr val="tx1">
                    <a:tint val="75000"/>
                  </a:schemeClr>
                </a:solidFill>
              </a:defRPr>
            </a:lvl4pPr>
            <a:lvl5pPr marL="3657234" indent="0">
              <a:buNone/>
              <a:defRPr sz="3200">
                <a:solidFill>
                  <a:schemeClr val="tx1">
                    <a:tint val="75000"/>
                  </a:schemeClr>
                </a:solidFill>
              </a:defRPr>
            </a:lvl5pPr>
            <a:lvl6pPr marL="4571542" indent="0">
              <a:buNone/>
              <a:defRPr sz="3200">
                <a:solidFill>
                  <a:schemeClr val="tx1">
                    <a:tint val="75000"/>
                  </a:schemeClr>
                </a:solidFill>
              </a:defRPr>
            </a:lvl6pPr>
            <a:lvl7pPr marL="5485852" indent="0">
              <a:buNone/>
              <a:defRPr sz="3200">
                <a:solidFill>
                  <a:schemeClr val="tx1">
                    <a:tint val="75000"/>
                  </a:schemeClr>
                </a:solidFill>
              </a:defRPr>
            </a:lvl7pPr>
            <a:lvl8pPr marL="6400160" indent="0">
              <a:buNone/>
              <a:defRPr sz="3200">
                <a:solidFill>
                  <a:schemeClr val="tx1">
                    <a:tint val="75000"/>
                  </a:schemeClr>
                </a:solidFill>
              </a:defRPr>
            </a:lvl8pPr>
            <a:lvl9pPr marL="7314470" indent="0">
              <a:buNone/>
              <a:defRPr sz="32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a16="http://schemas.microsoft.com/office/drawing/2014/main" id="{7DA86BF2-8910-4475-ABB9-A5B5C5DCF299}"/>
              </a:ext>
            </a:extLst>
          </p:cNvPr>
          <p:cNvSpPr>
            <a:spLocks noGrp="1"/>
          </p:cNvSpPr>
          <p:nvPr>
            <p:ph type="dt" sz="half" idx="10"/>
          </p:nvPr>
        </p:nvSpPr>
        <p:spPr/>
        <p:txBody>
          <a:bodyPr/>
          <a:lstStyle/>
          <a:p>
            <a:r>
              <a:rPr lang="en-US" altLang="zh-CN"/>
              <a:t>2025/3/21</a:t>
            </a:r>
            <a:endParaRPr lang="zh-CN" altLang="en-US"/>
          </a:p>
        </p:txBody>
      </p:sp>
      <p:sp>
        <p:nvSpPr>
          <p:cNvPr id="5" name="页脚占位符 4">
            <a:extLst>
              <a:ext uri="{FF2B5EF4-FFF2-40B4-BE49-F238E27FC236}">
                <a16:creationId xmlns:a16="http://schemas.microsoft.com/office/drawing/2014/main" id="{2BA718A9-90A8-4DA5-AF80-A586FDCCD425}"/>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6" name="灯片编号占位符 5">
            <a:extLst>
              <a:ext uri="{FF2B5EF4-FFF2-40B4-BE49-F238E27FC236}">
                <a16:creationId xmlns:a16="http://schemas.microsoft.com/office/drawing/2014/main" id="{752803E7-B6EA-41A3-B7F7-CBCC5DEB3CC4}"/>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3328260730"/>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26651FD-3570-450E-A6CB-7B88DAD6ABBC}"/>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1FAF7508-A815-4CCD-962C-5EAE7D654696}"/>
              </a:ext>
            </a:extLst>
          </p:cNvPr>
          <p:cNvSpPr>
            <a:spLocks noGrp="1"/>
          </p:cNvSpPr>
          <p:nvPr>
            <p:ph sz="half" idx="1"/>
          </p:nvPr>
        </p:nvSpPr>
        <p:spPr>
          <a:xfrm>
            <a:off x="1676400" y="3651250"/>
            <a:ext cx="10363200" cy="87026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a:extLst>
              <a:ext uri="{FF2B5EF4-FFF2-40B4-BE49-F238E27FC236}">
                <a16:creationId xmlns:a16="http://schemas.microsoft.com/office/drawing/2014/main" id="{D2908D44-132A-4FA8-91E1-C60AE745608A}"/>
              </a:ext>
            </a:extLst>
          </p:cNvPr>
          <p:cNvSpPr>
            <a:spLocks noGrp="1"/>
          </p:cNvSpPr>
          <p:nvPr>
            <p:ph sz="half" idx="2"/>
          </p:nvPr>
        </p:nvSpPr>
        <p:spPr>
          <a:xfrm>
            <a:off x="12344402" y="3651250"/>
            <a:ext cx="10363200" cy="87026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a:extLst>
              <a:ext uri="{FF2B5EF4-FFF2-40B4-BE49-F238E27FC236}">
                <a16:creationId xmlns:a16="http://schemas.microsoft.com/office/drawing/2014/main" id="{0D99C51E-8E80-4DFE-B619-E9C1475BC568}"/>
              </a:ext>
            </a:extLst>
          </p:cNvPr>
          <p:cNvSpPr>
            <a:spLocks noGrp="1"/>
          </p:cNvSpPr>
          <p:nvPr>
            <p:ph type="dt" sz="half" idx="10"/>
          </p:nvPr>
        </p:nvSpPr>
        <p:spPr/>
        <p:txBody>
          <a:bodyPr/>
          <a:lstStyle/>
          <a:p>
            <a:r>
              <a:rPr lang="en-US" altLang="zh-CN"/>
              <a:t>2025/3/21</a:t>
            </a:r>
            <a:endParaRPr lang="zh-CN" altLang="en-US"/>
          </a:p>
        </p:txBody>
      </p:sp>
      <p:sp>
        <p:nvSpPr>
          <p:cNvPr id="6" name="页脚占位符 5">
            <a:extLst>
              <a:ext uri="{FF2B5EF4-FFF2-40B4-BE49-F238E27FC236}">
                <a16:creationId xmlns:a16="http://schemas.microsoft.com/office/drawing/2014/main" id="{35B86D1B-6A2E-4967-B9BE-06BE63C94575}"/>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7" name="灯片编号占位符 6">
            <a:extLst>
              <a:ext uri="{FF2B5EF4-FFF2-40B4-BE49-F238E27FC236}">
                <a16:creationId xmlns:a16="http://schemas.microsoft.com/office/drawing/2014/main" id="{51FE7349-7FEC-4C28-9C4C-C7D7805F54EF}"/>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678661403"/>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E4BB181-0C46-4F71-BAE2-87727D8B153C}"/>
              </a:ext>
            </a:extLst>
          </p:cNvPr>
          <p:cNvSpPr>
            <a:spLocks noGrp="1"/>
          </p:cNvSpPr>
          <p:nvPr>
            <p:ph type="title"/>
          </p:nvPr>
        </p:nvSpPr>
        <p:spPr>
          <a:xfrm>
            <a:off x="1679576" y="730251"/>
            <a:ext cx="21031200" cy="2651126"/>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46CD91CD-932F-4B7F-AFF0-846B914E0421}"/>
              </a:ext>
            </a:extLst>
          </p:cNvPr>
          <p:cNvSpPr>
            <a:spLocks noGrp="1"/>
          </p:cNvSpPr>
          <p:nvPr>
            <p:ph type="body" idx="1"/>
          </p:nvPr>
        </p:nvSpPr>
        <p:spPr>
          <a:xfrm>
            <a:off x="1679577" y="3362326"/>
            <a:ext cx="10315574" cy="1647824"/>
          </a:xfrm>
        </p:spPr>
        <p:txBody>
          <a:bodyPr anchor="b"/>
          <a:lstStyle>
            <a:lvl1pPr marL="0" indent="0">
              <a:buNone/>
              <a:defRPr sz="4798" b="1"/>
            </a:lvl1pPr>
            <a:lvl2pPr marL="914308" indent="0">
              <a:buNone/>
              <a:defRPr sz="3998" b="1"/>
            </a:lvl2pPr>
            <a:lvl3pPr marL="1828618" indent="0">
              <a:buNone/>
              <a:defRPr sz="3598" b="1"/>
            </a:lvl3pPr>
            <a:lvl4pPr marL="2742924" indent="0">
              <a:buNone/>
              <a:defRPr sz="3200" b="1"/>
            </a:lvl4pPr>
            <a:lvl5pPr marL="3657234" indent="0">
              <a:buNone/>
              <a:defRPr sz="3200" b="1"/>
            </a:lvl5pPr>
            <a:lvl6pPr marL="4571542" indent="0">
              <a:buNone/>
              <a:defRPr sz="3200" b="1"/>
            </a:lvl6pPr>
            <a:lvl7pPr marL="5485852" indent="0">
              <a:buNone/>
              <a:defRPr sz="3200" b="1"/>
            </a:lvl7pPr>
            <a:lvl8pPr marL="6400160" indent="0">
              <a:buNone/>
              <a:defRPr sz="3200" b="1"/>
            </a:lvl8pPr>
            <a:lvl9pPr marL="7314470" indent="0">
              <a:buNone/>
              <a:defRPr sz="3200" b="1"/>
            </a:lvl9pPr>
          </a:lstStyle>
          <a:p>
            <a:pPr lvl="0"/>
            <a:r>
              <a:rPr lang="zh-CN" altLang="en-US"/>
              <a:t>编辑母版文本样式</a:t>
            </a:r>
          </a:p>
        </p:txBody>
      </p:sp>
      <p:sp>
        <p:nvSpPr>
          <p:cNvPr id="4" name="内容占位符 3">
            <a:extLst>
              <a:ext uri="{FF2B5EF4-FFF2-40B4-BE49-F238E27FC236}">
                <a16:creationId xmlns:a16="http://schemas.microsoft.com/office/drawing/2014/main" id="{D782B6EB-8158-4F1B-AB6A-72F77ED0473F}"/>
              </a:ext>
            </a:extLst>
          </p:cNvPr>
          <p:cNvSpPr>
            <a:spLocks noGrp="1"/>
          </p:cNvSpPr>
          <p:nvPr>
            <p:ph sz="half" idx="2"/>
          </p:nvPr>
        </p:nvSpPr>
        <p:spPr>
          <a:xfrm>
            <a:off x="1679577" y="5010150"/>
            <a:ext cx="10315574" cy="73691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a:extLst>
              <a:ext uri="{FF2B5EF4-FFF2-40B4-BE49-F238E27FC236}">
                <a16:creationId xmlns:a16="http://schemas.microsoft.com/office/drawing/2014/main" id="{D9950A1A-28B8-4DE2-B0B4-A96F57BB0CBF}"/>
              </a:ext>
            </a:extLst>
          </p:cNvPr>
          <p:cNvSpPr>
            <a:spLocks noGrp="1"/>
          </p:cNvSpPr>
          <p:nvPr>
            <p:ph type="body" sz="quarter" idx="3"/>
          </p:nvPr>
        </p:nvSpPr>
        <p:spPr>
          <a:xfrm>
            <a:off x="12344400" y="3362326"/>
            <a:ext cx="10366376" cy="1647824"/>
          </a:xfrm>
        </p:spPr>
        <p:txBody>
          <a:bodyPr anchor="b"/>
          <a:lstStyle>
            <a:lvl1pPr marL="0" indent="0">
              <a:buNone/>
              <a:defRPr sz="4798" b="1"/>
            </a:lvl1pPr>
            <a:lvl2pPr marL="914308" indent="0">
              <a:buNone/>
              <a:defRPr sz="3998" b="1"/>
            </a:lvl2pPr>
            <a:lvl3pPr marL="1828618" indent="0">
              <a:buNone/>
              <a:defRPr sz="3598" b="1"/>
            </a:lvl3pPr>
            <a:lvl4pPr marL="2742924" indent="0">
              <a:buNone/>
              <a:defRPr sz="3200" b="1"/>
            </a:lvl4pPr>
            <a:lvl5pPr marL="3657234" indent="0">
              <a:buNone/>
              <a:defRPr sz="3200" b="1"/>
            </a:lvl5pPr>
            <a:lvl6pPr marL="4571542" indent="0">
              <a:buNone/>
              <a:defRPr sz="3200" b="1"/>
            </a:lvl6pPr>
            <a:lvl7pPr marL="5485852" indent="0">
              <a:buNone/>
              <a:defRPr sz="3200" b="1"/>
            </a:lvl7pPr>
            <a:lvl8pPr marL="6400160" indent="0">
              <a:buNone/>
              <a:defRPr sz="3200" b="1"/>
            </a:lvl8pPr>
            <a:lvl9pPr marL="7314470" indent="0">
              <a:buNone/>
              <a:defRPr sz="3200" b="1"/>
            </a:lvl9pPr>
          </a:lstStyle>
          <a:p>
            <a:pPr lvl="0"/>
            <a:r>
              <a:rPr lang="zh-CN" altLang="en-US"/>
              <a:t>编辑母版文本样式</a:t>
            </a:r>
          </a:p>
        </p:txBody>
      </p:sp>
      <p:sp>
        <p:nvSpPr>
          <p:cNvPr id="6" name="内容占位符 5">
            <a:extLst>
              <a:ext uri="{FF2B5EF4-FFF2-40B4-BE49-F238E27FC236}">
                <a16:creationId xmlns:a16="http://schemas.microsoft.com/office/drawing/2014/main" id="{F9C3B803-19D5-442E-BA0A-4F8712B3216C}"/>
              </a:ext>
            </a:extLst>
          </p:cNvPr>
          <p:cNvSpPr>
            <a:spLocks noGrp="1"/>
          </p:cNvSpPr>
          <p:nvPr>
            <p:ph sz="quarter" idx="4"/>
          </p:nvPr>
        </p:nvSpPr>
        <p:spPr>
          <a:xfrm>
            <a:off x="12344400" y="5010150"/>
            <a:ext cx="10366376" cy="73691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a:extLst>
              <a:ext uri="{FF2B5EF4-FFF2-40B4-BE49-F238E27FC236}">
                <a16:creationId xmlns:a16="http://schemas.microsoft.com/office/drawing/2014/main" id="{3B32A524-832A-48F7-9C86-80A2654C2550}"/>
              </a:ext>
            </a:extLst>
          </p:cNvPr>
          <p:cNvSpPr>
            <a:spLocks noGrp="1"/>
          </p:cNvSpPr>
          <p:nvPr>
            <p:ph type="dt" sz="half" idx="10"/>
          </p:nvPr>
        </p:nvSpPr>
        <p:spPr/>
        <p:txBody>
          <a:bodyPr/>
          <a:lstStyle/>
          <a:p>
            <a:r>
              <a:rPr lang="en-US" altLang="zh-CN"/>
              <a:t>2025/3/21</a:t>
            </a:r>
            <a:endParaRPr lang="zh-CN" altLang="en-US"/>
          </a:p>
        </p:txBody>
      </p:sp>
      <p:sp>
        <p:nvSpPr>
          <p:cNvPr id="8" name="页脚占位符 7">
            <a:extLst>
              <a:ext uri="{FF2B5EF4-FFF2-40B4-BE49-F238E27FC236}">
                <a16:creationId xmlns:a16="http://schemas.microsoft.com/office/drawing/2014/main" id="{EE269B5A-29A3-40D5-8E5F-CF3FF37D8341}"/>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9" name="灯片编号占位符 8">
            <a:extLst>
              <a:ext uri="{FF2B5EF4-FFF2-40B4-BE49-F238E27FC236}">
                <a16:creationId xmlns:a16="http://schemas.microsoft.com/office/drawing/2014/main" id="{FC8EF487-30F7-417A-A958-A9005FD642B1}"/>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2048230125"/>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B0865F1-BC09-49DD-BB6B-AA74EF9DDA8F}"/>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9D8DE4AE-835B-4DB0-B663-A932EC554E4E}"/>
              </a:ext>
            </a:extLst>
          </p:cNvPr>
          <p:cNvSpPr>
            <a:spLocks noGrp="1"/>
          </p:cNvSpPr>
          <p:nvPr>
            <p:ph type="dt" sz="half" idx="10"/>
          </p:nvPr>
        </p:nvSpPr>
        <p:spPr/>
        <p:txBody>
          <a:bodyPr/>
          <a:lstStyle/>
          <a:p>
            <a:r>
              <a:rPr lang="en-US" altLang="zh-CN"/>
              <a:t>2025/3/21</a:t>
            </a:r>
            <a:endParaRPr lang="zh-CN" altLang="en-US"/>
          </a:p>
        </p:txBody>
      </p:sp>
      <p:sp>
        <p:nvSpPr>
          <p:cNvPr id="4" name="页脚占位符 3">
            <a:extLst>
              <a:ext uri="{FF2B5EF4-FFF2-40B4-BE49-F238E27FC236}">
                <a16:creationId xmlns:a16="http://schemas.microsoft.com/office/drawing/2014/main" id="{2CACE48E-281A-4646-88ED-E55AED5B3B8D}"/>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5" name="灯片编号占位符 4">
            <a:extLst>
              <a:ext uri="{FF2B5EF4-FFF2-40B4-BE49-F238E27FC236}">
                <a16:creationId xmlns:a16="http://schemas.microsoft.com/office/drawing/2014/main" id="{A09C1F57-B4C3-40C8-94EF-12046C710ED0}"/>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3582286989"/>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CB1D7A5F-89BB-4D1A-BC3D-5E4645059568}"/>
              </a:ext>
            </a:extLst>
          </p:cNvPr>
          <p:cNvSpPr>
            <a:spLocks noGrp="1"/>
          </p:cNvSpPr>
          <p:nvPr>
            <p:ph type="dt" sz="half" idx="10"/>
          </p:nvPr>
        </p:nvSpPr>
        <p:spPr/>
        <p:txBody>
          <a:bodyPr/>
          <a:lstStyle/>
          <a:p>
            <a:r>
              <a:rPr lang="en-US" altLang="zh-CN"/>
              <a:t>2025/3/21</a:t>
            </a:r>
            <a:endParaRPr lang="zh-CN" altLang="en-US"/>
          </a:p>
        </p:txBody>
      </p:sp>
      <p:sp>
        <p:nvSpPr>
          <p:cNvPr id="3" name="页脚占位符 2">
            <a:extLst>
              <a:ext uri="{FF2B5EF4-FFF2-40B4-BE49-F238E27FC236}">
                <a16:creationId xmlns:a16="http://schemas.microsoft.com/office/drawing/2014/main" id="{D63D4A7F-61FC-48C6-B898-DB3C4F091B17}"/>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4" name="灯片编号占位符 3">
            <a:extLst>
              <a:ext uri="{FF2B5EF4-FFF2-40B4-BE49-F238E27FC236}">
                <a16:creationId xmlns:a16="http://schemas.microsoft.com/office/drawing/2014/main" id="{223888C3-BC8C-45B9-955D-5462DB0A5DBC}"/>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483081020"/>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BA7C8AC-B08C-4C22-81C2-7E8B860590FA}"/>
              </a:ext>
            </a:extLst>
          </p:cNvPr>
          <p:cNvSpPr>
            <a:spLocks noGrp="1"/>
          </p:cNvSpPr>
          <p:nvPr>
            <p:ph type="title"/>
          </p:nvPr>
        </p:nvSpPr>
        <p:spPr>
          <a:xfrm>
            <a:off x="1679579" y="914402"/>
            <a:ext cx="7864474" cy="3200400"/>
          </a:xfrm>
        </p:spPr>
        <p:txBody>
          <a:bodyPr anchor="b"/>
          <a:lstStyle>
            <a:lvl1pPr>
              <a:defRPr sz="6400"/>
            </a:lvl1pPr>
          </a:lstStyle>
          <a:p>
            <a:r>
              <a:rPr lang="zh-CN" altLang="en-US"/>
              <a:t>单击此处编辑母版标题样式</a:t>
            </a:r>
          </a:p>
        </p:txBody>
      </p:sp>
      <p:sp>
        <p:nvSpPr>
          <p:cNvPr id="3" name="内容占位符 2">
            <a:extLst>
              <a:ext uri="{FF2B5EF4-FFF2-40B4-BE49-F238E27FC236}">
                <a16:creationId xmlns:a16="http://schemas.microsoft.com/office/drawing/2014/main" id="{AC717667-EAFB-4DA7-8C18-ECF12672C061}"/>
              </a:ext>
            </a:extLst>
          </p:cNvPr>
          <p:cNvSpPr>
            <a:spLocks noGrp="1"/>
          </p:cNvSpPr>
          <p:nvPr>
            <p:ph idx="1"/>
          </p:nvPr>
        </p:nvSpPr>
        <p:spPr>
          <a:xfrm>
            <a:off x="10366378" y="1974853"/>
            <a:ext cx="12344400" cy="9747250"/>
          </a:xfrm>
        </p:spPr>
        <p:txBody>
          <a:bodyPr/>
          <a:lstStyle>
            <a:lvl1pPr>
              <a:defRPr sz="6400"/>
            </a:lvl1pPr>
            <a:lvl2pPr>
              <a:defRPr sz="5600"/>
            </a:lvl2pPr>
            <a:lvl3pPr>
              <a:defRPr sz="4798"/>
            </a:lvl3pPr>
            <a:lvl4pPr>
              <a:defRPr sz="3998"/>
            </a:lvl4pPr>
            <a:lvl5pPr>
              <a:defRPr sz="3998"/>
            </a:lvl5pPr>
            <a:lvl6pPr>
              <a:defRPr sz="3998"/>
            </a:lvl6pPr>
            <a:lvl7pPr>
              <a:defRPr sz="3998"/>
            </a:lvl7pPr>
            <a:lvl8pPr>
              <a:defRPr sz="3998"/>
            </a:lvl8pPr>
            <a:lvl9pPr>
              <a:defRPr sz="3998"/>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a:extLst>
              <a:ext uri="{FF2B5EF4-FFF2-40B4-BE49-F238E27FC236}">
                <a16:creationId xmlns:a16="http://schemas.microsoft.com/office/drawing/2014/main" id="{27C7D9D3-0213-47E2-948F-C3D0543CCFAF}"/>
              </a:ext>
            </a:extLst>
          </p:cNvPr>
          <p:cNvSpPr>
            <a:spLocks noGrp="1"/>
          </p:cNvSpPr>
          <p:nvPr>
            <p:ph type="body" sz="half" idx="2"/>
          </p:nvPr>
        </p:nvSpPr>
        <p:spPr>
          <a:xfrm>
            <a:off x="1679579" y="4114800"/>
            <a:ext cx="7864474" cy="7623176"/>
          </a:xfrm>
        </p:spPr>
        <p:txBody>
          <a:bodyPr/>
          <a:lstStyle>
            <a:lvl1pPr marL="0" indent="0">
              <a:buNone/>
              <a:defRPr sz="3200"/>
            </a:lvl1pPr>
            <a:lvl2pPr marL="914308" indent="0">
              <a:buNone/>
              <a:defRPr sz="2800"/>
            </a:lvl2pPr>
            <a:lvl3pPr marL="1828618" indent="0">
              <a:buNone/>
              <a:defRPr sz="2400"/>
            </a:lvl3pPr>
            <a:lvl4pPr marL="2742924" indent="0">
              <a:buNone/>
              <a:defRPr sz="2000"/>
            </a:lvl4pPr>
            <a:lvl5pPr marL="3657234" indent="0">
              <a:buNone/>
              <a:defRPr sz="2000"/>
            </a:lvl5pPr>
            <a:lvl6pPr marL="4571542" indent="0">
              <a:buNone/>
              <a:defRPr sz="2000"/>
            </a:lvl6pPr>
            <a:lvl7pPr marL="5485852" indent="0">
              <a:buNone/>
              <a:defRPr sz="2000"/>
            </a:lvl7pPr>
            <a:lvl8pPr marL="6400160" indent="0">
              <a:buNone/>
              <a:defRPr sz="2000"/>
            </a:lvl8pPr>
            <a:lvl9pPr marL="7314470" indent="0">
              <a:buNone/>
              <a:defRPr sz="2000"/>
            </a:lvl9pPr>
          </a:lstStyle>
          <a:p>
            <a:pPr lvl="0"/>
            <a:r>
              <a:rPr lang="zh-CN" altLang="en-US"/>
              <a:t>编辑母版文本样式</a:t>
            </a:r>
          </a:p>
        </p:txBody>
      </p:sp>
      <p:sp>
        <p:nvSpPr>
          <p:cNvPr id="5" name="日期占位符 4">
            <a:extLst>
              <a:ext uri="{FF2B5EF4-FFF2-40B4-BE49-F238E27FC236}">
                <a16:creationId xmlns:a16="http://schemas.microsoft.com/office/drawing/2014/main" id="{625EE3FB-47D0-4D8E-8338-E1E756FA117B}"/>
              </a:ext>
            </a:extLst>
          </p:cNvPr>
          <p:cNvSpPr>
            <a:spLocks noGrp="1"/>
          </p:cNvSpPr>
          <p:nvPr>
            <p:ph type="dt" sz="half" idx="10"/>
          </p:nvPr>
        </p:nvSpPr>
        <p:spPr/>
        <p:txBody>
          <a:bodyPr/>
          <a:lstStyle/>
          <a:p>
            <a:r>
              <a:rPr lang="en-US" altLang="zh-CN"/>
              <a:t>2025/3/21</a:t>
            </a:r>
            <a:endParaRPr lang="zh-CN" altLang="en-US"/>
          </a:p>
        </p:txBody>
      </p:sp>
      <p:sp>
        <p:nvSpPr>
          <p:cNvPr id="6" name="页脚占位符 5">
            <a:extLst>
              <a:ext uri="{FF2B5EF4-FFF2-40B4-BE49-F238E27FC236}">
                <a16:creationId xmlns:a16="http://schemas.microsoft.com/office/drawing/2014/main" id="{923FC6FF-362E-41F3-8FDB-243925986705}"/>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7" name="灯片编号占位符 6">
            <a:extLst>
              <a:ext uri="{FF2B5EF4-FFF2-40B4-BE49-F238E27FC236}">
                <a16:creationId xmlns:a16="http://schemas.microsoft.com/office/drawing/2014/main" id="{BEFC2E4E-8E3B-4FA9-92E6-6797D86FDE4B}"/>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4116785478"/>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D7FD8B5-A580-429D-96B5-9C8127AF4B49}"/>
              </a:ext>
            </a:extLst>
          </p:cNvPr>
          <p:cNvSpPr>
            <a:spLocks noGrp="1"/>
          </p:cNvSpPr>
          <p:nvPr>
            <p:ph type="title"/>
          </p:nvPr>
        </p:nvSpPr>
        <p:spPr>
          <a:xfrm>
            <a:off x="1679579" y="914402"/>
            <a:ext cx="7864474" cy="3200400"/>
          </a:xfrm>
        </p:spPr>
        <p:txBody>
          <a:bodyPr anchor="b"/>
          <a:lstStyle>
            <a:lvl1pPr>
              <a:defRPr sz="6400"/>
            </a:lvl1pPr>
          </a:lstStyle>
          <a:p>
            <a:r>
              <a:rPr lang="zh-CN" altLang="en-US"/>
              <a:t>单击此处编辑母版标题样式</a:t>
            </a:r>
          </a:p>
        </p:txBody>
      </p:sp>
      <p:sp>
        <p:nvSpPr>
          <p:cNvPr id="3" name="图片占位符 2">
            <a:extLst>
              <a:ext uri="{FF2B5EF4-FFF2-40B4-BE49-F238E27FC236}">
                <a16:creationId xmlns:a16="http://schemas.microsoft.com/office/drawing/2014/main" id="{E06CAF4A-CCD3-4957-904E-C0FF91FECD33}"/>
              </a:ext>
            </a:extLst>
          </p:cNvPr>
          <p:cNvSpPr>
            <a:spLocks noGrp="1"/>
          </p:cNvSpPr>
          <p:nvPr>
            <p:ph type="pic" idx="1"/>
          </p:nvPr>
        </p:nvSpPr>
        <p:spPr>
          <a:xfrm>
            <a:off x="10366378" y="1974853"/>
            <a:ext cx="12344400" cy="9747250"/>
          </a:xfrm>
        </p:spPr>
        <p:txBody>
          <a:bodyPr/>
          <a:lstStyle>
            <a:lvl1pPr marL="0" indent="0">
              <a:buNone/>
              <a:defRPr sz="6400"/>
            </a:lvl1pPr>
            <a:lvl2pPr marL="914308" indent="0">
              <a:buNone/>
              <a:defRPr sz="5600"/>
            </a:lvl2pPr>
            <a:lvl3pPr marL="1828618" indent="0">
              <a:buNone/>
              <a:defRPr sz="4798"/>
            </a:lvl3pPr>
            <a:lvl4pPr marL="2742924" indent="0">
              <a:buNone/>
              <a:defRPr sz="3998"/>
            </a:lvl4pPr>
            <a:lvl5pPr marL="3657234" indent="0">
              <a:buNone/>
              <a:defRPr sz="3998"/>
            </a:lvl5pPr>
            <a:lvl6pPr marL="4571542" indent="0">
              <a:buNone/>
              <a:defRPr sz="3998"/>
            </a:lvl6pPr>
            <a:lvl7pPr marL="5485852" indent="0">
              <a:buNone/>
              <a:defRPr sz="3998"/>
            </a:lvl7pPr>
            <a:lvl8pPr marL="6400160" indent="0">
              <a:buNone/>
              <a:defRPr sz="3998"/>
            </a:lvl8pPr>
            <a:lvl9pPr marL="7314470" indent="0">
              <a:buNone/>
              <a:defRPr sz="3998"/>
            </a:lvl9pPr>
          </a:lstStyle>
          <a:p>
            <a:endParaRPr lang="zh-CN" altLang="en-US"/>
          </a:p>
        </p:txBody>
      </p:sp>
      <p:sp>
        <p:nvSpPr>
          <p:cNvPr id="4" name="文本占位符 3">
            <a:extLst>
              <a:ext uri="{FF2B5EF4-FFF2-40B4-BE49-F238E27FC236}">
                <a16:creationId xmlns:a16="http://schemas.microsoft.com/office/drawing/2014/main" id="{99BF395B-321C-45B3-94BE-A8F23213BCAD}"/>
              </a:ext>
            </a:extLst>
          </p:cNvPr>
          <p:cNvSpPr>
            <a:spLocks noGrp="1"/>
          </p:cNvSpPr>
          <p:nvPr>
            <p:ph type="body" sz="half" idx="2"/>
          </p:nvPr>
        </p:nvSpPr>
        <p:spPr>
          <a:xfrm>
            <a:off x="1679579" y="4114800"/>
            <a:ext cx="7864474" cy="7623176"/>
          </a:xfrm>
        </p:spPr>
        <p:txBody>
          <a:bodyPr/>
          <a:lstStyle>
            <a:lvl1pPr marL="0" indent="0">
              <a:buNone/>
              <a:defRPr sz="3200"/>
            </a:lvl1pPr>
            <a:lvl2pPr marL="914308" indent="0">
              <a:buNone/>
              <a:defRPr sz="2800"/>
            </a:lvl2pPr>
            <a:lvl3pPr marL="1828618" indent="0">
              <a:buNone/>
              <a:defRPr sz="2400"/>
            </a:lvl3pPr>
            <a:lvl4pPr marL="2742924" indent="0">
              <a:buNone/>
              <a:defRPr sz="2000"/>
            </a:lvl4pPr>
            <a:lvl5pPr marL="3657234" indent="0">
              <a:buNone/>
              <a:defRPr sz="2000"/>
            </a:lvl5pPr>
            <a:lvl6pPr marL="4571542" indent="0">
              <a:buNone/>
              <a:defRPr sz="2000"/>
            </a:lvl6pPr>
            <a:lvl7pPr marL="5485852" indent="0">
              <a:buNone/>
              <a:defRPr sz="2000"/>
            </a:lvl7pPr>
            <a:lvl8pPr marL="6400160" indent="0">
              <a:buNone/>
              <a:defRPr sz="2000"/>
            </a:lvl8pPr>
            <a:lvl9pPr marL="7314470" indent="0">
              <a:buNone/>
              <a:defRPr sz="2000"/>
            </a:lvl9pPr>
          </a:lstStyle>
          <a:p>
            <a:pPr lvl="0"/>
            <a:r>
              <a:rPr lang="zh-CN" altLang="en-US"/>
              <a:t>编辑母版文本样式</a:t>
            </a:r>
          </a:p>
        </p:txBody>
      </p:sp>
      <p:sp>
        <p:nvSpPr>
          <p:cNvPr id="5" name="日期占位符 4">
            <a:extLst>
              <a:ext uri="{FF2B5EF4-FFF2-40B4-BE49-F238E27FC236}">
                <a16:creationId xmlns:a16="http://schemas.microsoft.com/office/drawing/2014/main" id="{F74DB054-4839-4EE5-BE5D-8883D0369915}"/>
              </a:ext>
            </a:extLst>
          </p:cNvPr>
          <p:cNvSpPr>
            <a:spLocks noGrp="1"/>
          </p:cNvSpPr>
          <p:nvPr>
            <p:ph type="dt" sz="half" idx="10"/>
          </p:nvPr>
        </p:nvSpPr>
        <p:spPr/>
        <p:txBody>
          <a:bodyPr/>
          <a:lstStyle/>
          <a:p>
            <a:r>
              <a:rPr lang="en-US" altLang="zh-CN"/>
              <a:t>2025/3/21</a:t>
            </a:r>
            <a:endParaRPr lang="zh-CN" altLang="en-US"/>
          </a:p>
        </p:txBody>
      </p:sp>
      <p:sp>
        <p:nvSpPr>
          <p:cNvPr id="6" name="页脚占位符 5">
            <a:extLst>
              <a:ext uri="{FF2B5EF4-FFF2-40B4-BE49-F238E27FC236}">
                <a16:creationId xmlns:a16="http://schemas.microsoft.com/office/drawing/2014/main" id="{8E8F48FF-DFA6-4546-B360-E04810207FF9}"/>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7" name="灯片编号占位符 6">
            <a:extLst>
              <a:ext uri="{FF2B5EF4-FFF2-40B4-BE49-F238E27FC236}">
                <a16:creationId xmlns:a16="http://schemas.microsoft.com/office/drawing/2014/main" id="{9AB5E260-C307-4315-B3D5-8F31C57889D7}"/>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641097967"/>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AB96402-7270-4956-BAFC-64320A4ED024}"/>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72905C23-B3CB-47FF-9532-2AA4510AD0D8}"/>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117A002C-6938-4762-839B-1F1C263B49C3}"/>
              </a:ext>
            </a:extLst>
          </p:cNvPr>
          <p:cNvSpPr>
            <a:spLocks noGrp="1"/>
          </p:cNvSpPr>
          <p:nvPr>
            <p:ph type="dt" sz="half" idx="10"/>
          </p:nvPr>
        </p:nvSpPr>
        <p:spPr/>
        <p:txBody>
          <a:bodyPr/>
          <a:lstStyle/>
          <a:p>
            <a:r>
              <a:rPr lang="en-US" altLang="zh-CN"/>
              <a:t>2025/3/21</a:t>
            </a:r>
            <a:endParaRPr lang="zh-CN" altLang="en-US"/>
          </a:p>
        </p:txBody>
      </p:sp>
      <p:sp>
        <p:nvSpPr>
          <p:cNvPr id="5" name="页脚占位符 4">
            <a:extLst>
              <a:ext uri="{FF2B5EF4-FFF2-40B4-BE49-F238E27FC236}">
                <a16:creationId xmlns:a16="http://schemas.microsoft.com/office/drawing/2014/main" id="{C4434B98-9649-438E-8C50-EDCAC792DB64}"/>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6" name="灯片编号占位符 5">
            <a:extLst>
              <a:ext uri="{FF2B5EF4-FFF2-40B4-BE49-F238E27FC236}">
                <a16:creationId xmlns:a16="http://schemas.microsoft.com/office/drawing/2014/main" id="{C2B21839-06D3-4D58-B0E8-7F1D61190681}"/>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868044183"/>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544F883D-CA88-4634-B736-20FAD8627CFA}"/>
              </a:ext>
            </a:extLst>
          </p:cNvPr>
          <p:cNvSpPr>
            <a:spLocks noGrp="1"/>
          </p:cNvSpPr>
          <p:nvPr>
            <p:ph type="title" orient="vert"/>
          </p:nvPr>
        </p:nvSpPr>
        <p:spPr>
          <a:xfrm>
            <a:off x="17449802" y="730250"/>
            <a:ext cx="5257800" cy="11623676"/>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739C3DAA-4CAB-4C89-8BB3-A16A4A363DCB}"/>
              </a:ext>
            </a:extLst>
          </p:cNvPr>
          <p:cNvSpPr>
            <a:spLocks noGrp="1"/>
          </p:cNvSpPr>
          <p:nvPr>
            <p:ph type="body" orient="vert" idx="1"/>
          </p:nvPr>
        </p:nvSpPr>
        <p:spPr>
          <a:xfrm>
            <a:off x="1676400" y="730250"/>
            <a:ext cx="15468600" cy="11623676"/>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781AB0E5-43C5-4E44-BA1D-D13C007247B9}"/>
              </a:ext>
            </a:extLst>
          </p:cNvPr>
          <p:cNvSpPr>
            <a:spLocks noGrp="1"/>
          </p:cNvSpPr>
          <p:nvPr>
            <p:ph type="dt" sz="half" idx="10"/>
          </p:nvPr>
        </p:nvSpPr>
        <p:spPr/>
        <p:txBody>
          <a:bodyPr/>
          <a:lstStyle/>
          <a:p>
            <a:r>
              <a:rPr lang="en-US" altLang="zh-CN"/>
              <a:t>2025/3/21</a:t>
            </a:r>
            <a:endParaRPr lang="zh-CN" altLang="en-US"/>
          </a:p>
        </p:txBody>
      </p:sp>
      <p:sp>
        <p:nvSpPr>
          <p:cNvPr id="5" name="页脚占位符 4">
            <a:extLst>
              <a:ext uri="{FF2B5EF4-FFF2-40B4-BE49-F238E27FC236}">
                <a16:creationId xmlns:a16="http://schemas.microsoft.com/office/drawing/2014/main" id="{130C7254-226A-4CD5-A2E9-371B776C17B7}"/>
              </a:ext>
            </a:extLst>
          </p:cNvPr>
          <p:cNvSpPr>
            <a:spLocks noGrp="1"/>
          </p:cNvSpPr>
          <p:nvPr>
            <p:ph type="ftr" sz="quarter" idx="11"/>
          </p:nvPr>
        </p:nvSpPr>
        <p:spPr/>
        <p:txBody>
          <a:bodyPr/>
          <a:lstStyle/>
          <a:p>
            <a:r>
              <a:rPr lang="en-US" altLang="zh-CN"/>
              <a:t>The 2nd LHAASO Symposium, HK, March 21-25, 2025</a:t>
            </a:r>
            <a:endParaRPr lang="zh-CN" altLang="en-US"/>
          </a:p>
        </p:txBody>
      </p:sp>
      <p:sp>
        <p:nvSpPr>
          <p:cNvPr id="6" name="灯片编号占位符 5">
            <a:extLst>
              <a:ext uri="{FF2B5EF4-FFF2-40B4-BE49-F238E27FC236}">
                <a16:creationId xmlns:a16="http://schemas.microsoft.com/office/drawing/2014/main" id="{B4EFB08F-C0F9-43CD-B7DC-3834BBF070E4}"/>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452202860"/>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1490491"/>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4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71766873"/>
      </p:ext>
    </p:extLst>
  </p:cSld>
  <p:clrMapOvr>
    <a:masterClrMapping/>
  </p:clrMapOvr>
  <p:transition spd="med"/>
</p:sldLayout>
</file>

<file path=ppt/slideLayouts/slideLayout172.xml><?xml version="1.0" encoding="utf-8"?>
<p:sldLayout xmlns:a="http://schemas.openxmlformats.org/drawingml/2006/main" xmlns:r="http://schemas.openxmlformats.org/officeDocument/2006/relationships" xmlns:p="http://schemas.openxmlformats.org/presentationml/2006/main" userDrawn="1">
  <p:cSld name="2_标题幻灯片">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a:fillRect/>
          </a:stretch>
        </p:blipFill>
        <p:spPr>
          <a:xfrm>
            <a:off x="22705" y="56129"/>
            <a:ext cx="4120190" cy="1323398"/>
          </a:xfrm>
          <a:prstGeom prst="rect">
            <a:avLst/>
          </a:prstGeom>
        </p:spPr>
      </p:pic>
      <p:grpSp>
        <p:nvGrpSpPr>
          <p:cNvPr id="14" name="组合 13"/>
          <p:cNvGrpSpPr/>
          <p:nvPr userDrawn="1"/>
        </p:nvGrpSpPr>
        <p:grpSpPr>
          <a:xfrm>
            <a:off x="3961167" y="339688"/>
            <a:ext cx="20427074" cy="960420"/>
            <a:chOff x="1483847" y="895350"/>
            <a:chExt cx="7660153" cy="480210"/>
          </a:xfrm>
        </p:grpSpPr>
        <p:sp>
          <p:nvSpPr>
            <p:cNvPr id="10" name="矩形 9"/>
            <p:cNvSpPr/>
            <p:nvPr userDrawn="1"/>
          </p:nvSpPr>
          <p:spPr>
            <a:xfrm>
              <a:off x="1545071" y="1165843"/>
              <a:ext cx="7598929" cy="45719"/>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598"/>
            </a:p>
          </p:txBody>
        </p:sp>
        <p:sp>
          <p:nvSpPr>
            <p:cNvPr id="16" name="矩形 15"/>
            <p:cNvSpPr/>
            <p:nvPr userDrawn="1"/>
          </p:nvSpPr>
          <p:spPr>
            <a:xfrm>
              <a:off x="1545071" y="1225111"/>
              <a:ext cx="7598929" cy="1800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p>
              <a:pPr algn="ctr"/>
              <a:endParaRPr lang="zh-CN" altLang="en-US" sz="3598"/>
            </a:p>
          </p:txBody>
        </p:sp>
        <p:sp>
          <p:nvSpPr>
            <p:cNvPr id="11" name="等腰三角形 10"/>
            <p:cNvSpPr/>
            <p:nvPr userDrawn="1"/>
          </p:nvSpPr>
          <p:spPr>
            <a:xfrm rot="10800000">
              <a:off x="6363760" y="1092667"/>
              <a:ext cx="234318" cy="111332"/>
            </a:xfrm>
            <a:prstGeom prst="triangle">
              <a:avLst>
                <a:gd name="adj" fmla="val 14856"/>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598"/>
            </a:p>
          </p:txBody>
        </p:sp>
        <p:sp>
          <p:nvSpPr>
            <p:cNvPr id="12" name="等腰三角形 11"/>
            <p:cNvSpPr/>
            <p:nvPr userDrawn="1"/>
          </p:nvSpPr>
          <p:spPr>
            <a:xfrm rot="10800000" flipV="1">
              <a:off x="8515350" y="895350"/>
              <a:ext cx="314325" cy="318174"/>
            </a:xfrm>
            <a:prstGeom prst="triangle">
              <a:avLst>
                <a:gd name="adj" fmla="val 100000"/>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598"/>
            </a:p>
          </p:txBody>
        </p:sp>
        <p:sp>
          <p:nvSpPr>
            <p:cNvPr id="2" name="等腰三角形 1"/>
            <p:cNvSpPr/>
            <p:nvPr userDrawn="1"/>
          </p:nvSpPr>
          <p:spPr>
            <a:xfrm rot="10800000" flipH="1" flipV="1">
              <a:off x="1483847" y="1128206"/>
              <a:ext cx="386898" cy="247354"/>
            </a:xfrm>
            <a:prstGeom prst="triangle">
              <a:avLst>
                <a:gd name="adj" fmla="val 0"/>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598"/>
            </a:p>
          </p:txBody>
        </p:sp>
      </p:grpSp>
      <p:grpSp>
        <p:nvGrpSpPr>
          <p:cNvPr id="15" name="组合 14"/>
          <p:cNvGrpSpPr/>
          <p:nvPr userDrawn="1"/>
        </p:nvGrpSpPr>
        <p:grpSpPr>
          <a:xfrm flipV="1">
            <a:off x="7162807" y="13125453"/>
            <a:ext cx="17221202" cy="458574"/>
            <a:chOff x="1483847" y="442406"/>
            <a:chExt cx="7660153" cy="247354"/>
          </a:xfrm>
        </p:grpSpPr>
        <p:sp>
          <p:nvSpPr>
            <p:cNvPr id="17" name="矩形 16"/>
            <p:cNvSpPr/>
            <p:nvPr userDrawn="1"/>
          </p:nvSpPr>
          <p:spPr>
            <a:xfrm>
              <a:off x="1545071" y="480043"/>
              <a:ext cx="7598929" cy="45719"/>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598"/>
            </a:p>
          </p:txBody>
        </p:sp>
        <p:sp>
          <p:nvSpPr>
            <p:cNvPr id="18" name="矩形 17"/>
            <p:cNvSpPr/>
            <p:nvPr userDrawn="1"/>
          </p:nvSpPr>
          <p:spPr>
            <a:xfrm>
              <a:off x="1545071" y="539311"/>
              <a:ext cx="7598929" cy="1800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p>
              <a:pPr algn="ctr"/>
              <a:endParaRPr lang="zh-CN" altLang="en-US" sz="3598"/>
            </a:p>
          </p:txBody>
        </p:sp>
        <p:sp>
          <p:nvSpPr>
            <p:cNvPr id="21" name="等腰三角形 20"/>
            <p:cNvSpPr/>
            <p:nvPr userDrawn="1"/>
          </p:nvSpPr>
          <p:spPr>
            <a:xfrm rot="10800000" flipH="1" flipV="1">
              <a:off x="1483847" y="442406"/>
              <a:ext cx="386898" cy="247354"/>
            </a:xfrm>
            <a:prstGeom prst="triangle">
              <a:avLst>
                <a:gd name="adj" fmla="val 0"/>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598"/>
            </a:p>
          </p:txBody>
        </p:sp>
      </p:grpSp>
      <p:pic>
        <p:nvPicPr>
          <p:cNvPr id="9" name="图片 8"/>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28206" y="12909624"/>
            <a:ext cx="6426600" cy="706580"/>
          </a:xfrm>
          <a:prstGeom prst="rect">
            <a:avLst/>
          </a:prstGeom>
        </p:spPr>
      </p:pic>
      <p:pic>
        <p:nvPicPr>
          <p:cNvPr id="8" name="图片 7"/>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a:fillRect/>
          </a:stretch>
        </p:blipFill>
        <p:spPr>
          <a:xfrm>
            <a:off x="17497513" y="370146"/>
            <a:ext cx="5768894" cy="606704"/>
          </a:xfrm>
          <a:prstGeom prst="rect">
            <a:avLst/>
          </a:prstGeom>
        </p:spPr>
      </p:pic>
      <p:sp>
        <p:nvSpPr>
          <p:cNvPr id="22" name="文本框 21"/>
          <p:cNvSpPr txBox="1"/>
          <p:nvPr userDrawn="1"/>
        </p:nvSpPr>
        <p:spPr>
          <a:xfrm>
            <a:off x="19767121" y="899726"/>
            <a:ext cx="883575" cy="397032"/>
          </a:xfrm>
          <a:prstGeom prst="rect">
            <a:avLst/>
          </a:prstGeom>
          <a:noFill/>
        </p:spPr>
        <p:txBody>
          <a:bodyPr wrap="none" rtlCol="0">
            <a:spAutoFit/>
          </a:bodyPr>
          <a:lstStyle/>
          <a:p>
            <a:r>
              <a:rPr lang="en-US" altLang="zh-CN" sz="2200" dirty="0">
                <a:latin typeface="华文中宋" panose="02010600040101010101" pitchFamily="2" charset="-122"/>
                <a:ea typeface="华文中宋" panose="02010600040101010101" pitchFamily="2" charset="-122"/>
              </a:rPr>
              <a:t>4410</a:t>
            </a:r>
            <a:endParaRPr lang="zh-CN" altLang="en-US" sz="2200" dirty="0">
              <a:latin typeface="华文中宋" panose="02010600040101010101" pitchFamily="2" charset="-122"/>
              <a:ea typeface="华文中宋" panose="02010600040101010101" pitchFamily="2" charset="-122"/>
            </a:endParaRPr>
          </a:p>
        </p:txBody>
      </p:sp>
    </p:spTree>
    <p:extLst>
      <p:ext uri="{BB962C8B-B14F-4D97-AF65-F5344CB8AC3E}">
        <p14:creationId xmlns:p14="http://schemas.microsoft.com/office/powerpoint/2010/main" val="2738149918"/>
      </p:ext>
    </p:extLst>
  </p:cSld>
  <p:clrMapOvr>
    <a:masterClrMapping/>
  </p:clrMapOvr>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userDrawn="1">
  <p:cSld name="Content-NT3">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619699D2-0A9B-43BD-971C-420B459C1FD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544430" y="1379837"/>
            <a:ext cx="20394532" cy="222254"/>
          </a:xfrm>
          <a:prstGeom prst="rect">
            <a:avLst/>
          </a:prstGeom>
        </p:spPr>
      </p:pic>
      <p:grpSp>
        <p:nvGrpSpPr>
          <p:cNvPr id="13" name="组合 12">
            <a:extLst>
              <a:ext uri="{FF2B5EF4-FFF2-40B4-BE49-F238E27FC236}">
                <a16:creationId xmlns:a16="http://schemas.microsoft.com/office/drawing/2014/main" id="{5D2DF35C-3401-406E-900A-67FBC1D90CCE}"/>
              </a:ext>
            </a:extLst>
          </p:cNvPr>
          <p:cNvGrpSpPr/>
          <p:nvPr userDrawn="1"/>
        </p:nvGrpSpPr>
        <p:grpSpPr>
          <a:xfrm flipV="1">
            <a:off x="6472693" y="12997129"/>
            <a:ext cx="17221202" cy="458574"/>
            <a:chOff x="1483847" y="442406"/>
            <a:chExt cx="7660153" cy="247354"/>
          </a:xfrm>
        </p:grpSpPr>
        <p:sp>
          <p:nvSpPr>
            <p:cNvPr id="14" name="矩形 13">
              <a:extLst>
                <a:ext uri="{FF2B5EF4-FFF2-40B4-BE49-F238E27FC236}">
                  <a16:creationId xmlns:a16="http://schemas.microsoft.com/office/drawing/2014/main" id="{C4D5BD04-DD40-42C3-B12E-E8E8A41E31A5}"/>
                </a:ext>
              </a:extLst>
            </p:cNvPr>
            <p:cNvSpPr/>
            <p:nvPr userDrawn="1"/>
          </p:nvSpPr>
          <p:spPr>
            <a:xfrm>
              <a:off x="1545071" y="480043"/>
              <a:ext cx="7598929" cy="45719"/>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598"/>
            </a:p>
          </p:txBody>
        </p:sp>
        <p:sp>
          <p:nvSpPr>
            <p:cNvPr id="15" name="矩形 14">
              <a:extLst>
                <a:ext uri="{FF2B5EF4-FFF2-40B4-BE49-F238E27FC236}">
                  <a16:creationId xmlns:a16="http://schemas.microsoft.com/office/drawing/2014/main" id="{4E5A5014-8910-4709-9D01-48E0241B1F0A}"/>
                </a:ext>
              </a:extLst>
            </p:cNvPr>
            <p:cNvSpPr/>
            <p:nvPr userDrawn="1"/>
          </p:nvSpPr>
          <p:spPr>
            <a:xfrm>
              <a:off x="1545071" y="539311"/>
              <a:ext cx="7598929" cy="1800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p>
              <a:pPr algn="ctr"/>
              <a:endParaRPr lang="zh-CN" altLang="en-US" sz="3598"/>
            </a:p>
          </p:txBody>
        </p:sp>
        <p:sp>
          <p:nvSpPr>
            <p:cNvPr id="16" name="等腰三角形 15">
              <a:extLst>
                <a:ext uri="{FF2B5EF4-FFF2-40B4-BE49-F238E27FC236}">
                  <a16:creationId xmlns:a16="http://schemas.microsoft.com/office/drawing/2014/main" id="{DDD3B454-8CFA-4769-95FE-542A9EF7BFFE}"/>
                </a:ext>
              </a:extLst>
            </p:cNvPr>
            <p:cNvSpPr/>
            <p:nvPr userDrawn="1"/>
          </p:nvSpPr>
          <p:spPr>
            <a:xfrm rot="10800000" flipH="1" flipV="1">
              <a:off x="1483847" y="442406"/>
              <a:ext cx="386898" cy="247354"/>
            </a:xfrm>
            <a:prstGeom prst="triangle">
              <a:avLst>
                <a:gd name="adj" fmla="val 0"/>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598"/>
            </a:p>
          </p:txBody>
        </p:sp>
      </p:grpSp>
      <p:pic>
        <p:nvPicPr>
          <p:cNvPr id="17" name="图片 16">
            <a:extLst>
              <a:ext uri="{FF2B5EF4-FFF2-40B4-BE49-F238E27FC236}">
                <a16:creationId xmlns:a16="http://schemas.microsoft.com/office/drawing/2014/main" id="{ED94225D-1E93-40B7-8283-3BD6D1BFF54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28204" y="12909624"/>
            <a:ext cx="6426600" cy="706580"/>
          </a:xfrm>
          <a:prstGeom prst="rect">
            <a:avLst/>
          </a:prstGeom>
        </p:spPr>
      </p:pic>
      <p:pic>
        <p:nvPicPr>
          <p:cNvPr id="18" name="图片 17">
            <a:extLst>
              <a:ext uri="{FF2B5EF4-FFF2-40B4-BE49-F238E27FC236}">
                <a16:creationId xmlns:a16="http://schemas.microsoft.com/office/drawing/2014/main" id="{92141971-E6FA-42AD-8738-8D1E8ABB0CA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668667" y="99799"/>
            <a:ext cx="1712230" cy="1712230"/>
          </a:xfrm>
          <a:prstGeom prst="rect">
            <a:avLst/>
          </a:prstGeom>
        </p:spPr>
      </p:pic>
      <p:sp>
        <p:nvSpPr>
          <p:cNvPr id="4" name="灯片编号占位符 4">
            <a:extLst>
              <a:ext uri="{FF2B5EF4-FFF2-40B4-BE49-F238E27FC236}">
                <a16:creationId xmlns:a16="http://schemas.microsoft.com/office/drawing/2014/main" id="{2314CF99-EB25-B6F0-4EC0-C1CA5DEADC99}"/>
              </a:ext>
            </a:extLst>
          </p:cNvPr>
          <p:cNvSpPr txBox="1">
            <a:spLocks/>
          </p:cNvSpPr>
          <p:nvPr userDrawn="1"/>
        </p:nvSpPr>
        <p:spPr>
          <a:xfrm>
            <a:off x="18448734" y="106298"/>
            <a:ext cx="5483544" cy="730080"/>
          </a:xfrm>
          <a:prstGeom prst="rect">
            <a:avLst/>
          </a:prstGeom>
        </p:spPr>
        <p:txBody>
          <a:bodyPr vert="horz" lIns="182702" tIns="91350" rIns="182702" bIns="91350" rtlCol="0" anchor="ctr"/>
          <a:lstStyle>
            <a:defPPr>
              <a:defRPr lang="zh-CN"/>
            </a:defPPr>
            <a:lvl1pPr marL="0" algn="r" defTabSz="914400" rtl="0" eaLnBrk="1" latinLnBrk="0" hangingPunct="1">
              <a:defRPr sz="18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077DA78-E013-4A8C-AD75-63A150561B10}" type="slidenum">
              <a:rPr lang="zh-CN" altLang="en-US" sz="3598" smtClean="0"/>
              <a:pPr/>
              <a:t>‹#›</a:t>
            </a:fld>
            <a:endParaRPr lang="zh-CN" altLang="en-US" sz="3598" dirty="0"/>
          </a:p>
        </p:txBody>
      </p:sp>
      <p:sp>
        <p:nvSpPr>
          <p:cNvPr id="10" name="标题 1">
            <a:extLst>
              <a:ext uri="{FF2B5EF4-FFF2-40B4-BE49-F238E27FC236}">
                <a16:creationId xmlns:a16="http://schemas.microsoft.com/office/drawing/2014/main" id="{322999CC-2A12-48CA-9017-1D897A4220EF}"/>
              </a:ext>
            </a:extLst>
          </p:cNvPr>
          <p:cNvSpPr>
            <a:spLocks noGrp="1"/>
          </p:cNvSpPr>
          <p:nvPr>
            <p:ph type="title" hasCustomPrompt="1"/>
          </p:nvPr>
        </p:nvSpPr>
        <p:spPr>
          <a:xfrm>
            <a:off x="2438749" y="-543976"/>
            <a:ext cx="9299522" cy="2999772"/>
          </a:xfrm>
        </p:spPr>
        <p:txBody>
          <a:bodyPr>
            <a:normAutofit/>
          </a:bodyPr>
          <a:lstStyle>
            <a:lvl1pPr>
              <a:lnSpc>
                <a:spcPct val="100000"/>
              </a:lnSpc>
              <a:defRPr sz="7200" b="1">
                <a:latin typeface="微软雅黑" panose="020B0503020204020204" pitchFamily="34" charset="-122"/>
                <a:ea typeface="微软雅黑" panose="020B0503020204020204" pitchFamily="34" charset="-122"/>
              </a:defRPr>
            </a:lvl1pPr>
          </a:lstStyle>
          <a:p>
            <a:r>
              <a:rPr lang="zh-CN" altLang="en-US" dirty="0"/>
              <a:t>标题样式</a:t>
            </a:r>
            <a:endParaRPr lang="en-US" dirty="0"/>
          </a:p>
        </p:txBody>
      </p:sp>
    </p:spTree>
    <p:extLst>
      <p:ext uri="{BB962C8B-B14F-4D97-AF65-F5344CB8AC3E}">
        <p14:creationId xmlns:p14="http://schemas.microsoft.com/office/powerpoint/2010/main" val="2834517391"/>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3048000" y="2244726"/>
            <a:ext cx="18288000" cy="4775200"/>
          </a:xfrm>
        </p:spPr>
        <p:txBody>
          <a:bodyPr anchor="b"/>
          <a:lstStyle>
            <a:lvl1pPr algn="ctr">
              <a:defRPr sz="11998"/>
            </a:lvl1pPr>
          </a:lstStyle>
          <a:p>
            <a:r>
              <a:rPr lang="zh-CN" altLang="en-US"/>
              <a:t>单击此处编辑母版标题样式</a:t>
            </a:r>
            <a:endParaRPr lang="en-US" dirty="0"/>
          </a:p>
        </p:txBody>
      </p:sp>
      <p:sp>
        <p:nvSpPr>
          <p:cNvPr id="3" name="Subtitle 2"/>
          <p:cNvSpPr>
            <a:spLocks noGrp="1"/>
          </p:cNvSpPr>
          <p:nvPr>
            <p:ph type="subTitle" idx="1"/>
          </p:nvPr>
        </p:nvSpPr>
        <p:spPr>
          <a:xfrm>
            <a:off x="3048000" y="7204076"/>
            <a:ext cx="18288000" cy="3311524"/>
          </a:xfrm>
        </p:spPr>
        <p:txBody>
          <a:bodyPr/>
          <a:lstStyle>
            <a:lvl1pPr marL="0" indent="0" algn="ctr">
              <a:buNone/>
              <a:defRPr sz="4800"/>
            </a:lvl1pPr>
            <a:lvl2pPr marL="914340" indent="0" algn="ctr">
              <a:buNone/>
              <a:defRPr sz="4000"/>
            </a:lvl2pPr>
            <a:lvl3pPr marL="1828680" indent="0" algn="ctr">
              <a:buNone/>
              <a:defRPr sz="3600"/>
            </a:lvl3pPr>
            <a:lvl4pPr marL="2743020" indent="0" algn="ctr">
              <a:buNone/>
              <a:defRPr sz="3200"/>
            </a:lvl4pPr>
            <a:lvl5pPr marL="3657360" indent="0" algn="ctr">
              <a:buNone/>
              <a:defRPr sz="3200"/>
            </a:lvl5pPr>
            <a:lvl6pPr marL="4571700" indent="0" algn="ctr">
              <a:buNone/>
              <a:defRPr sz="3200"/>
            </a:lvl6pPr>
            <a:lvl7pPr marL="5486040" indent="0" algn="ctr">
              <a:buNone/>
              <a:defRPr sz="3200"/>
            </a:lvl7pPr>
            <a:lvl8pPr marL="6400380" indent="0" algn="ctr">
              <a:buNone/>
              <a:defRPr sz="3200"/>
            </a:lvl8pPr>
            <a:lvl9pPr marL="7314722" indent="0" algn="ctr">
              <a:buNone/>
              <a:defRPr sz="32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图片 6" descr="logo-full-transp.png">
            <a:extLst>
              <a:ext uri="{FF2B5EF4-FFF2-40B4-BE49-F238E27FC236}">
                <a16:creationId xmlns:a16="http://schemas.microsoft.com/office/drawing/2014/main" id="{E0C26F68-00E5-48C8-B36B-8A994CEA2038}"/>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762006" y="1063419"/>
            <a:ext cx="7048464" cy="3349982"/>
          </a:xfrm>
          <a:prstGeom prst="rect">
            <a:avLst/>
          </a:prstGeom>
        </p:spPr>
      </p:pic>
      <p:pic>
        <p:nvPicPr>
          <p:cNvPr id="8" name="图片 7" descr="微信图片_20180324091109.jpg">
            <a:extLst>
              <a:ext uri="{FF2B5EF4-FFF2-40B4-BE49-F238E27FC236}">
                <a16:creationId xmlns:a16="http://schemas.microsoft.com/office/drawing/2014/main" id="{5FCD5FEF-CF6A-406A-9D45-DEED3262B216}"/>
              </a:ext>
            </a:extLst>
          </p:cNvPr>
          <p:cNvPicPr>
            <a:picLocks noChangeAspect="1"/>
          </p:cNvPicPr>
          <p:nvPr userDrawn="1"/>
        </p:nvPicPr>
        <p:blipFill>
          <a:blip r:embed="rId3" cstate="print"/>
          <a:srcRect l="18750" t="37500" r="18750" b="31250"/>
          <a:stretch>
            <a:fillRect/>
          </a:stretch>
        </p:blipFill>
        <p:spPr>
          <a:xfrm>
            <a:off x="22288572" y="11715788"/>
            <a:ext cx="1714512" cy="1285884"/>
          </a:xfrm>
          <a:prstGeom prst="rect">
            <a:avLst/>
          </a:prstGeom>
        </p:spPr>
      </p:pic>
    </p:spTree>
    <p:extLst>
      <p:ext uri="{BB962C8B-B14F-4D97-AF65-F5344CB8AC3E}">
        <p14:creationId xmlns:p14="http://schemas.microsoft.com/office/powerpoint/2010/main" val="2793294588"/>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图片 6" descr="logo-full-transp.png">
            <a:extLst>
              <a:ext uri="{FF2B5EF4-FFF2-40B4-BE49-F238E27FC236}">
                <a16:creationId xmlns:a16="http://schemas.microsoft.com/office/drawing/2014/main" id="{05BE0327-309B-49A1-981B-1441FB6C97CF}"/>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7" y="189447"/>
            <a:ext cx="3809942" cy="1810782"/>
          </a:xfrm>
          <a:prstGeom prst="rect">
            <a:avLst/>
          </a:prstGeom>
        </p:spPr>
      </p:pic>
    </p:spTree>
    <p:extLst>
      <p:ext uri="{BB962C8B-B14F-4D97-AF65-F5344CB8AC3E}">
        <p14:creationId xmlns:p14="http://schemas.microsoft.com/office/powerpoint/2010/main" val="3042798470"/>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1663700" y="3419479"/>
            <a:ext cx="21031200" cy="5705474"/>
          </a:xfrm>
        </p:spPr>
        <p:txBody>
          <a:bodyPr anchor="b"/>
          <a:lstStyle>
            <a:lvl1pPr>
              <a:defRPr sz="11998"/>
            </a:lvl1pPr>
          </a:lstStyle>
          <a:p>
            <a:r>
              <a:rPr lang="zh-CN" altLang="en-US"/>
              <a:t>单击此处编辑母版标题样式</a:t>
            </a:r>
            <a:endParaRPr lang="en-US" dirty="0"/>
          </a:p>
        </p:txBody>
      </p:sp>
      <p:sp>
        <p:nvSpPr>
          <p:cNvPr id="3" name="Text Placeholder 2"/>
          <p:cNvSpPr>
            <a:spLocks noGrp="1"/>
          </p:cNvSpPr>
          <p:nvPr>
            <p:ph type="body" idx="1"/>
          </p:nvPr>
        </p:nvSpPr>
        <p:spPr>
          <a:xfrm>
            <a:off x="1663700" y="9178929"/>
            <a:ext cx="21031200" cy="3000374"/>
          </a:xfrm>
        </p:spPr>
        <p:txBody>
          <a:bodyPr/>
          <a:lstStyle>
            <a:lvl1pPr marL="0" indent="0">
              <a:buNone/>
              <a:defRPr sz="4800">
                <a:solidFill>
                  <a:schemeClr val="tx1">
                    <a:tint val="75000"/>
                  </a:schemeClr>
                </a:solidFill>
              </a:defRPr>
            </a:lvl1pPr>
            <a:lvl2pPr marL="914340" indent="0">
              <a:buNone/>
              <a:defRPr sz="4000">
                <a:solidFill>
                  <a:schemeClr val="tx1">
                    <a:tint val="75000"/>
                  </a:schemeClr>
                </a:solidFill>
              </a:defRPr>
            </a:lvl2pPr>
            <a:lvl3pPr marL="1828680" indent="0">
              <a:buNone/>
              <a:defRPr sz="3600">
                <a:solidFill>
                  <a:schemeClr val="tx1">
                    <a:tint val="75000"/>
                  </a:schemeClr>
                </a:solidFill>
              </a:defRPr>
            </a:lvl3pPr>
            <a:lvl4pPr marL="2743020" indent="0">
              <a:buNone/>
              <a:defRPr sz="3200">
                <a:solidFill>
                  <a:schemeClr val="tx1">
                    <a:tint val="75000"/>
                  </a:schemeClr>
                </a:solidFill>
              </a:defRPr>
            </a:lvl4pPr>
            <a:lvl5pPr marL="3657360" indent="0">
              <a:buNone/>
              <a:defRPr sz="3200">
                <a:solidFill>
                  <a:schemeClr val="tx1">
                    <a:tint val="75000"/>
                  </a:schemeClr>
                </a:solidFill>
              </a:defRPr>
            </a:lvl5pPr>
            <a:lvl6pPr marL="4571700" indent="0">
              <a:buNone/>
              <a:defRPr sz="3200">
                <a:solidFill>
                  <a:schemeClr val="tx1">
                    <a:tint val="75000"/>
                  </a:schemeClr>
                </a:solidFill>
              </a:defRPr>
            </a:lvl6pPr>
            <a:lvl7pPr marL="5486040" indent="0">
              <a:buNone/>
              <a:defRPr sz="3200">
                <a:solidFill>
                  <a:schemeClr val="tx1">
                    <a:tint val="75000"/>
                  </a:schemeClr>
                </a:solidFill>
              </a:defRPr>
            </a:lvl7pPr>
            <a:lvl8pPr marL="6400380" indent="0">
              <a:buNone/>
              <a:defRPr sz="3200">
                <a:solidFill>
                  <a:schemeClr val="tx1">
                    <a:tint val="75000"/>
                  </a:schemeClr>
                </a:solidFill>
              </a:defRPr>
            </a:lvl8pPr>
            <a:lvl9pPr marL="7314722" indent="0">
              <a:buNone/>
              <a:defRPr sz="32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C764DE79-268F-4C1A-8933-263129D2AF90}" type="datetimeFigureOut">
              <a:rPr lang="en-US" dirty="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图片 6" descr="logo-full-transp.png">
            <a:extLst>
              <a:ext uri="{FF2B5EF4-FFF2-40B4-BE49-F238E27FC236}">
                <a16:creationId xmlns:a16="http://schemas.microsoft.com/office/drawing/2014/main" id="{62C70EE2-6F8D-4A09-8F55-2BADEE0DC171}"/>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7" y="189447"/>
            <a:ext cx="3809942" cy="1810782"/>
          </a:xfrm>
          <a:prstGeom prst="rect">
            <a:avLst/>
          </a:prstGeom>
        </p:spPr>
      </p:pic>
    </p:spTree>
    <p:extLst>
      <p:ext uri="{BB962C8B-B14F-4D97-AF65-F5344CB8AC3E}">
        <p14:creationId xmlns:p14="http://schemas.microsoft.com/office/powerpoint/2010/main" val="19346586"/>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676402" y="3651250"/>
            <a:ext cx="10363200" cy="87026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12344400" y="3651250"/>
            <a:ext cx="10363200" cy="87026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pic>
        <p:nvPicPr>
          <p:cNvPr id="8" name="图片 7" descr="logo-full-transp.png">
            <a:extLst>
              <a:ext uri="{FF2B5EF4-FFF2-40B4-BE49-F238E27FC236}">
                <a16:creationId xmlns:a16="http://schemas.microsoft.com/office/drawing/2014/main" id="{C7442240-F1BD-4CB6-A52E-60B78844C268}"/>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7" y="189447"/>
            <a:ext cx="3809942" cy="1810782"/>
          </a:xfrm>
          <a:prstGeom prst="rect">
            <a:avLst/>
          </a:prstGeom>
        </p:spPr>
      </p:pic>
    </p:spTree>
    <p:extLst>
      <p:ext uri="{BB962C8B-B14F-4D97-AF65-F5344CB8AC3E}">
        <p14:creationId xmlns:p14="http://schemas.microsoft.com/office/powerpoint/2010/main" val="2697434920"/>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1679576" y="730253"/>
            <a:ext cx="21031200" cy="2651126"/>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679579" y="3362328"/>
            <a:ext cx="10315574" cy="1647824"/>
          </a:xfrm>
        </p:spPr>
        <p:txBody>
          <a:bodyPr anchor="b"/>
          <a:lstStyle>
            <a:lvl1pPr marL="0" indent="0">
              <a:buNone/>
              <a:defRPr sz="4800" b="1"/>
            </a:lvl1pPr>
            <a:lvl2pPr marL="914340" indent="0">
              <a:buNone/>
              <a:defRPr sz="4000" b="1"/>
            </a:lvl2pPr>
            <a:lvl3pPr marL="1828680" indent="0">
              <a:buNone/>
              <a:defRPr sz="3600" b="1"/>
            </a:lvl3pPr>
            <a:lvl4pPr marL="2743020" indent="0">
              <a:buNone/>
              <a:defRPr sz="3200" b="1"/>
            </a:lvl4pPr>
            <a:lvl5pPr marL="3657360" indent="0">
              <a:buNone/>
              <a:defRPr sz="3200" b="1"/>
            </a:lvl5pPr>
            <a:lvl6pPr marL="4571700" indent="0">
              <a:buNone/>
              <a:defRPr sz="3200" b="1"/>
            </a:lvl6pPr>
            <a:lvl7pPr marL="5486040" indent="0">
              <a:buNone/>
              <a:defRPr sz="3200" b="1"/>
            </a:lvl7pPr>
            <a:lvl8pPr marL="6400380" indent="0">
              <a:buNone/>
              <a:defRPr sz="3200" b="1"/>
            </a:lvl8pPr>
            <a:lvl9pPr marL="7314722" indent="0">
              <a:buNone/>
              <a:defRPr sz="3200" b="1"/>
            </a:lvl9pPr>
          </a:lstStyle>
          <a:p>
            <a:pPr lvl="0"/>
            <a:r>
              <a:rPr lang="zh-CN" altLang="en-US"/>
              <a:t>编辑母版文本样式</a:t>
            </a:r>
          </a:p>
        </p:txBody>
      </p:sp>
      <p:sp>
        <p:nvSpPr>
          <p:cNvPr id="4" name="Content Placeholder 3"/>
          <p:cNvSpPr>
            <a:spLocks noGrp="1"/>
          </p:cNvSpPr>
          <p:nvPr>
            <p:ph sz="half" idx="2"/>
          </p:nvPr>
        </p:nvSpPr>
        <p:spPr>
          <a:xfrm>
            <a:off x="1679579" y="5010152"/>
            <a:ext cx="10315574" cy="73691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12344400" y="3362328"/>
            <a:ext cx="10366376" cy="1647824"/>
          </a:xfrm>
        </p:spPr>
        <p:txBody>
          <a:bodyPr anchor="b"/>
          <a:lstStyle>
            <a:lvl1pPr marL="0" indent="0">
              <a:buNone/>
              <a:defRPr sz="4800" b="1"/>
            </a:lvl1pPr>
            <a:lvl2pPr marL="914340" indent="0">
              <a:buNone/>
              <a:defRPr sz="4000" b="1"/>
            </a:lvl2pPr>
            <a:lvl3pPr marL="1828680" indent="0">
              <a:buNone/>
              <a:defRPr sz="3600" b="1"/>
            </a:lvl3pPr>
            <a:lvl4pPr marL="2743020" indent="0">
              <a:buNone/>
              <a:defRPr sz="3200" b="1"/>
            </a:lvl4pPr>
            <a:lvl5pPr marL="3657360" indent="0">
              <a:buNone/>
              <a:defRPr sz="3200" b="1"/>
            </a:lvl5pPr>
            <a:lvl6pPr marL="4571700" indent="0">
              <a:buNone/>
              <a:defRPr sz="3200" b="1"/>
            </a:lvl6pPr>
            <a:lvl7pPr marL="5486040" indent="0">
              <a:buNone/>
              <a:defRPr sz="3200" b="1"/>
            </a:lvl7pPr>
            <a:lvl8pPr marL="6400380" indent="0">
              <a:buNone/>
              <a:defRPr sz="3200" b="1"/>
            </a:lvl8pPr>
            <a:lvl9pPr marL="7314722" indent="0">
              <a:buNone/>
              <a:defRPr sz="3200" b="1"/>
            </a:lvl9pPr>
          </a:lstStyle>
          <a:p>
            <a:pPr lvl="0"/>
            <a:r>
              <a:rPr lang="zh-CN" altLang="en-US"/>
              <a:t>编辑母版文本样式</a:t>
            </a:r>
          </a:p>
        </p:txBody>
      </p:sp>
      <p:sp>
        <p:nvSpPr>
          <p:cNvPr id="6" name="Content Placeholder 5"/>
          <p:cNvSpPr>
            <a:spLocks noGrp="1"/>
          </p:cNvSpPr>
          <p:nvPr>
            <p:ph sz="quarter" idx="4"/>
          </p:nvPr>
        </p:nvSpPr>
        <p:spPr>
          <a:xfrm>
            <a:off x="12344400" y="5010152"/>
            <a:ext cx="10366376" cy="7369176"/>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pic>
        <p:nvPicPr>
          <p:cNvPr id="10" name="图片 9" descr="logo-full-transp.png">
            <a:extLst>
              <a:ext uri="{FF2B5EF4-FFF2-40B4-BE49-F238E27FC236}">
                <a16:creationId xmlns:a16="http://schemas.microsoft.com/office/drawing/2014/main" id="{78004717-8CB9-4CEC-AD0C-5E02A17BE263}"/>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7" y="189447"/>
            <a:ext cx="3809942" cy="1810782"/>
          </a:xfrm>
          <a:prstGeom prst="rect">
            <a:avLst/>
          </a:prstGeom>
        </p:spPr>
      </p:pic>
    </p:spTree>
    <p:extLst>
      <p:ext uri="{BB962C8B-B14F-4D97-AF65-F5344CB8AC3E}">
        <p14:creationId xmlns:p14="http://schemas.microsoft.com/office/powerpoint/2010/main" val="3481622490"/>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pic>
        <p:nvPicPr>
          <p:cNvPr id="6" name="图片 5" descr="logo-full-transp.png">
            <a:extLst>
              <a:ext uri="{FF2B5EF4-FFF2-40B4-BE49-F238E27FC236}">
                <a16:creationId xmlns:a16="http://schemas.microsoft.com/office/drawing/2014/main" id="{BBD74CC1-08C5-4BA7-A86B-B7F4F905B640}"/>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7" y="189447"/>
            <a:ext cx="3809942" cy="1810782"/>
          </a:xfrm>
          <a:prstGeom prst="rect">
            <a:avLst/>
          </a:prstGeom>
        </p:spPr>
      </p:pic>
    </p:spTree>
    <p:extLst>
      <p:ext uri="{BB962C8B-B14F-4D97-AF65-F5344CB8AC3E}">
        <p14:creationId xmlns:p14="http://schemas.microsoft.com/office/powerpoint/2010/main" val="704935982"/>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03929963"/>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679579" y="914400"/>
            <a:ext cx="7864474" cy="3200400"/>
          </a:xfrm>
        </p:spPr>
        <p:txBody>
          <a:bodyPr anchor="b"/>
          <a:lstStyle>
            <a:lvl1pPr>
              <a:defRPr sz="6400"/>
            </a:lvl1pPr>
          </a:lstStyle>
          <a:p>
            <a:r>
              <a:rPr lang="zh-CN" altLang="en-US"/>
              <a:t>单击此处编辑母版标题样式</a:t>
            </a:r>
            <a:endParaRPr lang="en-US" dirty="0"/>
          </a:p>
        </p:txBody>
      </p:sp>
      <p:sp>
        <p:nvSpPr>
          <p:cNvPr id="3" name="Content Placeholder 2"/>
          <p:cNvSpPr>
            <a:spLocks noGrp="1"/>
          </p:cNvSpPr>
          <p:nvPr>
            <p:ph idx="1"/>
          </p:nvPr>
        </p:nvSpPr>
        <p:spPr>
          <a:xfrm>
            <a:off x="10366376" y="1974851"/>
            <a:ext cx="12344400" cy="9747250"/>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1679579" y="4114800"/>
            <a:ext cx="7864474" cy="7623176"/>
          </a:xfrm>
        </p:spPr>
        <p:txBody>
          <a:bodyPr/>
          <a:lstStyle>
            <a:lvl1pPr marL="0" indent="0">
              <a:buNone/>
              <a:defRPr sz="3200"/>
            </a:lvl1pPr>
            <a:lvl2pPr marL="914340" indent="0">
              <a:buNone/>
              <a:defRPr sz="2800"/>
            </a:lvl2pPr>
            <a:lvl3pPr marL="1828680" indent="0">
              <a:buNone/>
              <a:defRPr sz="2400"/>
            </a:lvl3pPr>
            <a:lvl4pPr marL="2743020" indent="0">
              <a:buNone/>
              <a:defRPr sz="2000"/>
            </a:lvl4pPr>
            <a:lvl5pPr marL="3657360" indent="0">
              <a:buNone/>
              <a:defRPr sz="2000"/>
            </a:lvl5pPr>
            <a:lvl6pPr marL="4571700" indent="0">
              <a:buNone/>
              <a:defRPr sz="2000"/>
            </a:lvl6pPr>
            <a:lvl7pPr marL="5486040" indent="0">
              <a:buNone/>
              <a:defRPr sz="2000"/>
            </a:lvl7pPr>
            <a:lvl8pPr marL="6400380" indent="0">
              <a:buNone/>
              <a:defRPr sz="2000"/>
            </a:lvl8pPr>
            <a:lvl9pPr marL="7314722" indent="0">
              <a:buNone/>
              <a:defRPr sz="2000"/>
            </a:lvl9pPr>
          </a:lstStyle>
          <a:p>
            <a:pPr lvl="0"/>
            <a:r>
              <a:rPr lang="zh-CN" altLang="en-US"/>
              <a:t>编辑母版文本样式</a:t>
            </a:r>
          </a:p>
        </p:txBody>
      </p:sp>
      <p:sp>
        <p:nvSpPr>
          <p:cNvPr id="5" name="Date Placeholder 4"/>
          <p:cNvSpPr>
            <a:spLocks noGrp="1"/>
          </p:cNvSpPr>
          <p:nvPr>
            <p:ph type="dt" sz="half" idx="10"/>
          </p:nvPr>
        </p:nvSpPr>
        <p:spPr/>
        <p:txBody>
          <a:bodyPr/>
          <a:lstStyle/>
          <a:p>
            <a:fld id="{C764DE79-268F-4C1A-8933-263129D2AF90}" type="datetimeFigureOut">
              <a:rPr lang="en-US" dirty="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pic>
        <p:nvPicPr>
          <p:cNvPr id="8" name="图片 7" descr="logo-full-transp.png">
            <a:extLst>
              <a:ext uri="{FF2B5EF4-FFF2-40B4-BE49-F238E27FC236}">
                <a16:creationId xmlns:a16="http://schemas.microsoft.com/office/drawing/2014/main" id="{74653566-6148-4828-BA8A-BB12F6864A6E}"/>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7" y="189447"/>
            <a:ext cx="3809942" cy="1810782"/>
          </a:xfrm>
          <a:prstGeom prst="rect">
            <a:avLst/>
          </a:prstGeom>
        </p:spPr>
      </p:pic>
    </p:spTree>
    <p:extLst>
      <p:ext uri="{BB962C8B-B14F-4D97-AF65-F5344CB8AC3E}">
        <p14:creationId xmlns:p14="http://schemas.microsoft.com/office/powerpoint/2010/main" val="3862930006"/>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1679579" y="914400"/>
            <a:ext cx="7864474" cy="3200400"/>
          </a:xfrm>
        </p:spPr>
        <p:txBody>
          <a:bodyPr anchor="b"/>
          <a:lstStyle>
            <a:lvl1pPr>
              <a:defRPr sz="64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0366376" y="1974851"/>
            <a:ext cx="12344400" cy="9747250"/>
          </a:xfrm>
        </p:spPr>
        <p:txBody>
          <a:bodyPr anchor="t"/>
          <a:lstStyle>
            <a:lvl1pPr marL="0" indent="0">
              <a:buNone/>
              <a:defRPr sz="6400"/>
            </a:lvl1pPr>
            <a:lvl2pPr marL="914340" indent="0">
              <a:buNone/>
              <a:defRPr sz="5600"/>
            </a:lvl2pPr>
            <a:lvl3pPr marL="1828680" indent="0">
              <a:buNone/>
              <a:defRPr sz="4800"/>
            </a:lvl3pPr>
            <a:lvl4pPr marL="2743020" indent="0">
              <a:buNone/>
              <a:defRPr sz="4000"/>
            </a:lvl4pPr>
            <a:lvl5pPr marL="3657360" indent="0">
              <a:buNone/>
              <a:defRPr sz="4000"/>
            </a:lvl5pPr>
            <a:lvl6pPr marL="4571700" indent="0">
              <a:buNone/>
              <a:defRPr sz="4000"/>
            </a:lvl6pPr>
            <a:lvl7pPr marL="5486040" indent="0">
              <a:buNone/>
              <a:defRPr sz="4000"/>
            </a:lvl7pPr>
            <a:lvl8pPr marL="6400380" indent="0">
              <a:buNone/>
              <a:defRPr sz="4000"/>
            </a:lvl8pPr>
            <a:lvl9pPr marL="7314722" indent="0">
              <a:buNone/>
              <a:defRPr sz="4000"/>
            </a:lvl9pPr>
          </a:lstStyle>
          <a:p>
            <a:r>
              <a:rPr lang="zh-CN" altLang="en-US"/>
              <a:t>单击图标添加图片</a:t>
            </a:r>
            <a:endParaRPr lang="en-US" dirty="0"/>
          </a:p>
        </p:txBody>
      </p:sp>
      <p:sp>
        <p:nvSpPr>
          <p:cNvPr id="4" name="Text Placeholder 3"/>
          <p:cNvSpPr>
            <a:spLocks noGrp="1"/>
          </p:cNvSpPr>
          <p:nvPr>
            <p:ph type="body" sz="half" idx="2"/>
          </p:nvPr>
        </p:nvSpPr>
        <p:spPr>
          <a:xfrm>
            <a:off x="1679579" y="4114800"/>
            <a:ext cx="7864474" cy="7623176"/>
          </a:xfrm>
        </p:spPr>
        <p:txBody>
          <a:bodyPr/>
          <a:lstStyle>
            <a:lvl1pPr marL="0" indent="0">
              <a:buNone/>
              <a:defRPr sz="3200"/>
            </a:lvl1pPr>
            <a:lvl2pPr marL="914340" indent="0">
              <a:buNone/>
              <a:defRPr sz="2800"/>
            </a:lvl2pPr>
            <a:lvl3pPr marL="1828680" indent="0">
              <a:buNone/>
              <a:defRPr sz="2400"/>
            </a:lvl3pPr>
            <a:lvl4pPr marL="2743020" indent="0">
              <a:buNone/>
              <a:defRPr sz="2000"/>
            </a:lvl4pPr>
            <a:lvl5pPr marL="3657360" indent="0">
              <a:buNone/>
              <a:defRPr sz="2000"/>
            </a:lvl5pPr>
            <a:lvl6pPr marL="4571700" indent="0">
              <a:buNone/>
              <a:defRPr sz="2000"/>
            </a:lvl6pPr>
            <a:lvl7pPr marL="5486040" indent="0">
              <a:buNone/>
              <a:defRPr sz="2000"/>
            </a:lvl7pPr>
            <a:lvl8pPr marL="6400380" indent="0">
              <a:buNone/>
              <a:defRPr sz="2000"/>
            </a:lvl8pPr>
            <a:lvl9pPr marL="7314722" indent="0">
              <a:buNone/>
              <a:defRPr sz="2000"/>
            </a:lvl9pPr>
          </a:lstStyle>
          <a:p>
            <a:pPr lvl="0"/>
            <a:r>
              <a:rPr lang="zh-CN" altLang="en-US"/>
              <a:t>编辑母版文本样式</a:t>
            </a:r>
          </a:p>
        </p:txBody>
      </p:sp>
      <p:sp>
        <p:nvSpPr>
          <p:cNvPr id="5" name="Date Placeholder 4"/>
          <p:cNvSpPr>
            <a:spLocks noGrp="1"/>
          </p:cNvSpPr>
          <p:nvPr>
            <p:ph type="dt" sz="half" idx="10"/>
          </p:nvPr>
        </p:nvSpPr>
        <p:spPr/>
        <p:txBody>
          <a:bodyPr/>
          <a:lstStyle/>
          <a:p>
            <a:fld id="{C764DE79-268F-4C1A-8933-263129D2AF90}" type="datetimeFigureOut">
              <a:rPr lang="en-US" dirty="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pic>
        <p:nvPicPr>
          <p:cNvPr id="8" name="图片 7" descr="logo-full-transp.png">
            <a:extLst>
              <a:ext uri="{FF2B5EF4-FFF2-40B4-BE49-F238E27FC236}">
                <a16:creationId xmlns:a16="http://schemas.microsoft.com/office/drawing/2014/main" id="{8637456D-B1B0-4349-825E-3A2DCF50F979}"/>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7" y="189447"/>
            <a:ext cx="3809942" cy="1810782"/>
          </a:xfrm>
          <a:prstGeom prst="rect">
            <a:avLst/>
          </a:prstGeom>
        </p:spPr>
      </p:pic>
    </p:spTree>
    <p:extLst>
      <p:ext uri="{BB962C8B-B14F-4D97-AF65-F5344CB8AC3E}">
        <p14:creationId xmlns:p14="http://schemas.microsoft.com/office/powerpoint/2010/main" val="2006110403"/>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图片 6" descr="logo-full-transp.png">
            <a:extLst>
              <a:ext uri="{FF2B5EF4-FFF2-40B4-BE49-F238E27FC236}">
                <a16:creationId xmlns:a16="http://schemas.microsoft.com/office/drawing/2014/main" id="{8CA15F78-7DB7-40E3-8436-60285903F096}"/>
              </a:ext>
            </a:extLst>
          </p:cNvPr>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7" y="189447"/>
            <a:ext cx="3809942" cy="1810782"/>
          </a:xfrm>
          <a:prstGeom prst="rect">
            <a:avLst/>
          </a:prstGeom>
        </p:spPr>
      </p:pic>
    </p:spTree>
    <p:extLst>
      <p:ext uri="{BB962C8B-B14F-4D97-AF65-F5344CB8AC3E}">
        <p14:creationId xmlns:p14="http://schemas.microsoft.com/office/powerpoint/2010/main" val="400437276"/>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449800" y="730250"/>
            <a:ext cx="5257800" cy="11623676"/>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676400" y="730250"/>
            <a:ext cx="15468600" cy="11623676"/>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530820CF-B880-4189-942D-D702A7CBA730}" type="datetimeFigureOut">
              <a:rPr lang="zh-CN" altLang="en-US" smtClean="0"/>
              <a:t>2026/7/31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C913308-F349-4B6D-A68A-DD1791B4A57B}" type="slidenum">
              <a:rPr lang="zh-CN" altLang="en-US" smtClean="0"/>
              <a:t>‹#›</a:t>
            </a:fld>
            <a:endParaRPr lang="zh-CN" altLang="en-US"/>
          </a:p>
        </p:txBody>
      </p:sp>
    </p:spTree>
    <p:extLst>
      <p:ext uri="{BB962C8B-B14F-4D97-AF65-F5344CB8AC3E}">
        <p14:creationId xmlns:p14="http://schemas.microsoft.com/office/powerpoint/2010/main" val="198107293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sp>
        <p:nvSpPr>
          <p:cNvPr id="1048590" name="标题 1"/>
          <p:cNvSpPr>
            <a:spLocks noGrp="1"/>
          </p:cNvSpPr>
          <p:nvPr>
            <p:ph type="title"/>
          </p:nvPr>
        </p:nvSpPr>
        <p:spPr>
          <a:xfrm>
            <a:off x="2215007" y="184108"/>
            <a:ext cx="21020250" cy="1319224"/>
          </a:xfrm>
        </p:spPr>
        <p:txBody>
          <a:bodyPr lIns="91400" tIns="45699" rIns="91400" bIns="45699"/>
          <a:lstStyle>
            <a:lvl1pPr algn="l">
              <a:defRPr sz="5996" b="1">
                <a:solidFill>
                  <a:srgbClr val="005DA2"/>
                </a:solidFill>
                <a:latin typeface="微软雅黑" panose="020B0503020204020204" pitchFamily="34" charset="-122"/>
                <a:ea typeface="微软雅黑" panose="020B0503020204020204" pitchFamily="34" charset="-122"/>
              </a:defRPr>
            </a:lvl1pPr>
          </a:lstStyle>
          <a:p>
            <a:r>
              <a:rPr lang="zh-CN" altLang="en-US"/>
              <a:t>单击此处编辑母版标题样式</a:t>
            </a:r>
          </a:p>
        </p:txBody>
      </p:sp>
      <p:sp>
        <p:nvSpPr>
          <p:cNvPr id="1048591" name="日期占位符 2"/>
          <p:cNvSpPr>
            <a:spLocks noGrp="1"/>
          </p:cNvSpPr>
          <p:nvPr>
            <p:ph type="dt" sz="half" idx="10"/>
          </p:nvPr>
        </p:nvSpPr>
        <p:spPr>
          <a:xfrm>
            <a:off x="1675532" y="12709758"/>
            <a:ext cx="5483544" cy="730080"/>
          </a:xfrm>
        </p:spPr>
        <p:txBody>
          <a:bodyPr lIns="91400" tIns="45699" rIns="91400" bIns="45699"/>
          <a:lstStyle/>
          <a:p>
            <a:fld id="{263DB197-84B0-484E-9C0F-88358ECCB797}" type="datetimeFigureOut">
              <a:rPr lang="zh-CN" altLang="en-US" smtClean="0"/>
              <a:pPr/>
              <a:t>2026/7/31</a:t>
            </a:fld>
            <a:endParaRPr lang="zh-CN" altLang="en-US"/>
          </a:p>
        </p:txBody>
      </p:sp>
      <p:sp>
        <p:nvSpPr>
          <p:cNvPr id="1048592" name="页脚占位符 3"/>
          <p:cNvSpPr>
            <a:spLocks noGrp="1"/>
          </p:cNvSpPr>
          <p:nvPr>
            <p:ph type="ftr" sz="quarter" idx="11"/>
          </p:nvPr>
        </p:nvSpPr>
        <p:spPr>
          <a:xfrm>
            <a:off x="8073005" y="12709758"/>
            <a:ext cx="8225314" cy="730080"/>
          </a:xfrm>
        </p:spPr>
        <p:txBody>
          <a:bodyPr lIns="91400" tIns="45699" rIns="91400" bIns="45699"/>
          <a:lstStyle/>
          <a:p>
            <a:endParaRPr lang="zh-CN" altLang="en-US"/>
          </a:p>
        </p:txBody>
      </p:sp>
      <p:sp>
        <p:nvSpPr>
          <p:cNvPr id="1048593" name="灯片编号占位符 4"/>
          <p:cNvSpPr>
            <a:spLocks noGrp="1"/>
          </p:cNvSpPr>
          <p:nvPr>
            <p:ph type="sldNum" sz="quarter" idx="12"/>
          </p:nvPr>
        </p:nvSpPr>
        <p:spPr>
          <a:xfrm>
            <a:off x="17212238" y="12709758"/>
            <a:ext cx="5483544" cy="730080"/>
          </a:xfrm>
        </p:spPr>
        <p:txBody>
          <a:bodyPr lIns="91400" tIns="45699" rIns="91400" bIns="45699"/>
          <a:lstStyle/>
          <a:p>
            <a:fld id="{E077DA78-E013-4A8C-AD75-63A150561B10}" type="slidenum">
              <a:rPr lang="zh-CN" altLang="en-US" smtClean="0"/>
              <a:pPr/>
              <a:t>‹#›</a:t>
            </a:fld>
            <a:endParaRPr lang="zh-CN" altLang="en-US"/>
          </a:p>
        </p:txBody>
      </p:sp>
      <p:sp>
        <p:nvSpPr>
          <p:cNvPr id="1048594" name="矩形 5"/>
          <p:cNvSpPr/>
          <p:nvPr userDrawn="1"/>
        </p:nvSpPr>
        <p:spPr>
          <a:xfrm>
            <a:off x="676727" y="521311"/>
            <a:ext cx="959482" cy="960106"/>
          </a:xfrm>
          <a:prstGeom prst="rect">
            <a:avLst/>
          </a:prstGeom>
          <a:no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6"/>
          </a:p>
        </p:txBody>
      </p:sp>
      <p:sp>
        <p:nvSpPr>
          <p:cNvPr id="1048595" name="矩形 6"/>
          <p:cNvSpPr/>
          <p:nvPr userDrawn="1"/>
        </p:nvSpPr>
        <p:spPr>
          <a:xfrm>
            <a:off x="1143493" y="913382"/>
            <a:ext cx="773534" cy="774036"/>
          </a:xfrm>
          <a:prstGeom prst="rect">
            <a:avLst/>
          </a:prstGeom>
          <a:solidFill>
            <a:schemeClr val="accent1"/>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182702" tIns="91348" rIns="182702" bIns="91348" rtlCol="0" anchor="ctr"/>
          <a:lstStyle/>
          <a:p>
            <a:pPr algn="ctr"/>
            <a:endParaRPr lang="zh-CN" altLang="en-US" sz="2696">
              <a:gradFill>
                <a:gsLst>
                  <a:gs pos="0">
                    <a:srgbClr val="66CCFF"/>
                  </a:gs>
                  <a:gs pos="52000">
                    <a:schemeClr val="bg1"/>
                  </a:gs>
                  <a:gs pos="100000">
                    <a:srgbClr val="0070C0"/>
                  </a:gs>
                </a:gsLst>
                <a:lin ang="0" scaled="1"/>
              </a:gradFill>
            </a:endParaRPr>
          </a:p>
        </p:txBody>
      </p:sp>
      <p:cxnSp>
        <p:nvCxnSpPr>
          <p:cNvPr id="3145729" name="直接连接符 8"/>
          <p:cNvCxnSpPr>
            <a:cxnSpLocks/>
          </p:cNvCxnSpPr>
          <p:nvPr userDrawn="1"/>
        </p:nvCxnSpPr>
        <p:spPr>
          <a:xfrm>
            <a:off x="2108916" y="1622758"/>
            <a:ext cx="2226565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9480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048594"/>
                                        </p:tgtEl>
                                        <p:attrNameLst>
                                          <p:attrName>style.visibility</p:attrName>
                                        </p:attrNameLst>
                                      </p:cBhvr>
                                      <p:to>
                                        <p:strVal val="visible"/>
                                      </p:to>
                                    </p:set>
                                    <p:anim calcmode="lin" valueType="num">
                                      <p:cBhvr>
                                        <p:cTn id="7" dur="300" fill="hold"/>
                                        <p:tgtEl>
                                          <p:spTgt spid="1048594"/>
                                        </p:tgtEl>
                                        <p:attrNameLst>
                                          <p:attrName>ppt_w</p:attrName>
                                        </p:attrNameLst>
                                      </p:cBhvr>
                                      <p:tavLst>
                                        <p:tav tm="0">
                                          <p:val>
                                            <p:fltVal val="0"/>
                                          </p:val>
                                        </p:tav>
                                        <p:tav tm="100000">
                                          <p:val>
                                            <p:strVal val="#ppt_w"/>
                                          </p:val>
                                        </p:tav>
                                      </p:tavLst>
                                    </p:anim>
                                    <p:anim calcmode="lin" valueType="num">
                                      <p:cBhvr>
                                        <p:cTn id="8" dur="300" fill="hold"/>
                                        <p:tgtEl>
                                          <p:spTgt spid="1048594"/>
                                        </p:tgtEl>
                                        <p:attrNameLst>
                                          <p:attrName>ppt_h</p:attrName>
                                        </p:attrNameLst>
                                      </p:cBhvr>
                                      <p:tavLst>
                                        <p:tav tm="0">
                                          <p:val>
                                            <p:fltVal val="0"/>
                                          </p:val>
                                        </p:tav>
                                        <p:tav tm="100000">
                                          <p:val>
                                            <p:strVal val="#ppt_h"/>
                                          </p:val>
                                        </p:tav>
                                      </p:tavLst>
                                    </p:anim>
                                    <p:anim calcmode="lin" valueType="num">
                                      <p:cBhvr>
                                        <p:cTn id="9" dur="300" fill="hold"/>
                                        <p:tgtEl>
                                          <p:spTgt spid="1048594"/>
                                        </p:tgtEl>
                                        <p:attrNameLst>
                                          <p:attrName>style.rotation</p:attrName>
                                        </p:attrNameLst>
                                      </p:cBhvr>
                                      <p:tavLst>
                                        <p:tav tm="0">
                                          <p:val>
                                            <p:fltVal val="90"/>
                                          </p:val>
                                        </p:tav>
                                        <p:tav tm="100000">
                                          <p:val>
                                            <p:fltVal val="0"/>
                                          </p:val>
                                        </p:tav>
                                      </p:tavLst>
                                    </p:anim>
                                    <p:animEffect transition="in" filter="fade">
                                      <p:cBhvr>
                                        <p:cTn id="10" dur="300"/>
                                        <p:tgtEl>
                                          <p:spTgt spid="104859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048595"/>
                                        </p:tgtEl>
                                        <p:attrNameLst>
                                          <p:attrName>style.visibility</p:attrName>
                                        </p:attrNameLst>
                                      </p:cBhvr>
                                      <p:to>
                                        <p:strVal val="visible"/>
                                      </p:to>
                                    </p:set>
                                    <p:anim calcmode="lin" valueType="num">
                                      <p:cBhvr>
                                        <p:cTn id="13" dur="300" fill="hold"/>
                                        <p:tgtEl>
                                          <p:spTgt spid="1048595"/>
                                        </p:tgtEl>
                                        <p:attrNameLst>
                                          <p:attrName>ppt_w</p:attrName>
                                        </p:attrNameLst>
                                      </p:cBhvr>
                                      <p:tavLst>
                                        <p:tav tm="0">
                                          <p:val>
                                            <p:fltVal val="0"/>
                                          </p:val>
                                        </p:tav>
                                        <p:tav tm="100000">
                                          <p:val>
                                            <p:strVal val="#ppt_w"/>
                                          </p:val>
                                        </p:tav>
                                      </p:tavLst>
                                    </p:anim>
                                    <p:anim calcmode="lin" valueType="num">
                                      <p:cBhvr>
                                        <p:cTn id="14" dur="300" fill="hold"/>
                                        <p:tgtEl>
                                          <p:spTgt spid="1048595"/>
                                        </p:tgtEl>
                                        <p:attrNameLst>
                                          <p:attrName>ppt_h</p:attrName>
                                        </p:attrNameLst>
                                      </p:cBhvr>
                                      <p:tavLst>
                                        <p:tav tm="0">
                                          <p:val>
                                            <p:fltVal val="0"/>
                                          </p:val>
                                        </p:tav>
                                        <p:tav tm="100000">
                                          <p:val>
                                            <p:strVal val="#ppt_h"/>
                                          </p:val>
                                        </p:tav>
                                      </p:tavLst>
                                    </p:anim>
                                    <p:anim calcmode="lin" valueType="num">
                                      <p:cBhvr>
                                        <p:cTn id="15" dur="300" fill="hold"/>
                                        <p:tgtEl>
                                          <p:spTgt spid="1048595"/>
                                        </p:tgtEl>
                                        <p:attrNameLst>
                                          <p:attrName>style.rotation</p:attrName>
                                        </p:attrNameLst>
                                      </p:cBhvr>
                                      <p:tavLst>
                                        <p:tav tm="0">
                                          <p:val>
                                            <p:fltVal val="90"/>
                                          </p:val>
                                        </p:tav>
                                        <p:tav tm="100000">
                                          <p:val>
                                            <p:fltVal val="0"/>
                                          </p:val>
                                        </p:tav>
                                      </p:tavLst>
                                    </p:anim>
                                    <p:animEffect transition="in" filter="fade">
                                      <p:cBhvr>
                                        <p:cTn id="16" dur="300"/>
                                        <p:tgtEl>
                                          <p:spTgt spid="1048595"/>
                                        </p:tgtEl>
                                      </p:cBhvr>
                                    </p:animEffect>
                                  </p:childTnLst>
                                </p:cTn>
                              </p:par>
                              <p:par>
                                <p:cTn id="17" presetID="22" presetClass="entr" presetSubtype="8" fill="hold" nodeType="withEffect">
                                  <p:stCondLst>
                                    <p:cond delay="0"/>
                                  </p:stCondLst>
                                  <p:childTnLst>
                                    <p:set>
                                      <p:cBhvr>
                                        <p:cTn id="18" dur="1" fill="hold">
                                          <p:stCondLst>
                                            <p:cond delay="0"/>
                                          </p:stCondLst>
                                        </p:cTn>
                                        <p:tgtEl>
                                          <p:spTgt spid="3145729"/>
                                        </p:tgtEl>
                                        <p:attrNameLst>
                                          <p:attrName>style.visibility</p:attrName>
                                        </p:attrNameLst>
                                      </p:cBhvr>
                                      <p:to>
                                        <p:strVal val="visible"/>
                                      </p:to>
                                    </p:set>
                                    <p:animEffect transition="in" filter="wipe(left)">
                                      <p:cBhvr>
                                        <p:cTn id="19" dur="300"/>
                                        <p:tgtEl>
                                          <p:spTgt spid="31457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594" grpId="0" bldLvl="0" animBg="1"/>
      <p:bldP spid="1048595" grpId="0" bldLvl="0" animBg="1"/>
    </p:bldLst>
  </p:timing>
</p:sldLayout>
</file>

<file path=ppt/slideLayouts/slideLayout186.xml><?xml version="1.0" encoding="utf-8"?>
<p:sldLayout xmlns:a="http://schemas.openxmlformats.org/drawingml/2006/main" xmlns:r="http://schemas.openxmlformats.org/officeDocument/2006/relationships" xmlns:p="http://schemas.openxmlformats.org/presentationml/2006/main" userDrawn="1">
  <p:cSld name="1_标题和内容">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8" name="i$ḷide"/>
          <p:cNvSpPr/>
          <p:nvPr userDrawn="1"/>
        </p:nvSpPr>
        <p:spPr>
          <a:xfrm>
            <a:off x="2" y="4"/>
            <a:ext cx="24384000" cy="13716000"/>
          </a:xfrm>
          <a:prstGeom prst="rect">
            <a:avLst/>
          </a:prstGeom>
          <a:gradFill flip="none" rotWithShape="1">
            <a:gsLst>
              <a:gs pos="0">
                <a:schemeClr val="bg1">
                  <a:alpha val="90000"/>
                </a:schemeClr>
              </a:gs>
              <a:gs pos="100000">
                <a:schemeClr val="bg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7486" dirty="0"/>
          </a:p>
        </p:txBody>
      </p:sp>
      <p:grpSp>
        <p:nvGrpSpPr>
          <p:cNvPr id="3" name="组合 2"/>
          <p:cNvGrpSpPr/>
          <p:nvPr userDrawn="1"/>
        </p:nvGrpSpPr>
        <p:grpSpPr>
          <a:xfrm>
            <a:off x="12669240" y="13081771"/>
            <a:ext cx="11533332" cy="587398"/>
            <a:chOff x="6334619" y="6540885"/>
            <a:chExt cx="5766666" cy="293699"/>
          </a:xfrm>
        </p:grpSpPr>
        <p:sp>
          <p:nvSpPr>
            <p:cNvPr id="4" name="平行四边形 3"/>
            <p:cNvSpPr/>
            <p:nvPr/>
          </p:nvSpPr>
          <p:spPr>
            <a:xfrm>
              <a:off x="6491232" y="6555176"/>
              <a:ext cx="5610053" cy="253994"/>
            </a:xfrm>
            <a:prstGeom prst="parallelogram">
              <a:avLst>
                <a:gd name="adj" fmla="val 34052"/>
              </a:avLst>
            </a:prstGeom>
            <a:gradFill flip="none" rotWithShape="1">
              <a:gsLst>
                <a:gs pos="0">
                  <a:schemeClr val="bg2">
                    <a:lumMod val="50000"/>
                  </a:schemeClr>
                </a:gs>
                <a:gs pos="69000">
                  <a:srgbClr val="2144A4">
                    <a:alpha val="82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7486"/>
            </a:p>
          </p:txBody>
        </p:sp>
        <p:sp>
          <p:nvSpPr>
            <p:cNvPr id="5" name="副标题 2"/>
            <p:cNvSpPr txBox="1"/>
            <p:nvPr/>
          </p:nvSpPr>
          <p:spPr>
            <a:xfrm>
              <a:off x="6551629" y="6540885"/>
              <a:ext cx="5425545" cy="293699"/>
            </a:xfrm>
            <a:prstGeom prst="rect">
              <a:avLst/>
            </a:prstGeom>
          </p:spPr>
          <p:txBody>
            <a:bodyPr>
              <a:normAutofit/>
            </a:bodyPr>
            <a:lstStyle>
              <a:lvl1pPr marL="342900" indent="-342900" algn="l" rtl="0" eaLnBrk="1" latinLnBrk="0" hangingPunct="1">
                <a:spcBef>
                  <a:spcPct val="20000"/>
                </a:spcBef>
                <a:buClr>
                  <a:schemeClr val="accent1"/>
                </a:buClr>
                <a:buSzPct val="5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accent2"/>
                </a:buClr>
                <a:buSzPct val="50000"/>
                <a:buFont typeface="Wingdings 2"/>
                <a:buChar char="³"/>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accent3"/>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accent5"/>
                </a:buClr>
                <a:buSzPct val="45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accent6"/>
                </a:buClr>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panose="020B0604020202020204"/>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panose="020B0604020202020204"/>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panose="020B0604020202020204"/>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panose="020B0604020202020204"/>
                <a:buChar char="•"/>
                <a:defRPr kumimoji="0" sz="2000" kern="1200">
                  <a:solidFill>
                    <a:schemeClr val="tx1"/>
                  </a:solidFill>
                  <a:latin typeface="+mn-lt"/>
                  <a:ea typeface="+mn-ea"/>
                  <a:cs typeface="+mn-cs"/>
                </a:defRPr>
              </a:lvl9pPr>
            </a:lstStyle>
            <a:p>
              <a:pPr marL="0" indent="0" algn="ctr">
                <a:lnSpc>
                  <a:spcPct val="150000"/>
                </a:lnSpc>
                <a:buNone/>
                <a:defRPr/>
              </a:pPr>
              <a:r>
                <a:rPr lang="zh-CN" altLang="en-US"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高海拔宇宙线观测站破解宇宙线“膝‘形成之谜  北京，</a:t>
              </a:r>
              <a:r>
                <a:rPr lang="en-US" altLang="zh-CN"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2025</a:t>
              </a:r>
              <a:r>
                <a:rPr lang="zh-CN" altLang="en-US"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年</a:t>
              </a:r>
              <a:r>
                <a:rPr lang="en-US" altLang="zh-CN"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11</a:t>
              </a:r>
              <a:r>
                <a:rPr lang="zh-CN" altLang="en-US"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月</a:t>
              </a:r>
              <a:r>
                <a:rPr lang="en-US" altLang="zh-CN"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16</a:t>
              </a:r>
              <a:r>
                <a:rPr lang="zh-CN" altLang="en-US" sz="1600" dirty="0">
                  <a:solidFill>
                    <a:schemeClr val="bg1"/>
                  </a:solidFill>
                  <a:effectLst>
                    <a:outerShdw blurRad="38100" dist="38100" dir="2700000" algn="tl">
                      <a:srgbClr val="000000">
                        <a:alpha val="43137"/>
                      </a:srgbClr>
                    </a:outerShdw>
                  </a:effectLst>
                  <a:latin typeface="Times New Roman" panose="02020603050405020304" pitchFamily="18" charset="0"/>
                  <a:ea typeface="微软雅黑 Light" panose="020B0502040204020203" pitchFamily="34" charset="-122"/>
                  <a:cs typeface="Times New Roman" panose="02020603050405020304" pitchFamily="18" charset="0"/>
                </a:rPr>
                <a:t>日</a:t>
              </a:r>
            </a:p>
          </p:txBody>
        </p:sp>
        <p:sp>
          <p:nvSpPr>
            <p:cNvPr id="6" name="平行四边形 5"/>
            <p:cNvSpPr/>
            <p:nvPr/>
          </p:nvSpPr>
          <p:spPr>
            <a:xfrm>
              <a:off x="6334619" y="6555176"/>
              <a:ext cx="207899" cy="253994"/>
            </a:xfrm>
            <a:prstGeom prst="parallelogram">
              <a:avLst>
                <a:gd name="adj" fmla="val 43215"/>
              </a:avLst>
            </a:prstGeom>
            <a:gradFill flip="none" rotWithShape="1">
              <a:gsLst>
                <a:gs pos="58000">
                  <a:schemeClr val="bg2">
                    <a:lumMod val="50000"/>
                  </a:schemeClr>
                </a:gs>
                <a:gs pos="100000">
                  <a:srgbClr val="2144A4">
                    <a:alpha val="82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7486"/>
            </a:p>
          </p:txBody>
        </p:sp>
      </p:grpSp>
    </p:spTree>
    <p:extLst>
      <p:ext uri="{BB962C8B-B14F-4D97-AF65-F5344CB8AC3E}">
        <p14:creationId xmlns:p14="http://schemas.microsoft.com/office/powerpoint/2010/main" val="165868875"/>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1_标题和竖排文字">
    <p:spTree>
      <p:nvGrpSpPr>
        <p:cNvPr id="1" name=""/>
        <p:cNvGrpSpPr/>
        <p:nvPr/>
      </p:nvGrpSpPr>
      <p:grpSpPr>
        <a:xfrm>
          <a:off x="0" y="0"/>
          <a:ext cx="0" cy="0"/>
          <a:chOff x="0" y="0"/>
          <a:chExt cx="0" cy="0"/>
        </a:xfrm>
      </p:grpSpPr>
      <p:sp>
        <p:nvSpPr>
          <p:cNvPr id="3" name="竖排文字占位符 2"/>
          <p:cNvSpPr>
            <a:spLocks noGrp="1"/>
          </p:cNvSpPr>
          <p:nvPr>
            <p:ph type="body" orient="vert" idx="1"/>
          </p:nvPr>
        </p:nvSpPr>
        <p:spPr>
          <a:xfrm>
            <a:off x="1219202" y="2571731"/>
            <a:ext cx="21945600" cy="9680606"/>
          </a:xfrm>
        </p:spPr>
        <p:txBody>
          <a:bodyPr vert="eaVert"/>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pic>
        <p:nvPicPr>
          <p:cNvPr id="7" name="图片 6" descr="logo-full-transp.png"/>
          <p:cNvPicPr>
            <a:picLocks noChangeAspect="1"/>
          </p:cNvPicPr>
          <p:nvPr userDrawn="1"/>
        </p:nvPicPr>
        <p:blipFill>
          <a:blip r:embed="rId2" cstate="print">
            <a:clrChange>
              <a:clrFrom>
                <a:srgbClr val="FFFFFF"/>
              </a:clrFrom>
              <a:clrTo>
                <a:srgbClr val="FFFFFF">
                  <a:alpha val="0"/>
                </a:srgbClr>
              </a:clrTo>
            </a:clrChange>
          </a:blip>
          <a:stretch>
            <a:fillRect/>
          </a:stretch>
        </p:blipFill>
        <p:spPr>
          <a:xfrm>
            <a:off x="190507" y="189447"/>
            <a:ext cx="3809942" cy="1810782"/>
          </a:xfrm>
          <a:prstGeom prst="rect">
            <a:avLst/>
          </a:prstGeom>
        </p:spPr>
      </p:pic>
      <p:sp>
        <p:nvSpPr>
          <p:cNvPr id="8" name="标题 7"/>
          <p:cNvSpPr>
            <a:spLocks noGrp="1"/>
          </p:cNvSpPr>
          <p:nvPr>
            <p:ph type="title"/>
          </p:nvPr>
        </p:nvSpPr>
        <p:spPr>
          <a:xfrm>
            <a:off x="4190944" y="549276"/>
            <a:ext cx="18973856" cy="1736692"/>
          </a:xfrm>
        </p:spPr>
        <p:txBody>
          <a:bodyPr/>
          <a:lstStyle/>
          <a:p>
            <a:r>
              <a:rPr lang="zh-CN" altLang="en-US"/>
              <a:t>单击此处编辑母版标题样式</a:t>
            </a:r>
          </a:p>
        </p:txBody>
      </p:sp>
    </p:spTree>
    <p:extLst>
      <p:ext uri="{BB962C8B-B14F-4D97-AF65-F5344CB8AC3E}">
        <p14:creationId xmlns:p14="http://schemas.microsoft.com/office/powerpoint/2010/main" val="3839317519"/>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showMasterSp="0" type="title" userDrawn="1">
  <p:cSld name="1_标题幻灯片">
    <p:spTree>
      <p:nvGrpSpPr>
        <p:cNvPr id="1" name=""/>
        <p:cNvGrpSpPr/>
        <p:nvPr/>
      </p:nvGrpSpPr>
      <p:grpSpPr>
        <a:xfrm>
          <a:off x="0" y="0"/>
          <a:ext cx="0" cy="0"/>
          <a:chOff x="0" y="0"/>
          <a:chExt cx="0" cy="0"/>
        </a:xfrm>
      </p:grpSpPr>
      <p:pic>
        <p:nvPicPr>
          <p:cNvPr id="6" name="图片 5"/>
          <p:cNvPicPr>
            <a:picLocks noChangeAspect="1"/>
          </p:cNvPicPr>
          <p:nvPr userDrawn="1"/>
        </p:nvPicPr>
        <p:blipFill>
          <a:blip r:embed="rId2"/>
          <a:stretch>
            <a:fillRect/>
          </a:stretch>
        </p:blipFill>
        <p:spPr>
          <a:xfrm>
            <a:off x="2" y="7"/>
            <a:ext cx="24384000" cy="13716002"/>
          </a:xfrm>
          <a:prstGeom prst="rect">
            <a:avLst/>
          </a:prstGeom>
        </p:spPr>
      </p:pic>
      <p:pic>
        <p:nvPicPr>
          <p:cNvPr id="39" name="图片 38" descr="线条02"/>
          <p:cNvPicPr>
            <a:picLocks noChangeAspect="1"/>
          </p:cNvPicPr>
          <p:nvPr userDrawn="1"/>
        </p:nvPicPr>
        <p:blipFill>
          <a:blip r:embed="rId3">
            <a:duotone>
              <a:schemeClr val="accent2">
                <a:shade val="45000"/>
                <a:satMod val="135000"/>
              </a:schemeClr>
              <a:prstClr val="white"/>
            </a:duotone>
          </a:blip>
          <a:srcRect/>
          <a:stretch>
            <a:fillRect/>
          </a:stretch>
        </p:blipFill>
        <p:spPr>
          <a:xfrm rot="10800000" flipH="1">
            <a:off x="12376150" y="-1"/>
            <a:ext cx="12039600" cy="4149374"/>
          </a:xfrm>
          <a:prstGeom prst="rect">
            <a:avLst/>
          </a:prstGeom>
        </p:spPr>
      </p:pic>
      <p:grpSp>
        <p:nvGrpSpPr>
          <p:cNvPr id="40" name="组合 39"/>
          <p:cNvGrpSpPr/>
          <p:nvPr userDrawn="1"/>
        </p:nvGrpSpPr>
        <p:grpSpPr>
          <a:xfrm flipH="1">
            <a:off x="-228598" y="3992141"/>
            <a:ext cx="24612600" cy="9623758"/>
            <a:chOff x="-1905" y="684529"/>
            <a:chExt cx="12285980" cy="6304280"/>
          </a:xfrm>
        </p:grpSpPr>
        <p:pic>
          <p:nvPicPr>
            <p:cNvPr id="41" name="图片 40" descr="线条02"/>
            <p:cNvPicPr>
              <a:picLocks noChangeAspect="1"/>
            </p:cNvPicPr>
            <p:nvPr userDrawn="1"/>
          </p:nvPicPr>
          <p:blipFill>
            <a:blip r:embed="rId4">
              <a:duotone>
                <a:schemeClr val="accent2">
                  <a:shade val="45000"/>
                  <a:satMod val="135000"/>
                </a:schemeClr>
                <a:prstClr val="white"/>
              </a:duotone>
            </a:blip>
            <a:stretch>
              <a:fillRect/>
            </a:stretch>
          </p:blipFill>
          <p:spPr>
            <a:xfrm>
              <a:off x="6985" y="684529"/>
              <a:ext cx="12178030" cy="6304280"/>
            </a:xfrm>
            <a:prstGeom prst="rect">
              <a:avLst/>
            </a:prstGeom>
          </p:spPr>
        </p:pic>
        <p:pic>
          <p:nvPicPr>
            <p:cNvPr id="42" name="图片 41" descr="线条01"/>
            <p:cNvPicPr>
              <a:picLocks noChangeAspect="1"/>
            </p:cNvPicPr>
            <p:nvPr userDrawn="1"/>
          </p:nvPicPr>
          <p:blipFill>
            <a:blip r:embed="rId5">
              <a:duotone>
                <a:schemeClr val="accent2">
                  <a:shade val="45000"/>
                  <a:satMod val="135000"/>
                </a:schemeClr>
                <a:prstClr val="white"/>
              </a:duotone>
            </a:blip>
            <a:stretch>
              <a:fillRect/>
            </a:stretch>
          </p:blipFill>
          <p:spPr>
            <a:xfrm>
              <a:off x="-1905" y="3650615"/>
              <a:ext cx="12285980" cy="3001010"/>
            </a:xfrm>
            <a:prstGeom prst="rect">
              <a:avLst/>
            </a:prstGeom>
          </p:spPr>
        </p:pic>
      </p:grpSp>
      <p:sp>
        <p:nvSpPr>
          <p:cNvPr id="9801" name="副标题 2"/>
          <p:cNvSpPr>
            <a:spLocks noGrp="1"/>
          </p:cNvSpPr>
          <p:nvPr userDrawn="1">
            <p:ph type="subTitle" idx="1"/>
          </p:nvPr>
        </p:nvSpPr>
        <p:spPr>
          <a:xfrm>
            <a:off x="11669487" y="3189399"/>
            <a:ext cx="11368310" cy="1117598"/>
          </a:xfrm>
        </p:spPr>
        <p:txBody>
          <a:bodyPr anchor="t">
            <a:normAutofit/>
          </a:bodyPr>
          <a:lstStyle>
            <a:lvl1pPr marL="0" indent="0" algn="r">
              <a:buNone/>
              <a:defRPr sz="3200">
                <a:solidFill>
                  <a:schemeClr val="bg1"/>
                </a:solidFill>
              </a:defRPr>
            </a:lvl1pPr>
            <a:lvl2pPr marL="914492" indent="0" algn="ctr">
              <a:buNone/>
              <a:defRPr sz="4000"/>
            </a:lvl2pPr>
            <a:lvl3pPr marL="1828986" indent="0" algn="ctr">
              <a:buNone/>
              <a:defRPr sz="3600"/>
            </a:lvl3pPr>
            <a:lvl4pPr marL="2742674" indent="0" algn="ctr">
              <a:buNone/>
              <a:defRPr sz="3200"/>
            </a:lvl4pPr>
            <a:lvl5pPr marL="3657166" indent="0" algn="ctr">
              <a:buNone/>
              <a:defRPr sz="3200"/>
            </a:lvl5pPr>
            <a:lvl6pPr marL="4571660" indent="0" algn="ctr">
              <a:buNone/>
              <a:defRPr sz="3200"/>
            </a:lvl6pPr>
            <a:lvl7pPr marL="5486156" indent="0" algn="ctr">
              <a:buNone/>
              <a:defRPr sz="3200"/>
            </a:lvl7pPr>
            <a:lvl8pPr marL="6400648" indent="0" algn="ctr">
              <a:buNone/>
              <a:defRPr sz="3200"/>
            </a:lvl8pPr>
            <a:lvl9pPr marL="7314336" indent="0" algn="ctr">
              <a:buNone/>
              <a:defRPr sz="3200"/>
            </a:lvl9pPr>
          </a:lstStyle>
          <a:p>
            <a:r>
              <a:rPr lang="en-US" dirty="0"/>
              <a:t>Click to edit Master subtitle style</a:t>
            </a:r>
          </a:p>
        </p:txBody>
      </p:sp>
      <p:sp>
        <p:nvSpPr>
          <p:cNvPr id="9802" name="标题 1"/>
          <p:cNvSpPr>
            <a:spLocks noGrp="1"/>
          </p:cNvSpPr>
          <p:nvPr userDrawn="1">
            <p:ph type="ctrTitle"/>
          </p:nvPr>
        </p:nvSpPr>
        <p:spPr>
          <a:xfrm>
            <a:off x="11669487" y="3892049"/>
            <a:ext cx="11368310" cy="3195138"/>
          </a:xfrm>
        </p:spPr>
        <p:txBody>
          <a:bodyPr anchor="b">
            <a:normAutofit/>
          </a:bodyPr>
          <a:lstStyle>
            <a:lvl1pPr algn="r">
              <a:defRPr sz="8800">
                <a:solidFill>
                  <a:schemeClr val="bg1"/>
                </a:solidFill>
              </a:defRPr>
            </a:lvl1pPr>
          </a:lstStyle>
          <a:p>
            <a:r>
              <a:rPr lang="en-US" dirty="0"/>
              <a:t>Click to edit Master title style</a:t>
            </a:r>
            <a:endParaRPr lang="zh-CN" altLang="en-US" dirty="0"/>
          </a:p>
        </p:txBody>
      </p:sp>
      <p:sp>
        <p:nvSpPr>
          <p:cNvPr id="12" name="文本占位符 13"/>
          <p:cNvSpPr>
            <a:spLocks noGrp="1"/>
          </p:cNvSpPr>
          <p:nvPr userDrawn="1">
            <p:ph type="body" sz="quarter" idx="10" hasCustomPrompt="1"/>
          </p:nvPr>
        </p:nvSpPr>
        <p:spPr>
          <a:xfrm>
            <a:off x="17660475" y="10657077"/>
            <a:ext cx="5377326" cy="592542"/>
          </a:xfrm>
        </p:spPr>
        <p:txBody>
          <a:bodyPr vert="horz" anchor="ctr">
            <a:noAutofit/>
          </a:bodyPr>
          <a:lstStyle>
            <a:lvl1pPr marL="0" indent="0" algn="r">
              <a:buNone/>
              <a:defRPr sz="2400" b="0">
                <a:solidFill>
                  <a:schemeClr val="accent2">
                    <a:lumMod val="60000"/>
                    <a:lumOff val="40000"/>
                  </a:schemeClr>
                </a:solidFill>
              </a:defRPr>
            </a:lvl1pPr>
            <a:lvl2pPr marL="914492" indent="0">
              <a:buNone/>
              <a:defRPr/>
            </a:lvl2pPr>
            <a:lvl3pPr marL="1828986" indent="0">
              <a:buNone/>
              <a:defRPr/>
            </a:lvl3pPr>
            <a:lvl4pPr marL="2742674" indent="0">
              <a:buNone/>
              <a:defRPr/>
            </a:lvl4pPr>
            <a:lvl5pPr marL="3657166" indent="0">
              <a:buNone/>
              <a:defRPr/>
            </a:lvl5pPr>
          </a:lstStyle>
          <a:p>
            <a:pPr lvl="0"/>
            <a:r>
              <a:rPr lang="en-US" altLang="zh-CN" dirty="0"/>
              <a:t>Signature</a:t>
            </a:r>
          </a:p>
        </p:txBody>
      </p:sp>
      <p:sp>
        <p:nvSpPr>
          <p:cNvPr id="13" name="文本占位符 13"/>
          <p:cNvSpPr>
            <a:spLocks noGrp="1"/>
          </p:cNvSpPr>
          <p:nvPr userDrawn="1">
            <p:ph type="body" sz="quarter" idx="11" hasCustomPrompt="1"/>
          </p:nvPr>
        </p:nvSpPr>
        <p:spPr>
          <a:xfrm>
            <a:off x="10356792" y="10657077"/>
            <a:ext cx="7226296" cy="592542"/>
          </a:xfrm>
        </p:spPr>
        <p:txBody>
          <a:bodyPr vert="horz" anchor="ctr">
            <a:noAutofit/>
          </a:bodyPr>
          <a:lstStyle>
            <a:lvl1pPr marL="0" indent="0" algn="r">
              <a:buNone/>
              <a:defRPr sz="2400" b="0">
                <a:solidFill>
                  <a:schemeClr val="accent2">
                    <a:lumMod val="60000"/>
                    <a:lumOff val="40000"/>
                  </a:schemeClr>
                </a:solidFill>
              </a:defRPr>
            </a:lvl1pPr>
            <a:lvl2pPr marL="914492" indent="0">
              <a:buNone/>
              <a:defRPr/>
            </a:lvl2pPr>
            <a:lvl3pPr marL="1828986" indent="0">
              <a:buNone/>
              <a:defRPr/>
            </a:lvl3pPr>
            <a:lvl4pPr marL="2742674" indent="0">
              <a:buNone/>
              <a:defRPr/>
            </a:lvl4pPr>
            <a:lvl5pPr marL="3657166" indent="0">
              <a:buNone/>
              <a:defRPr/>
            </a:lvl5pPr>
          </a:lstStyle>
          <a:p>
            <a:pPr lvl="0"/>
            <a:r>
              <a:rPr lang="en-US" altLang="zh-CN" dirty="0"/>
              <a:t>Date</a:t>
            </a:r>
            <a:endParaRPr lang="zh-CN" altLang="en-US" dirty="0"/>
          </a:p>
        </p:txBody>
      </p:sp>
      <p:sp>
        <p:nvSpPr>
          <p:cNvPr id="11" name="任意多边形: 形状 10"/>
          <p:cNvSpPr/>
          <p:nvPr userDrawn="1"/>
        </p:nvSpPr>
        <p:spPr>
          <a:xfrm flipV="1">
            <a:off x="16964465" y="9200451"/>
            <a:ext cx="5955570" cy="184714"/>
          </a:xfrm>
          <a:custGeom>
            <a:avLst/>
            <a:gdLst>
              <a:gd name="connsiteX0" fmla="*/ 4835643 w 4911814"/>
              <a:gd name="connsiteY0" fmla="*/ 0 h 152342"/>
              <a:gd name="connsiteX1" fmla="*/ 4911814 w 4911814"/>
              <a:gd name="connsiteY1" fmla="*/ 76171 h 152342"/>
              <a:gd name="connsiteX2" fmla="*/ 4835643 w 4911814"/>
              <a:gd name="connsiteY2" fmla="*/ 152342 h 152342"/>
              <a:gd name="connsiteX3" fmla="*/ 4759472 w 4911814"/>
              <a:gd name="connsiteY3" fmla="*/ 76171 h 152342"/>
              <a:gd name="connsiteX4" fmla="*/ 4402961 w 4911814"/>
              <a:gd name="connsiteY4" fmla="*/ 0 h 152342"/>
              <a:gd name="connsiteX5" fmla="*/ 4479132 w 4911814"/>
              <a:gd name="connsiteY5" fmla="*/ 76171 h 152342"/>
              <a:gd name="connsiteX6" fmla="*/ 4402961 w 4911814"/>
              <a:gd name="connsiteY6" fmla="*/ 152342 h 152342"/>
              <a:gd name="connsiteX7" fmla="*/ 4326790 w 4911814"/>
              <a:gd name="connsiteY7" fmla="*/ 76171 h 152342"/>
              <a:gd name="connsiteX8" fmla="*/ 3970282 w 4911814"/>
              <a:gd name="connsiteY8" fmla="*/ 0 h 152342"/>
              <a:gd name="connsiteX9" fmla="*/ 4046453 w 4911814"/>
              <a:gd name="connsiteY9" fmla="*/ 76171 h 152342"/>
              <a:gd name="connsiteX10" fmla="*/ 3970282 w 4911814"/>
              <a:gd name="connsiteY10" fmla="*/ 152342 h 152342"/>
              <a:gd name="connsiteX11" fmla="*/ 3894111 w 4911814"/>
              <a:gd name="connsiteY11" fmla="*/ 76171 h 152342"/>
              <a:gd name="connsiteX12" fmla="*/ 3537603 w 4911814"/>
              <a:gd name="connsiteY12" fmla="*/ 0 h 152342"/>
              <a:gd name="connsiteX13" fmla="*/ 3613774 w 4911814"/>
              <a:gd name="connsiteY13" fmla="*/ 76171 h 152342"/>
              <a:gd name="connsiteX14" fmla="*/ 3537603 w 4911814"/>
              <a:gd name="connsiteY14" fmla="*/ 152342 h 152342"/>
              <a:gd name="connsiteX15" fmla="*/ 3461432 w 4911814"/>
              <a:gd name="connsiteY15" fmla="*/ 76171 h 152342"/>
              <a:gd name="connsiteX16" fmla="*/ 3104924 w 4911814"/>
              <a:gd name="connsiteY16" fmla="*/ 0 h 152342"/>
              <a:gd name="connsiteX17" fmla="*/ 3181095 w 4911814"/>
              <a:gd name="connsiteY17" fmla="*/ 76171 h 152342"/>
              <a:gd name="connsiteX18" fmla="*/ 3104924 w 4911814"/>
              <a:gd name="connsiteY18" fmla="*/ 152342 h 152342"/>
              <a:gd name="connsiteX19" fmla="*/ 3028753 w 4911814"/>
              <a:gd name="connsiteY19" fmla="*/ 76171 h 152342"/>
              <a:gd name="connsiteX20" fmla="*/ 2672245 w 4911814"/>
              <a:gd name="connsiteY20" fmla="*/ 0 h 152342"/>
              <a:gd name="connsiteX21" fmla="*/ 2748416 w 4911814"/>
              <a:gd name="connsiteY21" fmla="*/ 76171 h 152342"/>
              <a:gd name="connsiteX22" fmla="*/ 2672245 w 4911814"/>
              <a:gd name="connsiteY22" fmla="*/ 152342 h 152342"/>
              <a:gd name="connsiteX23" fmla="*/ 2596074 w 4911814"/>
              <a:gd name="connsiteY23" fmla="*/ 76171 h 152342"/>
              <a:gd name="connsiteX24" fmla="*/ 2239566 w 4911814"/>
              <a:gd name="connsiteY24" fmla="*/ 0 h 152342"/>
              <a:gd name="connsiteX25" fmla="*/ 2315737 w 4911814"/>
              <a:gd name="connsiteY25" fmla="*/ 76171 h 152342"/>
              <a:gd name="connsiteX26" fmla="*/ 2239566 w 4911814"/>
              <a:gd name="connsiteY26" fmla="*/ 152342 h 152342"/>
              <a:gd name="connsiteX27" fmla="*/ 2163395 w 4911814"/>
              <a:gd name="connsiteY27" fmla="*/ 76171 h 152342"/>
              <a:gd name="connsiteX28" fmla="*/ 1806887 w 4911814"/>
              <a:gd name="connsiteY28" fmla="*/ 0 h 152342"/>
              <a:gd name="connsiteX29" fmla="*/ 1883058 w 4911814"/>
              <a:gd name="connsiteY29" fmla="*/ 76171 h 152342"/>
              <a:gd name="connsiteX30" fmla="*/ 1806887 w 4911814"/>
              <a:gd name="connsiteY30" fmla="*/ 152342 h 152342"/>
              <a:gd name="connsiteX31" fmla="*/ 1730716 w 4911814"/>
              <a:gd name="connsiteY31" fmla="*/ 76171 h 152342"/>
              <a:gd name="connsiteX32" fmla="*/ 1374208 w 4911814"/>
              <a:gd name="connsiteY32" fmla="*/ 0 h 152342"/>
              <a:gd name="connsiteX33" fmla="*/ 1450379 w 4911814"/>
              <a:gd name="connsiteY33" fmla="*/ 76171 h 152342"/>
              <a:gd name="connsiteX34" fmla="*/ 1374208 w 4911814"/>
              <a:gd name="connsiteY34" fmla="*/ 152342 h 152342"/>
              <a:gd name="connsiteX35" fmla="*/ 1298037 w 4911814"/>
              <a:gd name="connsiteY35" fmla="*/ 76171 h 152342"/>
              <a:gd name="connsiteX36" fmla="*/ 941529 w 4911814"/>
              <a:gd name="connsiteY36" fmla="*/ 0 h 152342"/>
              <a:gd name="connsiteX37" fmla="*/ 1017700 w 4911814"/>
              <a:gd name="connsiteY37" fmla="*/ 76171 h 152342"/>
              <a:gd name="connsiteX38" fmla="*/ 941529 w 4911814"/>
              <a:gd name="connsiteY38" fmla="*/ 152342 h 152342"/>
              <a:gd name="connsiteX39" fmla="*/ 865358 w 4911814"/>
              <a:gd name="connsiteY39" fmla="*/ 76171 h 152342"/>
              <a:gd name="connsiteX40" fmla="*/ 508850 w 4911814"/>
              <a:gd name="connsiteY40" fmla="*/ 0 h 152342"/>
              <a:gd name="connsiteX41" fmla="*/ 585021 w 4911814"/>
              <a:gd name="connsiteY41" fmla="*/ 76171 h 152342"/>
              <a:gd name="connsiteX42" fmla="*/ 508850 w 4911814"/>
              <a:gd name="connsiteY42" fmla="*/ 152342 h 152342"/>
              <a:gd name="connsiteX43" fmla="*/ 432679 w 4911814"/>
              <a:gd name="connsiteY43" fmla="*/ 76171 h 152342"/>
              <a:gd name="connsiteX44" fmla="*/ 76171 w 4911814"/>
              <a:gd name="connsiteY44" fmla="*/ 0 h 152342"/>
              <a:gd name="connsiteX45" fmla="*/ 152342 w 4911814"/>
              <a:gd name="connsiteY45" fmla="*/ 76171 h 152342"/>
              <a:gd name="connsiteX46" fmla="*/ 76171 w 4911814"/>
              <a:gd name="connsiteY46" fmla="*/ 152342 h 152342"/>
              <a:gd name="connsiteX47" fmla="*/ 0 w 4911814"/>
              <a:gd name="connsiteY47" fmla="*/ 76171 h 15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911814" h="152342">
                <a:moveTo>
                  <a:pt x="4835643" y="0"/>
                </a:moveTo>
                <a:lnTo>
                  <a:pt x="4911814" y="76171"/>
                </a:lnTo>
                <a:lnTo>
                  <a:pt x="4835643" y="152342"/>
                </a:lnTo>
                <a:lnTo>
                  <a:pt x="4759472" y="76171"/>
                </a:lnTo>
                <a:close/>
                <a:moveTo>
                  <a:pt x="4402961" y="0"/>
                </a:moveTo>
                <a:lnTo>
                  <a:pt x="4479132" y="76171"/>
                </a:lnTo>
                <a:lnTo>
                  <a:pt x="4402961" y="152342"/>
                </a:lnTo>
                <a:lnTo>
                  <a:pt x="4326790" y="76171"/>
                </a:lnTo>
                <a:close/>
                <a:moveTo>
                  <a:pt x="3970282" y="0"/>
                </a:moveTo>
                <a:lnTo>
                  <a:pt x="4046453" y="76171"/>
                </a:lnTo>
                <a:lnTo>
                  <a:pt x="3970282" y="152342"/>
                </a:lnTo>
                <a:lnTo>
                  <a:pt x="3894111" y="76171"/>
                </a:lnTo>
                <a:close/>
                <a:moveTo>
                  <a:pt x="3537603" y="0"/>
                </a:moveTo>
                <a:lnTo>
                  <a:pt x="3613774" y="76171"/>
                </a:lnTo>
                <a:lnTo>
                  <a:pt x="3537603" y="152342"/>
                </a:lnTo>
                <a:lnTo>
                  <a:pt x="3461432" y="76171"/>
                </a:lnTo>
                <a:close/>
                <a:moveTo>
                  <a:pt x="3104924" y="0"/>
                </a:moveTo>
                <a:lnTo>
                  <a:pt x="3181095" y="76171"/>
                </a:lnTo>
                <a:lnTo>
                  <a:pt x="3104924" y="152342"/>
                </a:lnTo>
                <a:lnTo>
                  <a:pt x="3028753" y="76171"/>
                </a:lnTo>
                <a:close/>
                <a:moveTo>
                  <a:pt x="2672245" y="0"/>
                </a:moveTo>
                <a:lnTo>
                  <a:pt x="2748416" y="76171"/>
                </a:lnTo>
                <a:lnTo>
                  <a:pt x="2672245" y="152342"/>
                </a:lnTo>
                <a:lnTo>
                  <a:pt x="2596074" y="76171"/>
                </a:lnTo>
                <a:close/>
                <a:moveTo>
                  <a:pt x="2239566" y="0"/>
                </a:moveTo>
                <a:lnTo>
                  <a:pt x="2315737" y="76171"/>
                </a:lnTo>
                <a:lnTo>
                  <a:pt x="2239566" y="152342"/>
                </a:lnTo>
                <a:lnTo>
                  <a:pt x="2163395" y="76171"/>
                </a:lnTo>
                <a:close/>
                <a:moveTo>
                  <a:pt x="1806887" y="0"/>
                </a:moveTo>
                <a:lnTo>
                  <a:pt x="1883058" y="76171"/>
                </a:lnTo>
                <a:lnTo>
                  <a:pt x="1806887" y="152342"/>
                </a:lnTo>
                <a:lnTo>
                  <a:pt x="1730716" y="76171"/>
                </a:lnTo>
                <a:close/>
                <a:moveTo>
                  <a:pt x="1374208" y="0"/>
                </a:moveTo>
                <a:lnTo>
                  <a:pt x="1450379" y="76171"/>
                </a:lnTo>
                <a:lnTo>
                  <a:pt x="1374208" y="152342"/>
                </a:lnTo>
                <a:lnTo>
                  <a:pt x="1298037" y="76171"/>
                </a:lnTo>
                <a:close/>
                <a:moveTo>
                  <a:pt x="941529" y="0"/>
                </a:moveTo>
                <a:lnTo>
                  <a:pt x="1017700" y="76171"/>
                </a:lnTo>
                <a:lnTo>
                  <a:pt x="941529" y="152342"/>
                </a:lnTo>
                <a:lnTo>
                  <a:pt x="865358" y="76171"/>
                </a:lnTo>
                <a:close/>
                <a:moveTo>
                  <a:pt x="508850" y="0"/>
                </a:moveTo>
                <a:lnTo>
                  <a:pt x="585021" y="76171"/>
                </a:lnTo>
                <a:lnTo>
                  <a:pt x="508850" y="152342"/>
                </a:lnTo>
                <a:lnTo>
                  <a:pt x="432679" y="76171"/>
                </a:lnTo>
                <a:close/>
                <a:moveTo>
                  <a:pt x="76171" y="0"/>
                </a:moveTo>
                <a:lnTo>
                  <a:pt x="152342" y="76171"/>
                </a:lnTo>
                <a:lnTo>
                  <a:pt x="76171" y="152342"/>
                </a:lnTo>
                <a:lnTo>
                  <a:pt x="0" y="76171"/>
                </a:lnTo>
                <a:close/>
              </a:path>
            </a:pathLst>
          </a:custGeom>
          <a:solidFill>
            <a:srgbClr val="F8C381">
              <a:alpha val="71000"/>
            </a:srgbClr>
          </a:solidFill>
          <a:ln w="12700" cap="flat" cmpd="sng" algn="ctr">
            <a:noFill/>
            <a:prstDash val="solid"/>
            <a:miter lim="800000"/>
          </a:ln>
          <a:effectLst/>
        </p:spPr>
        <p:txBody>
          <a:bodyPr rtlCol="0" anchor="ctr"/>
          <a:lstStyle/>
          <a:p>
            <a:pPr marL="0" marR="0" lvl="0" indent="0" algn="ctr" defTabSz="1828986" eaLnBrk="1" fontAlgn="auto" latinLnBrk="0" hangingPunct="1">
              <a:lnSpc>
                <a:spcPct val="100000"/>
              </a:lnSpc>
              <a:spcBef>
                <a:spcPts val="0"/>
              </a:spcBef>
              <a:spcAft>
                <a:spcPts val="0"/>
              </a:spcAft>
              <a:buClrTx/>
              <a:buSzTx/>
              <a:buFontTx/>
              <a:buNone/>
              <a:defRPr/>
            </a:pPr>
            <a:endParaRPr kumimoji="0" lang="zh-CN" altLang="en-US" sz="3600" b="0" i="0" u="none" strike="noStrike" kern="0" cap="none" spc="0" normalizeH="0" baseline="0" noProof="0">
              <a:ln>
                <a:noFill/>
              </a:ln>
              <a:solidFill>
                <a:srgbClr val="FFFFFF"/>
              </a:solidFill>
              <a:effectLst/>
              <a:uLnTx/>
              <a:uFillTx/>
              <a:latin typeface="Arial" panose="020B0604020202020204"/>
              <a:ea typeface="微软雅黑" panose="020B0503020204020204" charset="-122"/>
              <a:cs typeface="+mn-cs"/>
            </a:endParaRPr>
          </a:p>
        </p:txBody>
      </p:sp>
    </p:spTree>
    <p:extLst>
      <p:ext uri="{BB962C8B-B14F-4D97-AF65-F5344CB8AC3E}">
        <p14:creationId xmlns:p14="http://schemas.microsoft.com/office/powerpoint/2010/main" val="3464231956"/>
      </p:ext>
    </p:extLst>
  </p:cSld>
  <p:clrMapOvr>
    <a:overrideClrMapping bg1="lt1" tx1="dk1" bg2="lt2" tx2="dk2" accent1="accent1" accent2="accent2" accent3="accent3" accent4="accent4" accent5="accent5" accent6="accent6" hlink="hlink" folHlink="folHlink"/>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1201340" y="11859862"/>
            <a:ext cx="21971004" cy="636980"/>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12" name="Presentation Title"/>
          <p:cNvSpPr txBox="1">
            <a:spLocks noGrp="1"/>
          </p:cNvSpPr>
          <p:nvPr>
            <p:ph type="title" hasCustomPrompt="1"/>
          </p:nvPr>
        </p:nvSpPr>
        <p:spPr>
          <a:xfrm>
            <a:off x="1206496" y="2574993"/>
            <a:ext cx="21971004" cy="4648202"/>
          </a:xfrm>
          <a:prstGeom prst="rect">
            <a:avLst/>
          </a:prstGeom>
        </p:spPr>
        <p:txBody>
          <a:bodyPr anchor="b"/>
          <a:lstStyle>
            <a:lvl1pPr>
              <a:defRPr sz="11600" spc="-232"/>
            </a:lvl1pPr>
          </a:lstStyle>
          <a:p>
            <a:r>
              <a:t>Presentation Title</a:t>
            </a:r>
          </a:p>
        </p:txBody>
      </p:sp>
      <p:sp>
        <p:nvSpPr>
          <p:cNvPr id="13" name="Body Level One…"/>
          <p:cNvSpPr txBox="1">
            <a:spLocks noGrp="1"/>
          </p:cNvSpPr>
          <p:nvPr>
            <p:ph type="body" sz="quarter" idx="1" hasCustomPrompt="1"/>
          </p:nvPr>
        </p:nvSpPr>
        <p:spPr>
          <a:xfrm>
            <a:off x="1201343" y="7223191"/>
            <a:ext cx="21971002" cy="1905002"/>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99073809"/>
      </p:ext>
    </p:extLst>
  </p:cSld>
  <p:clrMapOvr>
    <a:masterClrMapping/>
  </p:clrMapOvr>
  <p:transition spd="med"/>
</p:sldLayout>
</file>

<file path=ppt/slideLayouts/slideLayout190.xml><?xml version="1.0" encoding="utf-8"?>
<p:sldLayout xmlns:a="http://schemas.openxmlformats.org/drawingml/2006/main" xmlns:r="http://schemas.openxmlformats.org/officeDocument/2006/relationships" xmlns:p="http://schemas.openxmlformats.org/presentationml/2006/main" type="tx">
  <p:cSld name="Title &amp; Photo">
    <p:spTree>
      <p:nvGrpSpPr>
        <p:cNvPr id="1" name=""/>
        <p:cNvGrpSpPr/>
        <p:nvPr/>
      </p:nvGrpSpPr>
      <p:grpSpPr>
        <a:xfrm>
          <a:off x="0" y="0"/>
          <a:ext cx="0" cy="0"/>
          <a:chOff x="0" y="0"/>
          <a:chExt cx="0" cy="0"/>
        </a:xfrm>
      </p:grpSpPr>
      <p:sp>
        <p:nvSpPr>
          <p:cNvPr id="21" name="Avocados and limes"/>
          <p:cNvSpPr>
            <a:spLocks noGrp="1"/>
          </p:cNvSpPr>
          <p:nvPr>
            <p:ph type="pic" idx="21"/>
          </p:nvPr>
        </p:nvSpPr>
        <p:spPr>
          <a:xfrm>
            <a:off x="-1155700" y="-1295399"/>
            <a:ext cx="26746200" cy="16018934"/>
          </a:xfrm>
          <a:prstGeom prst="rect">
            <a:avLst/>
          </a:prstGeom>
        </p:spPr>
        <p:txBody>
          <a:bodyPr lIns="91439" tIns="45719" rIns="91439" bIns="45719">
            <a:noAutofit/>
          </a:bodyPr>
          <a:lstStyle/>
          <a:p>
            <a:endParaRPr/>
          </a:p>
        </p:txBody>
      </p:sp>
      <p:sp>
        <p:nvSpPr>
          <p:cNvPr id="22" name="Presentation Title"/>
          <p:cNvSpPr txBox="1">
            <a:spLocks noGrp="1"/>
          </p:cNvSpPr>
          <p:nvPr>
            <p:ph type="title" hasCustomPrompt="1"/>
          </p:nvPr>
        </p:nvSpPr>
        <p:spPr>
          <a:xfrm>
            <a:off x="1206500" y="7124700"/>
            <a:ext cx="21971000" cy="4648200"/>
          </a:xfrm>
          <a:prstGeom prst="rect">
            <a:avLst/>
          </a:prstGeom>
        </p:spPr>
        <p:txBody>
          <a:bodyPr anchor="b"/>
          <a:lstStyle>
            <a:lvl1pPr>
              <a:defRPr sz="11600" spc="-232"/>
            </a:lvl1pPr>
          </a:lstStyle>
          <a:p>
            <a:r>
              <a:t>Presentation Title</a:t>
            </a:r>
          </a:p>
        </p:txBody>
      </p:sp>
      <p:sp>
        <p:nvSpPr>
          <p:cNvPr id="23" name="Author and Date"/>
          <p:cNvSpPr txBox="1">
            <a:spLocks noGrp="1"/>
          </p:cNvSpPr>
          <p:nvPr>
            <p:ph type="body" sz="quarter" idx="22" hasCustomPrompt="1"/>
          </p:nvPr>
        </p:nvSpPr>
        <p:spPr>
          <a:xfrm>
            <a:off x="1207691" y="1106138"/>
            <a:ext cx="21968622" cy="636980"/>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24" name="Body Level One…"/>
          <p:cNvSpPr txBox="1">
            <a:spLocks noGrp="1"/>
          </p:cNvSpPr>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2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02372685"/>
      </p:ext>
    </p:extLst>
  </p:cSld>
  <p:clrMapOvr>
    <a:masterClrMapping/>
  </p:clrMapOvr>
  <p:transition spd="med"/>
</p:sldLayout>
</file>

<file path=ppt/slideLayouts/slideLayout191.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Bowl with salmon cakes, salad, and hummus"/>
          <p:cNvSpPr>
            <a:spLocks noGrp="1"/>
          </p:cNvSpPr>
          <p:nvPr>
            <p:ph type="pic" idx="21"/>
          </p:nvPr>
        </p:nvSpPr>
        <p:spPr>
          <a:xfrm>
            <a:off x="10972801" y="-203200"/>
            <a:ext cx="12144838" cy="14135100"/>
          </a:xfrm>
          <a:prstGeom prst="rect">
            <a:avLst/>
          </a:prstGeom>
        </p:spPr>
        <p:txBody>
          <a:bodyPr lIns="91439" tIns="45719" rIns="91439" bIns="45719">
            <a:noAutofit/>
          </a:bodyPr>
          <a:lstStyle/>
          <a:p>
            <a:endParaRPr/>
          </a:p>
        </p:txBody>
      </p:sp>
      <p:sp>
        <p:nvSpPr>
          <p:cNvPr id="33" name="Slide Title"/>
          <p:cNvSpPr txBox="1">
            <a:spLocks noGrp="1"/>
          </p:cNvSpPr>
          <p:nvPr>
            <p:ph type="title" hasCustomPrompt="1"/>
          </p:nvPr>
        </p:nvSpPr>
        <p:spPr>
          <a:xfrm>
            <a:off x="1206500" y="1270001"/>
            <a:ext cx="9779000" cy="5882274"/>
          </a:xfrm>
          <a:prstGeom prst="rect">
            <a:avLst/>
          </a:prstGeom>
        </p:spPr>
        <p:txBody>
          <a:bodyPr anchor="b"/>
          <a:lstStyle/>
          <a:p>
            <a:r>
              <a:t>Slide Title</a:t>
            </a:r>
          </a:p>
        </p:txBody>
      </p:sp>
      <p:sp>
        <p:nvSpPr>
          <p:cNvPr id="34" name="Body Level One…"/>
          <p:cNvSpPr txBox="1">
            <a:spLocks noGrp="1"/>
          </p:cNvSpPr>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Slide Subtitle</a:t>
            </a:r>
          </a:p>
          <a:p>
            <a:pPr lvl="1"/>
            <a:endParaRPr/>
          </a:p>
          <a:p>
            <a:pPr lvl="2"/>
            <a:endParaRPr/>
          </a:p>
          <a:p>
            <a:pPr lvl="3"/>
            <a:endParaRPr/>
          </a:p>
          <a:p>
            <a:pPr lvl="4"/>
            <a:endParaRPr/>
          </a:p>
        </p:txBody>
      </p:sp>
      <p:sp>
        <p:nvSpPr>
          <p:cNvPr id="35" name="Slide Number"/>
          <p:cNvSpPr txBox="1">
            <a:spLocks noGrp="1"/>
          </p:cNvSpPr>
          <p:nvPr>
            <p:ph type="sldNum" sz="quarter" idx="2"/>
          </p:nvPr>
        </p:nvSpPr>
        <p:spPr>
          <a:xfrm>
            <a:off x="11993393" y="13080243"/>
            <a:ext cx="384721" cy="379591"/>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14154246"/>
      </p:ext>
    </p:extLst>
  </p:cSld>
  <p:clrMapOvr>
    <a:masterClrMapping/>
  </p:clrMapOvr>
  <p:transition spd="med"/>
</p:sldLayout>
</file>

<file path=ppt/slideLayouts/slideLayout192.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Slide Title"/>
          <p:cNvSpPr txBox="1">
            <a:spLocks noGrp="1"/>
          </p:cNvSpPr>
          <p:nvPr>
            <p:ph type="title" hasCustomPrompt="1"/>
          </p:nvPr>
        </p:nvSpPr>
        <p:spPr>
          <a:prstGeom prst="rect">
            <a:avLst/>
          </a:prstGeom>
        </p:spPr>
        <p:txBody>
          <a:bodyPr/>
          <a:lstStyle/>
          <a:p>
            <a:r>
              <a:t>Slide Title</a:t>
            </a:r>
          </a:p>
        </p:txBody>
      </p:sp>
      <p:sp>
        <p:nvSpPr>
          <p:cNvPr id="43"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44"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10082225"/>
      </p:ext>
    </p:extLst>
  </p:cSld>
  <p:clrMapOvr>
    <a:masterClrMapping/>
  </p:clrMapOvr>
  <p:transition spd="med"/>
</p:sldLayout>
</file>

<file path=ppt/slideLayouts/slideLayout193.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prstGeom prst="rect">
            <a:avLst/>
          </a:prstGeom>
        </p:spPr>
        <p:txBody>
          <a:bodyPr numCol="2" spcCol="1098550"/>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06240043"/>
      </p:ext>
    </p:extLst>
  </p:cSld>
  <p:clrMapOvr>
    <a:masterClrMapping/>
  </p:clrMapOvr>
  <p:transition spd="med"/>
</p:sldLayout>
</file>

<file path=ppt/slideLayouts/slideLayout194.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61" name="Body Level One…"/>
          <p:cNvSpPr txBox="1">
            <a:spLocks noGrp="1"/>
          </p:cNvSpPr>
          <p:nvPr>
            <p:ph type="body" sz="half" idx="1" hasCustomPrompt="1"/>
          </p:nvPr>
        </p:nvSpPr>
        <p:spPr>
          <a:xfrm>
            <a:off x="1206500" y="4248505"/>
            <a:ext cx="9779000" cy="8256630"/>
          </a:xfrm>
          <a:prstGeom prst="rect">
            <a:avLst/>
          </a:prstGeom>
        </p:spPr>
        <p:txBody>
          <a:bodyPr/>
          <a:lstStyle/>
          <a:p>
            <a:r>
              <a:t>Slide bullet text</a:t>
            </a:r>
          </a:p>
          <a:p>
            <a:pPr lvl="1"/>
            <a:endParaRPr/>
          </a:p>
          <a:p>
            <a:pPr lvl="2"/>
            <a:endParaRPr/>
          </a:p>
          <a:p>
            <a:pPr lvl="3"/>
            <a:endParaRPr/>
          </a:p>
          <a:p>
            <a:pPr lvl="4"/>
            <a:endParaRPr/>
          </a:p>
        </p:txBody>
      </p:sp>
      <p:sp>
        <p:nvSpPr>
          <p:cNvPr id="62" name="Bowl of pappardelle pasta with parsley butter, roasted hazelnuts, and shaved parmesan cheese"/>
          <p:cNvSpPr>
            <a:spLocks noGrp="1"/>
          </p:cNvSpPr>
          <p:nvPr>
            <p:ph type="pic" idx="22"/>
          </p:nvPr>
        </p:nvSpPr>
        <p:spPr>
          <a:xfrm>
            <a:off x="12192001" y="-407266"/>
            <a:ext cx="10916874" cy="14555832"/>
          </a:xfrm>
          <a:prstGeom prst="rect">
            <a:avLst/>
          </a:prstGeom>
        </p:spPr>
        <p:txBody>
          <a:bodyPr lIns="91439" tIns="45719" rIns="91439" bIns="45719">
            <a:noAutofit/>
          </a:bodyPr>
          <a:lstStyle/>
          <a:p>
            <a:endParaRPr/>
          </a:p>
        </p:txBody>
      </p:sp>
      <p:sp>
        <p:nvSpPr>
          <p:cNvPr id="6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84348596"/>
      </p:ext>
    </p:extLst>
  </p:cSld>
  <p:clrMapOvr>
    <a:masterClrMapping/>
  </p:clrMapOvr>
  <p:transition spd="med"/>
</p:sldLayout>
</file>

<file path=ppt/slideLayouts/slideLayout195.xml><?xml version="1.0" encoding="utf-8"?>
<p:sldLayout xmlns:a="http://schemas.openxmlformats.org/drawingml/2006/main" xmlns:r="http://schemas.openxmlformats.org/officeDocument/2006/relationships" xmlns:p="http://schemas.openxmlformats.org/presentationml/2006/main" type="tx">
  <p:cSld name="Title, Bullets &amp; Live Video Small">
    <p:spTree>
      <p:nvGrpSpPr>
        <p:cNvPr id="1" name=""/>
        <p:cNvGrpSpPr/>
        <p:nvPr/>
      </p:nvGrpSpPr>
      <p:grpSpPr>
        <a:xfrm>
          <a:off x="0" y="0"/>
          <a:ext cx="0" cy="0"/>
          <a:chOff x="0" y="0"/>
          <a:chExt cx="0" cy="0"/>
        </a:xfrm>
      </p:grpSpPr>
      <p:sp>
        <p:nvSpPr>
          <p:cNvPr id="71"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72" name="Body Level One…"/>
          <p:cNvSpPr txBox="1">
            <a:spLocks noGrp="1"/>
          </p:cNvSpPr>
          <p:nvPr>
            <p:ph type="body" sz="half" idx="1" hasCustomPrompt="1"/>
          </p:nvPr>
        </p:nvSpPr>
        <p:spPr>
          <a:xfrm>
            <a:off x="1206500" y="4248505"/>
            <a:ext cx="9779000" cy="8256630"/>
          </a:xfrm>
          <a:prstGeom prst="rect">
            <a:avLst/>
          </a:prstGeom>
        </p:spPr>
        <p:txBody>
          <a:bodyPr/>
          <a:lstStyle/>
          <a:p>
            <a:r>
              <a:t>Slide bullet text</a:t>
            </a:r>
          </a:p>
          <a:p>
            <a:pPr lvl="1"/>
            <a:endParaRPr/>
          </a:p>
          <a:p>
            <a:pPr lvl="2"/>
            <a:endParaRPr/>
          </a:p>
          <a:p>
            <a:pPr lvl="3"/>
            <a:endParaRPr/>
          </a:p>
          <a:p>
            <a:pPr lvl="4"/>
            <a:endParaRPr/>
          </a:p>
        </p:txBody>
      </p:sp>
      <p:sp>
        <p:nvSpPr>
          <p:cNvPr id="7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68897319"/>
      </p:ext>
    </p:extLst>
  </p:cSld>
  <p:clrMapOvr>
    <a:masterClrMapping/>
  </p:clrMapOvr>
  <p:transition spd="med"/>
</p:sldLayout>
</file>

<file path=ppt/slideLayouts/slideLayout196.xml><?xml version="1.0" encoding="utf-8"?>
<p:sldLayout xmlns:a="http://schemas.openxmlformats.org/drawingml/2006/main" xmlns:r="http://schemas.openxmlformats.org/officeDocument/2006/relationships" xmlns:p="http://schemas.openxmlformats.org/presentationml/2006/main" type="tx">
  <p:cSld name="Title, Bullets &amp; Live Video Large">
    <p:spTree>
      <p:nvGrpSpPr>
        <p:cNvPr id="1" name=""/>
        <p:cNvGrpSpPr/>
        <p:nvPr/>
      </p:nvGrpSpPr>
      <p:grpSpPr>
        <a:xfrm>
          <a:off x="0" y="0"/>
          <a:ext cx="0" cy="0"/>
          <a:chOff x="0" y="0"/>
          <a:chExt cx="0" cy="0"/>
        </a:xfrm>
      </p:grpSpPr>
      <p:sp>
        <p:nvSpPr>
          <p:cNvPr id="81"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82" name="Body Level One…"/>
          <p:cNvSpPr txBox="1">
            <a:spLocks noGrp="1"/>
          </p:cNvSpPr>
          <p:nvPr>
            <p:ph type="body" sz="half" idx="1" hasCustomPrompt="1"/>
          </p:nvPr>
        </p:nvSpPr>
        <p:spPr>
          <a:xfrm>
            <a:off x="1206500" y="4248505"/>
            <a:ext cx="9779000" cy="8256630"/>
          </a:xfrm>
          <a:prstGeom prst="rect">
            <a:avLst/>
          </a:prstGeom>
        </p:spPr>
        <p:txBody>
          <a:bodyPr/>
          <a:lstStyle/>
          <a:p>
            <a:r>
              <a:t>Slide bullet text</a:t>
            </a:r>
          </a:p>
          <a:p>
            <a:pPr lvl="1"/>
            <a:endParaRPr/>
          </a:p>
          <a:p>
            <a:pPr lvl="2"/>
            <a:endParaRPr/>
          </a:p>
          <a:p>
            <a:pPr lvl="3"/>
            <a:endParaRPr/>
          </a:p>
          <a:p>
            <a:pPr lvl="4"/>
            <a:endParaRPr/>
          </a:p>
        </p:txBody>
      </p:sp>
      <p:sp>
        <p:nvSpPr>
          <p:cNvPr id="8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8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45858514"/>
      </p:ext>
    </p:extLst>
  </p:cSld>
  <p:clrMapOvr>
    <a:masterClrMapping/>
  </p:clrMapOvr>
  <p:transition spd="med"/>
</p:sldLayout>
</file>

<file path=ppt/slideLayouts/slideLayout197.xml><?xml version="1.0" encoding="utf-8"?>
<p:sldLayout xmlns:a="http://schemas.openxmlformats.org/drawingml/2006/main" xmlns:r="http://schemas.openxmlformats.org/officeDocument/2006/relationships" xmlns:p="http://schemas.openxmlformats.org/presentationml/2006/main" type="tx">
  <p:cSld name="Section">
    <p:spTree>
      <p:nvGrpSpPr>
        <p:cNvPr id="1" name=""/>
        <p:cNvGrpSpPr/>
        <p:nvPr/>
      </p:nvGrpSpPr>
      <p:grpSpPr>
        <a:xfrm>
          <a:off x="0" y="0"/>
          <a:ext cx="0" cy="0"/>
          <a:chOff x="0" y="0"/>
          <a:chExt cx="0" cy="0"/>
        </a:xfrm>
      </p:grpSpPr>
      <p:sp>
        <p:nvSpPr>
          <p:cNvPr id="91" name="Section Title"/>
          <p:cNvSpPr txBox="1">
            <a:spLocks noGrp="1"/>
          </p:cNvSpPr>
          <p:nvPr>
            <p:ph type="title" hasCustomPrompt="1"/>
          </p:nvPr>
        </p:nvSpPr>
        <p:spPr>
          <a:xfrm>
            <a:off x="1206496" y="4533900"/>
            <a:ext cx="21971004" cy="4648200"/>
          </a:xfrm>
          <a:prstGeom prst="rect">
            <a:avLst/>
          </a:prstGeom>
        </p:spPr>
        <p:txBody>
          <a:bodyPr anchor="ctr"/>
          <a:lstStyle>
            <a:lvl1pPr>
              <a:defRPr sz="11600" b="0" spc="-232">
                <a:latin typeface="Helvetica Neue Medium"/>
                <a:ea typeface="Helvetica Neue Medium"/>
                <a:cs typeface="Helvetica Neue Medium"/>
                <a:sym typeface="Helvetica Neue Medium"/>
              </a:defRPr>
            </a:lvl1pPr>
          </a:lstStyle>
          <a:p>
            <a:r>
              <a:t>Section Title</a:t>
            </a:r>
          </a:p>
        </p:txBody>
      </p:sp>
      <p:sp>
        <p:nvSpPr>
          <p:cNvPr id="92" name="Slide Number"/>
          <p:cNvSpPr txBox="1">
            <a:spLocks noGrp="1"/>
          </p:cNvSpPr>
          <p:nvPr>
            <p:ph type="sldNum" sz="quarter" idx="2"/>
          </p:nvPr>
        </p:nvSpPr>
        <p:spPr>
          <a:xfrm>
            <a:off x="11993393" y="13080243"/>
            <a:ext cx="384721" cy="379591"/>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70858597"/>
      </p:ext>
    </p:extLst>
  </p:cSld>
  <p:clrMapOvr>
    <a:masterClrMapping/>
  </p:clrMapOvr>
  <p:transition spd="med"/>
</p:sldLayout>
</file>

<file path=ppt/slideLayouts/slideLayout198.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99" name="Slide Title"/>
          <p:cNvSpPr txBox="1">
            <a:spLocks noGrp="1"/>
          </p:cNvSpPr>
          <p:nvPr>
            <p:ph type="title" hasCustomPrompt="1"/>
          </p:nvPr>
        </p:nvSpPr>
        <p:spPr>
          <a:xfrm>
            <a:off x="1206500" y="1079501"/>
            <a:ext cx="21971000" cy="1434950"/>
          </a:xfrm>
          <a:prstGeom prst="rect">
            <a:avLst/>
          </a:prstGeom>
        </p:spPr>
        <p:txBody>
          <a:bodyPr/>
          <a:lstStyle/>
          <a:p>
            <a:r>
              <a:t>Slide Title</a:t>
            </a:r>
          </a:p>
        </p:txBody>
      </p:sp>
      <p:sp>
        <p:nvSpPr>
          <p:cNvPr id="100"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10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09325288"/>
      </p:ext>
    </p:extLst>
  </p:cSld>
  <p:clrMapOvr>
    <a:masterClrMapping/>
  </p:clrMapOvr>
  <p:transition spd="med"/>
</p:sldLayout>
</file>

<file path=ppt/slideLayouts/slideLayout199.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108" name="Agenda Title"/>
          <p:cNvSpPr txBox="1">
            <a:spLocks noGrp="1"/>
          </p:cNvSpPr>
          <p:nvPr>
            <p:ph type="title" hasCustomPrompt="1"/>
          </p:nvPr>
        </p:nvSpPr>
        <p:spPr>
          <a:xfrm>
            <a:off x="1206500" y="1079500"/>
            <a:ext cx="21971000" cy="1435100"/>
          </a:xfrm>
          <a:prstGeom prst="rect">
            <a:avLst/>
          </a:prstGeom>
        </p:spPr>
        <p:txBody>
          <a:bodyPr/>
          <a:lstStyle/>
          <a:p>
            <a:r>
              <a:t>Agenda Title</a:t>
            </a:r>
          </a:p>
        </p:txBody>
      </p:sp>
      <p:sp>
        <p:nvSpPr>
          <p:cNvPr id="109" name="Agenda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Agenda Subtitle</a:t>
            </a:r>
          </a:p>
        </p:txBody>
      </p:sp>
      <p:sp>
        <p:nvSpPr>
          <p:cNvPr id="110" name="Body Level One…"/>
          <p:cNvSpPr txBox="1">
            <a:spLocks noGrp="1"/>
          </p:cNvSpPr>
          <p:nvPr>
            <p:ph type="body" idx="1" hasCustomPrompt="1"/>
          </p:nvPr>
        </p:nvSpPr>
        <p:spPr>
          <a:prstGeom prst="rect">
            <a:avLst/>
          </a:prstGeom>
        </p:spPr>
        <p:txBody>
          <a:bodyPr/>
          <a:lstStyle>
            <a:lvl1pPr marL="0" indent="0" defTabSz="825500">
              <a:lnSpc>
                <a:spcPct val="100000"/>
              </a:lnSpc>
              <a:spcBef>
                <a:spcPts val="1800"/>
              </a:spcBef>
              <a:buSzTx/>
              <a:buNone/>
              <a:defRPr sz="5500" spc="-56"/>
            </a:lvl1pPr>
            <a:lvl2pPr marL="0" indent="457200" defTabSz="825500">
              <a:lnSpc>
                <a:spcPct val="100000"/>
              </a:lnSpc>
              <a:spcBef>
                <a:spcPts val="1800"/>
              </a:spcBef>
              <a:buSzTx/>
              <a:buNone/>
              <a:defRPr sz="5500" spc="-56"/>
            </a:lvl2pPr>
            <a:lvl3pPr marL="0" indent="914400" defTabSz="825500">
              <a:lnSpc>
                <a:spcPct val="100000"/>
              </a:lnSpc>
              <a:spcBef>
                <a:spcPts val="1800"/>
              </a:spcBef>
              <a:buSzTx/>
              <a:buNone/>
              <a:defRPr sz="5500" spc="-56"/>
            </a:lvl3pPr>
            <a:lvl4pPr marL="0" indent="1371600" defTabSz="825500">
              <a:lnSpc>
                <a:spcPct val="100000"/>
              </a:lnSpc>
              <a:spcBef>
                <a:spcPts val="1800"/>
              </a:spcBef>
              <a:buSzTx/>
              <a:buNone/>
              <a:defRPr sz="5500" spc="-56"/>
            </a:lvl4pPr>
            <a:lvl5pPr marL="0" indent="1828800" defTabSz="825500">
              <a:lnSpc>
                <a:spcPct val="100000"/>
              </a:lnSpc>
              <a:spcBef>
                <a:spcPts val="1800"/>
              </a:spcBef>
              <a:buSzTx/>
              <a:buNone/>
              <a:defRPr sz="5500" spc="-56"/>
            </a:lvl5pPr>
          </a:lstStyle>
          <a:p>
            <a:r>
              <a:t>Agenda Topics</a:t>
            </a:r>
          </a:p>
          <a:p>
            <a:pPr lvl="1"/>
            <a:endParaRPr/>
          </a:p>
          <a:p>
            <a:pPr lvl="2"/>
            <a:endParaRPr/>
          </a:p>
          <a:p>
            <a:pPr lvl="3"/>
            <a:endParaRPr/>
          </a:p>
          <a:p>
            <a:pPr lvl="4"/>
            <a:endParaRPr/>
          </a:p>
        </p:txBody>
      </p:sp>
      <p:sp>
        <p:nvSpPr>
          <p:cNvPr id="11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46500519"/>
      </p:ext>
    </p:extLst>
  </p:cSld>
  <p:clrMapOvr>
    <a:masterClrMapping/>
  </p:clrMapOvr>
  <p:transition spd="med"/>
</p:sldLayout>
</file>

<file path=ppt/slideLayouts/slideLayout200.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118" name="Body Level One…"/>
          <p:cNvSpPr txBox="1">
            <a:spLocks noGrp="1"/>
          </p:cNvSpPr>
          <p:nvPr>
            <p:ph type="body" sz="half" idx="1" hasCustomPrompt="1"/>
          </p:nvPr>
        </p:nvSpPr>
        <p:spPr>
          <a:xfrm>
            <a:off x="1206500" y="4920845"/>
            <a:ext cx="21971000" cy="3874314"/>
          </a:xfrm>
          <a:prstGeom prst="rect">
            <a:avLst/>
          </a:prstGeom>
        </p:spPr>
        <p:txBody>
          <a:bodyPr anchor="ctr"/>
          <a:lstStyle>
            <a:lvl1pPr marL="0" indent="0" algn="ctr">
              <a:lnSpc>
                <a:spcPct val="80000"/>
              </a:lnSpc>
              <a:spcBef>
                <a:spcPts val="0"/>
              </a:spcBef>
              <a:buSzTx/>
              <a:buNone/>
              <a:defRPr sz="11600" spc="-232">
                <a:latin typeface="Helvetica Neue Medium"/>
                <a:ea typeface="Helvetica Neue Medium"/>
                <a:cs typeface="Helvetica Neue Medium"/>
                <a:sym typeface="Helvetica Neue Medium"/>
              </a:defRPr>
            </a:lvl1pPr>
            <a:lvl2pPr marL="0" indent="457200" algn="ctr">
              <a:lnSpc>
                <a:spcPct val="80000"/>
              </a:lnSpc>
              <a:spcBef>
                <a:spcPts val="0"/>
              </a:spcBef>
              <a:buSzTx/>
              <a:buNone/>
              <a:defRPr sz="11600" spc="-232">
                <a:latin typeface="Helvetica Neue Medium"/>
                <a:ea typeface="Helvetica Neue Medium"/>
                <a:cs typeface="Helvetica Neue Medium"/>
                <a:sym typeface="Helvetica Neue Medium"/>
              </a:defRPr>
            </a:lvl2pPr>
            <a:lvl3pPr marL="0" indent="914400" algn="ctr">
              <a:lnSpc>
                <a:spcPct val="80000"/>
              </a:lnSpc>
              <a:spcBef>
                <a:spcPts val="0"/>
              </a:spcBef>
              <a:buSzTx/>
              <a:buNone/>
              <a:defRPr sz="11600" spc="-232">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z="11600" spc="-232">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z="11600" spc="-232">
                <a:latin typeface="Helvetica Neue Medium"/>
                <a:ea typeface="Helvetica Neue Medium"/>
                <a:cs typeface="Helvetica Neue Medium"/>
                <a:sym typeface="Helvetica Neue Medium"/>
              </a:defRPr>
            </a:lvl5pPr>
          </a:lstStyle>
          <a:p>
            <a:r>
              <a:t>Statement</a:t>
            </a:r>
          </a:p>
          <a:p>
            <a:pPr lvl="1"/>
            <a:endParaRPr/>
          </a:p>
          <a:p>
            <a:pPr lvl="2"/>
            <a:endParaRPr/>
          </a:p>
          <a:p>
            <a:pPr lvl="3"/>
            <a:endParaRPr/>
          </a:p>
          <a:p>
            <a:pPr lvl="4"/>
            <a:endParaRPr/>
          </a:p>
        </p:txBody>
      </p:sp>
      <p:sp>
        <p:nvSpPr>
          <p:cNvPr id="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55703096"/>
      </p:ext>
    </p:extLst>
  </p:cSld>
  <p:clrMapOvr>
    <a:masterClrMapping/>
  </p:clrMapOvr>
  <p:transition spd="med"/>
</p:sldLayout>
</file>

<file path=ppt/slideLayouts/slideLayout201.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26" name="Body Level One…"/>
          <p:cNvSpPr txBox="1">
            <a:spLocks noGrp="1"/>
          </p:cNvSpPr>
          <p:nvPr>
            <p:ph type="body" idx="1" hasCustomPrompt="1"/>
          </p:nvPr>
        </p:nvSpPr>
        <p:spPr>
          <a:xfrm>
            <a:off x="1206500" y="1075928"/>
            <a:ext cx="21971000" cy="7241584"/>
          </a:xfrm>
          <a:prstGeom prst="rect">
            <a:avLst/>
          </a:prstGeom>
        </p:spPr>
        <p:txBody>
          <a:bodyPr anchor="b"/>
          <a:lstStyle>
            <a:lvl1pPr marL="0" indent="0" algn="ctr">
              <a:lnSpc>
                <a:spcPct val="80000"/>
              </a:lnSpc>
              <a:spcBef>
                <a:spcPts val="0"/>
              </a:spcBef>
              <a:buSzTx/>
              <a:buNone/>
              <a:defRPr sz="25000" b="1" spc="-250"/>
            </a:lvl1pPr>
            <a:lvl2pPr marL="0" indent="457200" algn="ctr">
              <a:lnSpc>
                <a:spcPct val="80000"/>
              </a:lnSpc>
              <a:spcBef>
                <a:spcPts val="0"/>
              </a:spcBef>
              <a:buSzTx/>
              <a:buNone/>
              <a:defRPr sz="25000" b="1" spc="-250"/>
            </a:lvl2pPr>
            <a:lvl3pPr marL="0" indent="914400" algn="ctr">
              <a:lnSpc>
                <a:spcPct val="80000"/>
              </a:lnSpc>
              <a:spcBef>
                <a:spcPts val="0"/>
              </a:spcBef>
              <a:buSzTx/>
              <a:buNone/>
              <a:defRPr sz="25000" b="1" spc="-250"/>
            </a:lvl3pPr>
            <a:lvl4pPr marL="0" indent="1371600" algn="ctr">
              <a:lnSpc>
                <a:spcPct val="80000"/>
              </a:lnSpc>
              <a:spcBef>
                <a:spcPts val="0"/>
              </a:spcBef>
              <a:buSzTx/>
              <a:buNone/>
              <a:defRPr sz="25000" b="1" spc="-250"/>
            </a:lvl4pPr>
            <a:lvl5pPr marL="0" indent="1828800" algn="ctr">
              <a:lnSpc>
                <a:spcPct val="80000"/>
              </a:lnSpc>
              <a:spcBef>
                <a:spcPts val="0"/>
              </a:spcBef>
              <a:buSzTx/>
              <a:buNone/>
              <a:defRPr sz="25000" b="1" spc="-250"/>
            </a:lvl5pPr>
          </a:lstStyle>
          <a:p>
            <a:r>
              <a:t>100%</a:t>
            </a:r>
          </a:p>
          <a:p>
            <a:pPr lvl="1"/>
            <a:endParaRPr/>
          </a:p>
          <a:p>
            <a:pPr lvl="2"/>
            <a:endParaRPr/>
          </a:p>
          <a:p>
            <a:pPr lvl="3"/>
            <a:endParaRPr/>
          </a:p>
          <a:p>
            <a:pPr lvl="4"/>
            <a:endParaRPr/>
          </a:p>
        </p:txBody>
      </p:sp>
      <p:sp>
        <p:nvSpPr>
          <p:cNvPr id="127" name="Fact information"/>
          <p:cNvSpPr txBox="1">
            <a:spLocks noGrp="1"/>
          </p:cNvSpPr>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sz="5500" b="1"/>
            </a:lvl1pPr>
          </a:lstStyle>
          <a:p>
            <a:r>
              <a:t>Fact information</a:t>
            </a:r>
          </a:p>
        </p:txBody>
      </p:sp>
      <p:sp>
        <p:nvSpPr>
          <p:cNvPr id="1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91905729"/>
      </p:ext>
    </p:extLst>
  </p:cSld>
  <p:clrMapOvr>
    <a:masterClrMapping/>
  </p:clrMapOvr>
  <p:transition spd="med"/>
</p:sldLayout>
</file>

<file path=ppt/slideLayouts/slideLayout202.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35" name="Attribution"/>
          <p:cNvSpPr txBox="1">
            <a:spLocks noGrp="1"/>
          </p:cNvSpPr>
          <p:nvPr>
            <p:ph type="body" sz="quarter" idx="21" hasCustomPrompt="1"/>
          </p:nvPr>
        </p:nvSpPr>
        <p:spPr>
          <a:xfrm>
            <a:off x="2430024" y="10675454"/>
            <a:ext cx="20200052" cy="636980"/>
          </a:xfrm>
          <a:prstGeom prst="rect">
            <a:avLst/>
          </a:prstGeom>
        </p:spPr>
        <p:txBody>
          <a:bodyPr lIns="45719" tIns="45719" rIns="45719" bIns="45719"/>
          <a:lstStyle>
            <a:lvl1pPr marL="0" indent="0" defTabSz="825500">
              <a:lnSpc>
                <a:spcPct val="100000"/>
              </a:lnSpc>
              <a:spcBef>
                <a:spcPts val="0"/>
              </a:spcBef>
              <a:buSzTx/>
              <a:buNone/>
              <a:defRPr sz="3600" b="1"/>
            </a:lvl1pPr>
          </a:lstStyle>
          <a:p>
            <a:r>
              <a:t>Attribution</a:t>
            </a:r>
          </a:p>
        </p:txBody>
      </p:sp>
      <p:sp>
        <p:nvSpPr>
          <p:cNvPr id="136" name="Body Level One…"/>
          <p:cNvSpPr txBox="1">
            <a:spLocks noGrp="1"/>
          </p:cNvSpPr>
          <p:nvPr>
            <p:ph type="body" sz="half" idx="1" hasCustomPrompt="1"/>
          </p:nvPr>
        </p:nvSpPr>
        <p:spPr>
          <a:xfrm>
            <a:off x="1753925" y="4939860"/>
            <a:ext cx="20876154" cy="3836280"/>
          </a:xfrm>
          <a:prstGeom prst="rect">
            <a:avLst/>
          </a:prstGeom>
        </p:spPr>
        <p:txBody>
          <a:bodyPr/>
          <a:lstStyle>
            <a:lvl1pPr marL="638924" indent="-469900">
              <a:spcBef>
                <a:spcPts val="0"/>
              </a:spcBef>
              <a:buSzTx/>
              <a:buNone/>
              <a:defRPr sz="8500" spc="-170">
                <a:latin typeface="Helvetica Neue Medium"/>
                <a:ea typeface="Helvetica Neue Medium"/>
                <a:cs typeface="Helvetica Neue Medium"/>
                <a:sym typeface="Helvetica Neue Medium"/>
              </a:defRPr>
            </a:lvl1pPr>
            <a:lvl2pPr marL="638924" indent="-12700">
              <a:spcBef>
                <a:spcPts val="0"/>
              </a:spcBef>
              <a:buSzTx/>
              <a:buNone/>
              <a:defRPr sz="8500" spc="-170">
                <a:latin typeface="Helvetica Neue Medium"/>
                <a:ea typeface="Helvetica Neue Medium"/>
                <a:cs typeface="Helvetica Neue Medium"/>
                <a:sym typeface="Helvetica Neue Medium"/>
              </a:defRPr>
            </a:lvl2pPr>
            <a:lvl3pPr marL="638924" indent="444500">
              <a:spcBef>
                <a:spcPts val="0"/>
              </a:spcBef>
              <a:buSzTx/>
              <a:buNone/>
              <a:defRPr sz="8500" spc="-170">
                <a:latin typeface="Helvetica Neue Medium"/>
                <a:ea typeface="Helvetica Neue Medium"/>
                <a:cs typeface="Helvetica Neue Medium"/>
                <a:sym typeface="Helvetica Neue Medium"/>
              </a:defRPr>
            </a:lvl3pPr>
            <a:lvl4pPr marL="638924" indent="901700">
              <a:spcBef>
                <a:spcPts val="0"/>
              </a:spcBef>
              <a:buSzTx/>
              <a:buNone/>
              <a:defRPr sz="8500" spc="-170">
                <a:latin typeface="Helvetica Neue Medium"/>
                <a:ea typeface="Helvetica Neue Medium"/>
                <a:cs typeface="Helvetica Neue Medium"/>
                <a:sym typeface="Helvetica Neue Medium"/>
              </a:defRPr>
            </a:lvl4pPr>
            <a:lvl5pPr marL="638924" indent="1358900">
              <a:spcBef>
                <a:spcPts val="0"/>
              </a:spcBef>
              <a:buSzTx/>
              <a:buNone/>
              <a:defRPr sz="8500" spc="-170">
                <a:latin typeface="Helvetica Neue Medium"/>
                <a:ea typeface="Helvetica Neue Medium"/>
                <a:cs typeface="Helvetica Neue Medium"/>
                <a:sym typeface="Helvetica Neue Medium"/>
              </a:defRPr>
            </a:lvl5pPr>
          </a:lstStyle>
          <a:p>
            <a:r>
              <a:t>“Notable Quote”</a:t>
            </a:r>
          </a:p>
          <a:p>
            <a:pPr lvl="1"/>
            <a:endParaRPr/>
          </a:p>
          <a:p>
            <a:pPr lvl="2"/>
            <a:endParaRPr/>
          </a:p>
          <a:p>
            <a:pPr lvl="3"/>
            <a:endParaRPr/>
          </a:p>
          <a:p>
            <a:pPr lvl="4"/>
            <a:endParaRPr/>
          </a:p>
        </p:txBody>
      </p:sp>
      <p:sp>
        <p:nvSpPr>
          <p:cNvPr id="13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19419360"/>
      </p:ext>
    </p:extLst>
  </p:cSld>
  <p:clrMapOvr>
    <a:masterClrMapping/>
  </p:clrMapOvr>
  <p:transition spd="med"/>
</p:sldLayout>
</file>

<file path=ppt/slideLayouts/slideLayout203.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44" name="Bowl of salad with fried rice, boiled eggs, and chopsticks"/>
          <p:cNvSpPr>
            <a:spLocks noGrp="1"/>
          </p:cNvSpPr>
          <p:nvPr>
            <p:ph type="pic" sz="quarter" idx="21"/>
          </p:nvPr>
        </p:nvSpPr>
        <p:spPr>
          <a:xfrm>
            <a:off x="15760700" y="1016001"/>
            <a:ext cx="7439100" cy="5949678"/>
          </a:xfrm>
          <a:prstGeom prst="rect">
            <a:avLst/>
          </a:prstGeom>
        </p:spPr>
        <p:txBody>
          <a:bodyPr lIns="91439" tIns="45719" rIns="91439" bIns="45719">
            <a:noAutofit/>
          </a:bodyPr>
          <a:lstStyle/>
          <a:p>
            <a:endParaRPr/>
          </a:p>
        </p:txBody>
      </p:sp>
      <p:sp>
        <p:nvSpPr>
          <p:cNvPr id="145" name="Bowl with salmon cakes, salad, and hummus "/>
          <p:cNvSpPr>
            <a:spLocks noGrp="1"/>
          </p:cNvSpPr>
          <p:nvPr>
            <p:ph type="pic" sz="half" idx="22"/>
          </p:nvPr>
        </p:nvSpPr>
        <p:spPr>
          <a:xfrm>
            <a:off x="13500100" y="3978277"/>
            <a:ext cx="10439400" cy="12150182"/>
          </a:xfrm>
          <a:prstGeom prst="rect">
            <a:avLst/>
          </a:prstGeom>
        </p:spPr>
        <p:txBody>
          <a:bodyPr lIns="91439" tIns="45719" rIns="91439" bIns="45719">
            <a:noAutofit/>
          </a:bodyPr>
          <a:lstStyle/>
          <a:p>
            <a:endParaRPr/>
          </a:p>
        </p:txBody>
      </p:sp>
      <p:sp>
        <p:nvSpPr>
          <p:cNvPr id="146" name="Bowl of pappardelle pasta with parsley butter, roasted hazelnuts, and shaved parmesan cheese"/>
          <p:cNvSpPr>
            <a:spLocks noGrp="1"/>
          </p:cNvSpPr>
          <p:nvPr>
            <p:ph type="pic" idx="23"/>
          </p:nvPr>
        </p:nvSpPr>
        <p:spPr>
          <a:xfrm>
            <a:off x="-139700" y="495300"/>
            <a:ext cx="16611600" cy="12458700"/>
          </a:xfrm>
          <a:prstGeom prst="rect">
            <a:avLst/>
          </a:prstGeom>
        </p:spPr>
        <p:txBody>
          <a:bodyPr lIns="91439" tIns="45719" rIns="91439" bIns="45719">
            <a:noAutofit/>
          </a:bodyPr>
          <a:lstStyle/>
          <a:p>
            <a:endParaRPr/>
          </a:p>
        </p:txBody>
      </p:sp>
      <p:sp>
        <p:nvSpPr>
          <p:cNvPr id="14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98724614"/>
      </p:ext>
    </p:extLst>
  </p:cSld>
  <p:clrMapOvr>
    <a:masterClrMapping/>
  </p:clrMapOvr>
  <p:transition spd="med"/>
</p:sldLayout>
</file>

<file path=ppt/slideLayouts/slideLayout204.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54" name="bowl of salad with fried rice, boiled eggs, and chopsticks"/>
          <p:cNvSpPr>
            <a:spLocks noGrp="1"/>
          </p:cNvSpPr>
          <p:nvPr>
            <p:ph type="pic" idx="21"/>
          </p:nvPr>
        </p:nvSpPr>
        <p:spPr>
          <a:xfrm>
            <a:off x="-1333500" y="-5524500"/>
            <a:ext cx="27051000" cy="21640800"/>
          </a:xfrm>
          <a:prstGeom prst="rect">
            <a:avLst/>
          </a:prstGeom>
        </p:spPr>
        <p:txBody>
          <a:bodyPr lIns="91439" tIns="45719" rIns="91439" bIns="45719">
            <a:noAutofit/>
          </a:bodyPr>
          <a:lstStyle/>
          <a:p>
            <a:endParaRPr/>
          </a:p>
        </p:txBody>
      </p:sp>
      <p:sp>
        <p:nvSpPr>
          <p:cNvPr id="15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4189099066"/>
      </p:ext>
    </p:extLst>
  </p:cSld>
  <p:clrMapOvr>
    <a:masterClrMapping/>
  </p:clrMapOvr>
  <p:transition spd="med"/>
</p:sldLayout>
</file>

<file path=ppt/slideLayouts/slideLayout205.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29550723"/>
      </p:ext>
    </p:extLst>
  </p:cSld>
  <p:clrMapOvr>
    <a:masterClrMapping/>
  </p:clrMapOvr>
  <p:transition spd="med"/>
</p:sldLayout>
</file>

<file path=ppt/slideLayouts/slideLayout206.xml><?xml version="1.0" encoding="utf-8"?>
<p:sldLayout xmlns:a="http://schemas.openxmlformats.org/drawingml/2006/main" xmlns:r="http://schemas.openxmlformats.org/officeDocument/2006/relationships" xmlns:p="http://schemas.openxmlformats.org/presentationml/2006/main" type="tx">
  <p:cSld name="空白">
    <p:spTree>
      <p:nvGrpSpPr>
        <p:cNvPr id="1" name=""/>
        <p:cNvGrpSpPr/>
        <p:nvPr/>
      </p:nvGrpSpPr>
      <p:grpSpPr>
        <a:xfrm>
          <a:off x="0" y="0"/>
          <a:ext cx="0" cy="0"/>
          <a:chOff x="0" y="0"/>
          <a:chExt cx="0" cy="0"/>
        </a:xfrm>
      </p:grpSpPr>
      <p:sp>
        <p:nvSpPr>
          <p:cNvPr id="169" name="Slide Number"/>
          <p:cNvSpPr txBox="1">
            <a:spLocks noGrp="1"/>
          </p:cNvSpPr>
          <p:nvPr>
            <p:ph type="sldNum" sz="quarter" idx="2"/>
          </p:nvPr>
        </p:nvSpPr>
        <p:spPr>
          <a:xfrm>
            <a:off x="22677097" y="12712264"/>
            <a:ext cx="478106" cy="466672"/>
          </a:xfrm>
          <a:prstGeom prst="rect">
            <a:avLst/>
          </a:prstGeom>
        </p:spPr>
        <p:txBody>
          <a:bodyPr lIns="91439" tIns="91439" rIns="91439" bIns="91439" anchor="ctr">
            <a:normAutofit/>
          </a:bodyPr>
          <a:lstStyle>
            <a:lvl1pPr algn="r" defTabSz="1828800">
              <a:defRPr sz="2000">
                <a:solidFill>
                  <a:srgbClr val="888888"/>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80740805"/>
      </p:ext>
    </p:extLst>
  </p:cSld>
  <p:clrMapOvr>
    <a:masterClrMapping/>
  </p:clrMapOvr>
  <p:transition spd="med"/>
</p:sldLayout>
</file>

<file path=ppt/slideLayouts/slideLayout207.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83A7497-4B13-4B00-B1D0-3D6088214A50}"/>
              </a:ext>
            </a:extLst>
          </p:cNvPr>
          <p:cNvSpPr>
            <a:spLocks noGrp="1"/>
          </p:cNvSpPr>
          <p:nvPr>
            <p:ph type="ctrTitle"/>
          </p:nvPr>
        </p:nvSpPr>
        <p:spPr>
          <a:xfrm>
            <a:off x="3048000" y="2244726"/>
            <a:ext cx="18288000" cy="4775200"/>
          </a:xfrm>
        </p:spPr>
        <p:txBody>
          <a:bodyPr anchor="b"/>
          <a:lstStyle>
            <a:lvl1pPr algn="ctr">
              <a:defRPr sz="12000"/>
            </a:lvl1pPr>
          </a:lstStyle>
          <a:p>
            <a:r>
              <a:rPr lang="zh-CN" altLang="en-US"/>
              <a:t>单击此处编辑母版标题样式</a:t>
            </a:r>
          </a:p>
        </p:txBody>
      </p:sp>
      <p:sp>
        <p:nvSpPr>
          <p:cNvPr id="3" name="副标题 2">
            <a:extLst>
              <a:ext uri="{FF2B5EF4-FFF2-40B4-BE49-F238E27FC236}">
                <a16:creationId xmlns:a16="http://schemas.microsoft.com/office/drawing/2014/main" id="{6B256C1A-0252-408C-BC93-8D2228E464AF}"/>
              </a:ext>
            </a:extLst>
          </p:cNvPr>
          <p:cNvSpPr>
            <a:spLocks noGrp="1"/>
          </p:cNvSpPr>
          <p:nvPr>
            <p:ph type="subTitle" idx="1"/>
          </p:nvPr>
        </p:nvSpPr>
        <p:spPr>
          <a:xfrm>
            <a:off x="3048000" y="7204076"/>
            <a:ext cx="18288000" cy="3311524"/>
          </a:xfrm>
        </p:spPr>
        <p:txBody>
          <a:bodyPr/>
          <a:lstStyle>
            <a:lvl1pPr marL="0" indent="0" algn="ctr">
              <a:buNone/>
              <a:defRPr sz="4800"/>
            </a:lvl1pPr>
            <a:lvl2pPr marL="914400" indent="0" algn="ctr">
              <a:buNone/>
              <a:defRPr sz="4000"/>
            </a:lvl2pPr>
            <a:lvl3pPr marL="1828800" indent="0" algn="ctr">
              <a:buNone/>
              <a:defRPr sz="3600"/>
            </a:lvl3pPr>
            <a:lvl4pPr marL="2743200" indent="0" algn="ctr">
              <a:buNone/>
              <a:defRPr sz="3200"/>
            </a:lvl4pPr>
            <a:lvl5pPr marL="3657600" indent="0" algn="ctr">
              <a:buNone/>
              <a:defRPr sz="3200"/>
            </a:lvl5pPr>
            <a:lvl6pPr marL="4572000" indent="0" algn="ctr">
              <a:buNone/>
              <a:defRPr sz="3200"/>
            </a:lvl6pPr>
            <a:lvl7pPr marL="5486400" indent="0" algn="ctr">
              <a:buNone/>
              <a:defRPr sz="3200"/>
            </a:lvl7pPr>
            <a:lvl8pPr marL="6400800" indent="0" algn="ctr">
              <a:buNone/>
              <a:defRPr sz="3200"/>
            </a:lvl8pPr>
            <a:lvl9pPr marL="7315200" indent="0" algn="ctr">
              <a:buNone/>
              <a:defRPr sz="3200"/>
            </a:lvl9pPr>
          </a:lstStyle>
          <a:p>
            <a:r>
              <a:rPr lang="zh-CN" altLang="en-US"/>
              <a:t>单击此处编辑母版副标题样式</a:t>
            </a:r>
          </a:p>
        </p:txBody>
      </p:sp>
      <p:sp>
        <p:nvSpPr>
          <p:cNvPr id="4" name="日期占位符 3">
            <a:extLst>
              <a:ext uri="{FF2B5EF4-FFF2-40B4-BE49-F238E27FC236}">
                <a16:creationId xmlns:a16="http://schemas.microsoft.com/office/drawing/2014/main" id="{CBC897F2-2EB3-44B2-8AF5-CD49DF54776A}"/>
              </a:ext>
            </a:extLst>
          </p:cNvPr>
          <p:cNvSpPr>
            <a:spLocks noGrp="1"/>
          </p:cNvSpPr>
          <p:nvPr>
            <p:ph type="dt" sz="half" idx="10"/>
          </p:nvPr>
        </p:nvSpPr>
        <p:spPr/>
        <p:txBody>
          <a:body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81D51190-3AC0-4DF6-8FCD-F580E9CBF4BC}"/>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884413A9-1069-4186-99FD-8CCCF175611D}"/>
              </a:ext>
            </a:extLst>
          </p:cNvPr>
          <p:cNvSpPr>
            <a:spLocks noGrp="1"/>
          </p:cNvSpPr>
          <p:nvPr>
            <p:ph type="sldNum" sz="quarter" idx="12"/>
          </p:nvPr>
        </p:nvSpPr>
        <p:spPr/>
        <p:txBody>
          <a:body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3949655504"/>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obj">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75AF6C0-F8B8-412C-BD36-2F358E20F0C4}"/>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238DE9E7-8931-40F4-8736-C82B32618452}"/>
              </a:ext>
            </a:extLst>
          </p:cNvPr>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02087955-5CCE-4116-AD98-667BAEFD22BB}"/>
              </a:ext>
            </a:extLst>
          </p:cNvPr>
          <p:cNvSpPr>
            <a:spLocks noGrp="1"/>
          </p:cNvSpPr>
          <p:nvPr>
            <p:ph type="dt" sz="half" idx="10"/>
          </p:nvPr>
        </p:nvSpPr>
        <p:spPr/>
        <p:txBody>
          <a:bodyPr/>
          <a:lstStyle/>
          <a:p>
            <a:fld id="{E203EC68-D4CA-4434-9724-45F7B273B1B0}"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8CB366BF-DC8A-43FA-88DA-C027BFD5000F}"/>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89B63AA-9BF5-40C9-8EA5-F9D013E7CAF0}"/>
              </a:ext>
            </a:extLst>
          </p:cNvPr>
          <p:cNvSpPr>
            <a:spLocks noGrp="1"/>
          </p:cNvSpPr>
          <p:nvPr>
            <p:ph type="sldNum" sz="quarter" idx="12"/>
          </p:nvPr>
        </p:nvSpPr>
        <p:spPr/>
        <p:txBody>
          <a:bodyPr/>
          <a:lstStyle/>
          <a:p>
            <a:fld id="{00196381-86BD-49AF-ACD7-220CA858759D}" type="slidenum">
              <a:rPr lang="zh-CN" altLang="en-US" smtClean="0"/>
              <a:t>‹#›</a:t>
            </a:fld>
            <a:endParaRPr lang="zh-CN" altLang="en-US"/>
          </a:p>
        </p:txBody>
      </p:sp>
    </p:spTree>
    <p:extLst>
      <p:ext uri="{BB962C8B-B14F-4D97-AF65-F5344CB8AC3E}">
        <p14:creationId xmlns:p14="http://schemas.microsoft.com/office/powerpoint/2010/main" val="1121485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slideLayout" Target="../slideLayouts/slideLayout35.xml"/><Relationship Id="rId3" Type="http://schemas.openxmlformats.org/officeDocument/2006/relationships/slideLayout" Target="../slideLayouts/slideLayout20.xml"/><Relationship Id="rId21" Type="http://schemas.openxmlformats.org/officeDocument/2006/relationships/theme" Target="../theme/theme2.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slideLayout" Target="../slideLayouts/slideLayout37.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slideLayout" Target="../slideLayouts/slideLayout36.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slideLayout" Target="../slideLayouts/slideLayout50.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slideLayout" Target="../slideLayouts/slideLayout63.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slideLayout" Target="../slideLayouts/slideLayout62.xml"/><Relationship Id="rId2" Type="http://schemas.openxmlformats.org/officeDocument/2006/relationships/slideLayout" Target="../slideLayouts/slideLayout52.xml"/><Relationship Id="rId16" Type="http://schemas.openxmlformats.org/officeDocument/2006/relationships/image" Target="../media/image5.png"/><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5" Type="http://schemas.openxmlformats.org/officeDocument/2006/relationships/image" Target="../media/image4.png"/><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66.xml"/><Relationship Id="rId7" Type="http://schemas.openxmlformats.org/officeDocument/2006/relationships/theme" Target="../theme/theme5.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5" Type="http://schemas.openxmlformats.org/officeDocument/2006/relationships/slideLayout" Target="../slideLayouts/slideLayout68.xml"/><Relationship Id="rId4" Type="http://schemas.openxmlformats.org/officeDocument/2006/relationships/slideLayout" Target="../slideLayouts/slideLayout6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theme" Target="../theme/theme6.xml"/><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slideLayout" Target="../slideLayouts/slideLayout81.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slideLayout" Target="../slideLayouts/slideLayout94.xml"/><Relationship Id="rId3" Type="http://schemas.openxmlformats.org/officeDocument/2006/relationships/slideLayout" Target="../slideLayouts/slideLayout84.xml"/><Relationship Id="rId7" Type="http://schemas.openxmlformats.org/officeDocument/2006/relationships/slideLayout" Target="../slideLayouts/slideLayout88.xml"/><Relationship Id="rId12" Type="http://schemas.openxmlformats.org/officeDocument/2006/relationships/slideLayout" Target="../slideLayouts/slideLayout93.xml"/><Relationship Id="rId2" Type="http://schemas.openxmlformats.org/officeDocument/2006/relationships/slideLayout" Target="../slideLayouts/slideLayout83.xml"/><Relationship Id="rId16" Type="http://schemas.openxmlformats.org/officeDocument/2006/relationships/theme" Target="../theme/theme7.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5" Type="http://schemas.openxmlformats.org/officeDocument/2006/relationships/slideLayout" Target="../slideLayouts/slideLayout86.xml"/><Relationship Id="rId15" Type="http://schemas.openxmlformats.org/officeDocument/2006/relationships/slideLayout" Target="../slideLayouts/slideLayout96.xml"/><Relationship Id="rId10" Type="http://schemas.openxmlformats.org/officeDocument/2006/relationships/slideLayout" Target="../slideLayouts/slideLayout91.xml"/><Relationship Id="rId4" Type="http://schemas.openxmlformats.org/officeDocument/2006/relationships/slideLayout" Target="../slideLayouts/slideLayout85.xml"/><Relationship Id="rId9" Type="http://schemas.openxmlformats.org/officeDocument/2006/relationships/slideLayout" Target="../slideLayouts/slideLayout90.xml"/><Relationship Id="rId14" Type="http://schemas.openxmlformats.org/officeDocument/2006/relationships/slideLayout" Target="../slideLayouts/slideLayout9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04.xml"/><Relationship Id="rId13" Type="http://schemas.openxmlformats.org/officeDocument/2006/relationships/slideLayout" Target="../slideLayouts/slideLayout109.xml"/><Relationship Id="rId3" Type="http://schemas.openxmlformats.org/officeDocument/2006/relationships/slideLayout" Target="../slideLayouts/slideLayout99.xml"/><Relationship Id="rId7" Type="http://schemas.openxmlformats.org/officeDocument/2006/relationships/slideLayout" Target="../slideLayouts/slideLayout103.xml"/><Relationship Id="rId12" Type="http://schemas.openxmlformats.org/officeDocument/2006/relationships/slideLayout" Target="../slideLayouts/slideLayout108.xml"/><Relationship Id="rId17" Type="http://schemas.openxmlformats.org/officeDocument/2006/relationships/theme" Target="../theme/theme8.xml"/><Relationship Id="rId2" Type="http://schemas.openxmlformats.org/officeDocument/2006/relationships/slideLayout" Target="../slideLayouts/slideLayout98.xml"/><Relationship Id="rId16" Type="http://schemas.openxmlformats.org/officeDocument/2006/relationships/slideLayout" Target="../slideLayouts/slideLayout112.xml"/><Relationship Id="rId1" Type="http://schemas.openxmlformats.org/officeDocument/2006/relationships/slideLayout" Target="../slideLayouts/slideLayout97.xml"/><Relationship Id="rId6" Type="http://schemas.openxmlformats.org/officeDocument/2006/relationships/slideLayout" Target="../slideLayouts/slideLayout102.xml"/><Relationship Id="rId11" Type="http://schemas.openxmlformats.org/officeDocument/2006/relationships/slideLayout" Target="../slideLayouts/slideLayout107.xml"/><Relationship Id="rId5" Type="http://schemas.openxmlformats.org/officeDocument/2006/relationships/slideLayout" Target="../slideLayouts/slideLayout101.xml"/><Relationship Id="rId15" Type="http://schemas.openxmlformats.org/officeDocument/2006/relationships/slideLayout" Target="../slideLayouts/slideLayout111.xml"/><Relationship Id="rId10" Type="http://schemas.openxmlformats.org/officeDocument/2006/relationships/slideLayout" Target="../slideLayouts/slideLayout106.xml"/><Relationship Id="rId4" Type="http://schemas.openxmlformats.org/officeDocument/2006/relationships/slideLayout" Target="../slideLayouts/slideLayout100.xml"/><Relationship Id="rId9" Type="http://schemas.openxmlformats.org/officeDocument/2006/relationships/slideLayout" Target="../slideLayouts/slideLayout105.xml"/><Relationship Id="rId14" Type="http://schemas.openxmlformats.org/officeDocument/2006/relationships/slideLayout" Target="../slideLayouts/slideLayout110.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20.xml"/><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9.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31.xml"/><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0.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42.xml"/><Relationship Id="rId13" Type="http://schemas.openxmlformats.org/officeDocument/2006/relationships/slideLayout" Target="../slideLayouts/slideLayout147.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slideLayout" Target="../slideLayouts/slideLayout146.xml"/><Relationship Id="rId2" Type="http://schemas.openxmlformats.org/officeDocument/2006/relationships/slideLayout" Target="../slideLayouts/slideLayout136.xml"/><Relationship Id="rId16" Type="http://schemas.openxmlformats.org/officeDocument/2006/relationships/theme" Target="../theme/theme11.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5" Type="http://schemas.openxmlformats.org/officeDocument/2006/relationships/slideLayout" Target="../slideLayouts/slideLayout149.xml"/><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 Id="rId14" Type="http://schemas.openxmlformats.org/officeDocument/2006/relationships/slideLayout" Target="../slideLayouts/slideLayout14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152.xml"/><Relationship Id="rId7" Type="http://schemas.openxmlformats.org/officeDocument/2006/relationships/theme" Target="../theme/theme12.xml"/><Relationship Id="rId2" Type="http://schemas.openxmlformats.org/officeDocument/2006/relationships/slideLayout" Target="../slideLayouts/slideLayout151.xml"/><Relationship Id="rId1" Type="http://schemas.openxmlformats.org/officeDocument/2006/relationships/slideLayout" Target="../slideLayouts/slideLayout150.xml"/><Relationship Id="rId6" Type="http://schemas.openxmlformats.org/officeDocument/2006/relationships/slideLayout" Target="../slideLayouts/slideLayout155.xml"/><Relationship Id="rId5" Type="http://schemas.openxmlformats.org/officeDocument/2006/relationships/slideLayout" Target="../slideLayouts/slideLayout154.xml"/><Relationship Id="rId4" Type="http://schemas.openxmlformats.org/officeDocument/2006/relationships/slideLayout" Target="../slideLayouts/slideLayout153.xml"/></Relationships>
</file>

<file path=ppt/slideMasters/_rels/slideMaster13.xml.rels><?xml version="1.0" encoding="UTF-8" standalone="yes"?>
<Relationships xmlns="http://schemas.openxmlformats.org/package/2006/relationships"><Relationship Id="rId3" Type="http://schemas.openxmlformats.org/officeDocument/2006/relationships/theme" Target="../theme/theme13.xml"/><Relationship Id="rId2" Type="http://schemas.openxmlformats.org/officeDocument/2006/relationships/slideLayout" Target="../slideLayouts/slideLayout157.xml"/><Relationship Id="rId1" Type="http://schemas.openxmlformats.org/officeDocument/2006/relationships/slideLayout" Target="../slideLayouts/slideLayout156.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65.xml"/><Relationship Id="rId13" Type="http://schemas.openxmlformats.org/officeDocument/2006/relationships/slideLayout" Target="../slideLayouts/slideLayout170.xml"/><Relationship Id="rId3" Type="http://schemas.openxmlformats.org/officeDocument/2006/relationships/slideLayout" Target="../slideLayouts/slideLayout160.xml"/><Relationship Id="rId7" Type="http://schemas.openxmlformats.org/officeDocument/2006/relationships/slideLayout" Target="../slideLayouts/slideLayout164.xml"/><Relationship Id="rId12" Type="http://schemas.openxmlformats.org/officeDocument/2006/relationships/slideLayout" Target="../slideLayouts/slideLayout169.xml"/><Relationship Id="rId17" Type="http://schemas.openxmlformats.org/officeDocument/2006/relationships/theme" Target="../theme/theme14.xml"/><Relationship Id="rId2" Type="http://schemas.openxmlformats.org/officeDocument/2006/relationships/slideLayout" Target="../slideLayouts/slideLayout159.xml"/><Relationship Id="rId16" Type="http://schemas.openxmlformats.org/officeDocument/2006/relationships/slideLayout" Target="../slideLayouts/slideLayout173.xml"/><Relationship Id="rId1" Type="http://schemas.openxmlformats.org/officeDocument/2006/relationships/slideLayout" Target="../slideLayouts/slideLayout158.xml"/><Relationship Id="rId6" Type="http://schemas.openxmlformats.org/officeDocument/2006/relationships/slideLayout" Target="../slideLayouts/slideLayout163.xml"/><Relationship Id="rId11" Type="http://schemas.openxmlformats.org/officeDocument/2006/relationships/slideLayout" Target="../slideLayouts/slideLayout168.xml"/><Relationship Id="rId5" Type="http://schemas.openxmlformats.org/officeDocument/2006/relationships/slideLayout" Target="../slideLayouts/slideLayout162.xml"/><Relationship Id="rId15" Type="http://schemas.openxmlformats.org/officeDocument/2006/relationships/slideLayout" Target="../slideLayouts/slideLayout172.xml"/><Relationship Id="rId10" Type="http://schemas.openxmlformats.org/officeDocument/2006/relationships/slideLayout" Target="../slideLayouts/slideLayout167.xml"/><Relationship Id="rId4" Type="http://schemas.openxmlformats.org/officeDocument/2006/relationships/slideLayout" Target="../slideLayouts/slideLayout161.xml"/><Relationship Id="rId9" Type="http://schemas.openxmlformats.org/officeDocument/2006/relationships/slideLayout" Target="../slideLayouts/slideLayout166.xml"/><Relationship Id="rId14" Type="http://schemas.openxmlformats.org/officeDocument/2006/relationships/slideLayout" Target="../slideLayouts/slideLayout17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81.xml"/><Relationship Id="rId13" Type="http://schemas.openxmlformats.org/officeDocument/2006/relationships/slideLayout" Target="../slideLayouts/slideLayout186.xml"/><Relationship Id="rId3" Type="http://schemas.openxmlformats.org/officeDocument/2006/relationships/slideLayout" Target="../slideLayouts/slideLayout176.xml"/><Relationship Id="rId7" Type="http://schemas.openxmlformats.org/officeDocument/2006/relationships/slideLayout" Target="../slideLayouts/slideLayout180.xml"/><Relationship Id="rId12" Type="http://schemas.openxmlformats.org/officeDocument/2006/relationships/slideLayout" Target="../slideLayouts/slideLayout185.xml"/><Relationship Id="rId2" Type="http://schemas.openxmlformats.org/officeDocument/2006/relationships/slideLayout" Target="../slideLayouts/slideLayout175.xml"/><Relationship Id="rId16" Type="http://schemas.openxmlformats.org/officeDocument/2006/relationships/theme" Target="../theme/theme15.xml"/><Relationship Id="rId1" Type="http://schemas.openxmlformats.org/officeDocument/2006/relationships/slideLayout" Target="../slideLayouts/slideLayout174.xml"/><Relationship Id="rId6" Type="http://schemas.openxmlformats.org/officeDocument/2006/relationships/slideLayout" Target="../slideLayouts/slideLayout179.xml"/><Relationship Id="rId11" Type="http://schemas.openxmlformats.org/officeDocument/2006/relationships/slideLayout" Target="../slideLayouts/slideLayout184.xml"/><Relationship Id="rId5" Type="http://schemas.openxmlformats.org/officeDocument/2006/relationships/slideLayout" Target="../slideLayouts/slideLayout178.xml"/><Relationship Id="rId15" Type="http://schemas.openxmlformats.org/officeDocument/2006/relationships/slideLayout" Target="../slideLayouts/slideLayout188.xml"/><Relationship Id="rId10" Type="http://schemas.openxmlformats.org/officeDocument/2006/relationships/slideLayout" Target="../slideLayouts/slideLayout183.xml"/><Relationship Id="rId4" Type="http://schemas.openxmlformats.org/officeDocument/2006/relationships/slideLayout" Target="../slideLayouts/slideLayout177.xml"/><Relationship Id="rId9" Type="http://schemas.openxmlformats.org/officeDocument/2006/relationships/slideLayout" Target="../slideLayouts/slideLayout182.xml"/><Relationship Id="rId14" Type="http://schemas.openxmlformats.org/officeDocument/2006/relationships/slideLayout" Target="../slideLayouts/slideLayout187.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96.xml"/><Relationship Id="rId13" Type="http://schemas.openxmlformats.org/officeDocument/2006/relationships/slideLayout" Target="../slideLayouts/slideLayout201.xml"/><Relationship Id="rId18" Type="http://schemas.openxmlformats.org/officeDocument/2006/relationships/slideLayout" Target="../slideLayouts/slideLayout206.xml"/><Relationship Id="rId3" Type="http://schemas.openxmlformats.org/officeDocument/2006/relationships/slideLayout" Target="../slideLayouts/slideLayout191.xml"/><Relationship Id="rId21" Type="http://schemas.openxmlformats.org/officeDocument/2006/relationships/theme" Target="../theme/theme16.xml"/><Relationship Id="rId7" Type="http://schemas.openxmlformats.org/officeDocument/2006/relationships/slideLayout" Target="../slideLayouts/slideLayout195.xml"/><Relationship Id="rId12" Type="http://schemas.openxmlformats.org/officeDocument/2006/relationships/slideLayout" Target="../slideLayouts/slideLayout200.xml"/><Relationship Id="rId17" Type="http://schemas.openxmlformats.org/officeDocument/2006/relationships/slideLayout" Target="../slideLayouts/slideLayout205.xml"/><Relationship Id="rId2" Type="http://schemas.openxmlformats.org/officeDocument/2006/relationships/slideLayout" Target="../slideLayouts/slideLayout190.xml"/><Relationship Id="rId16" Type="http://schemas.openxmlformats.org/officeDocument/2006/relationships/slideLayout" Target="../slideLayouts/slideLayout204.xml"/><Relationship Id="rId20" Type="http://schemas.openxmlformats.org/officeDocument/2006/relationships/slideLayout" Target="../slideLayouts/slideLayout208.xml"/><Relationship Id="rId1" Type="http://schemas.openxmlformats.org/officeDocument/2006/relationships/slideLayout" Target="../slideLayouts/slideLayout189.xml"/><Relationship Id="rId6" Type="http://schemas.openxmlformats.org/officeDocument/2006/relationships/slideLayout" Target="../slideLayouts/slideLayout194.xml"/><Relationship Id="rId11" Type="http://schemas.openxmlformats.org/officeDocument/2006/relationships/slideLayout" Target="../slideLayouts/slideLayout199.xml"/><Relationship Id="rId5" Type="http://schemas.openxmlformats.org/officeDocument/2006/relationships/slideLayout" Target="../slideLayouts/slideLayout193.xml"/><Relationship Id="rId15" Type="http://schemas.openxmlformats.org/officeDocument/2006/relationships/slideLayout" Target="../slideLayouts/slideLayout203.xml"/><Relationship Id="rId10" Type="http://schemas.openxmlformats.org/officeDocument/2006/relationships/slideLayout" Target="../slideLayouts/slideLayout198.xml"/><Relationship Id="rId19" Type="http://schemas.openxmlformats.org/officeDocument/2006/relationships/slideLayout" Target="../slideLayouts/slideLayout207.xml"/><Relationship Id="rId4" Type="http://schemas.openxmlformats.org/officeDocument/2006/relationships/slideLayout" Target="../slideLayouts/slideLayout192.xml"/><Relationship Id="rId9" Type="http://schemas.openxmlformats.org/officeDocument/2006/relationships/slideLayout" Target="../slideLayouts/slideLayout197.xml"/><Relationship Id="rId14" Type="http://schemas.openxmlformats.org/officeDocument/2006/relationships/slideLayout" Target="../slideLayouts/slideLayout202.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幻灯片标题"/>
          <p:cNvSpPr txBox="1">
            <a:spLocks noGrp="1"/>
          </p:cNvSpPr>
          <p:nvPr>
            <p:ph type="title" hasCustomPrompt="1"/>
          </p:nvPr>
        </p:nvSpPr>
        <p:spPr>
          <a:xfrm>
            <a:off x="1206500" y="1079500"/>
            <a:ext cx="21971000" cy="14331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幻灯片标题</a:t>
            </a:r>
          </a:p>
        </p:txBody>
      </p:sp>
      <p:sp>
        <p:nvSpPr>
          <p:cNvPr id="3" name="正文级别 1…"/>
          <p:cNvSpPr txBox="1">
            <a:spLocks noGrp="1"/>
          </p:cNvSpPr>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幻灯片项目符号文本</a:t>
            </a:r>
          </a:p>
          <a:p>
            <a:pPr lvl="1"/>
            <a:endParaRPr/>
          </a:p>
          <a:p>
            <a:pPr lvl="2"/>
            <a:endParaRPr/>
          </a:p>
          <a:p>
            <a:pPr lvl="3"/>
            <a:endParaRPr/>
          </a:p>
          <a:p>
            <a:pPr lvl="4"/>
            <a:endParaRPr/>
          </a:p>
        </p:txBody>
      </p:sp>
      <p:sp>
        <p:nvSpPr>
          <p:cNvPr id="4" name="幻灯片编号"/>
          <p:cNvSpPr txBox="1">
            <a:spLocks noGrp="1"/>
          </p:cNvSpPr>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ransition spd="med"/>
  <p:txStyles>
    <p:titleStyle>
      <a:lvl1pPr marL="0" marR="0" indent="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alphaModFix amt="53000"/>
            <a:lum/>
          </a:blip>
          <a:srcRect/>
          <a:stretch>
            <a:fillRect t="-46000" b="-46000"/>
          </a:stretch>
        </a:blip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1206500" y="1079500"/>
            <a:ext cx="21971000" cy="143316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Slide Title</a:t>
            </a:r>
          </a:p>
        </p:txBody>
      </p:sp>
      <p:sp>
        <p:nvSpPr>
          <p:cNvPr id="3" name="Body Level One…"/>
          <p:cNvSpPr txBox="1">
            <a:spLocks noGrp="1"/>
          </p:cNvSpPr>
          <p:nvPr>
            <p:ph type="body" idx="1" hasCustomPrompt="1"/>
          </p:nvPr>
        </p:nvSpPr>
        <p:spPr>
          <a:xfrm>
            <a:off x="1206500" y="4248504"/>
            <a:ext cx="21971000" cy="82560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11993395" y="13076009"/>
            <a:ext cx="384721" cy="379591"/>
          </a:xfrm>
          <a:prstGeom prst="rect">
            <a:avLst/>
          </a:prstGeom>
          <a:ln w="12700">
            <a:miter lim="400000"/>
          </a:ln>
        </p:spPr>
        <p:txBody>
          <a:bodyPr wrap="none" lIns="50800" tIns="50800" rIns="50800" bIns="50800" anchor="b">
            <a:spAutoFit/>
          </a:bodyPr>
          <a:lstStyle>
            <a:lvl1pPr algn="ctr" defTabSz="584162">
              <a:lnSpc>
                <a:spcPct val="100000"/>
              </a:lnSpc>
              <a:spcBef>
                <a:spcPts val="0"/>
              </a:spcBef>
              <a:defRPr sz="1800"/>
            </a:lvl1pPr>
          </a:lstStyle>
          <a:p>
            <a:fld id="{86CB4B4D-7CA3-9044-876B-883B54F8677D}" type="slidenum">
              <a:t>‹#›</a:t>
            </a:fld>
            <a:endParaRPr/>
          </a:p>
        </p:txBody>
      </p:sp>
    </p:spTree>
    <p:extLst>
      <p:ext uri="{BB962C8B-B14F-4D97-AF65-F5344CB8AC3E}">
        <p14:creationId xmlns:p14="http://schemas.microsoft.com/office/powerpoint/2010/main" val="99093433"/>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84" r:id="rId18"/>
    <p:sldLayoutId id="2147483685" r:id="rId19"/>
    <p:sldLayoutId id="2147483686" r:id="rId20"/>
  </p:sldLayoutIdLst>
  <p:transition spd="med"/>
  <p:txStyles>
    <p:titleStyle>
      <a:lvl1pPr marL="0" marR="0" indent="0" algn="l" defTabSz="2438178" rtl="0" latinLnBrk="0">
        <a:lnSpc>
          <a:spcPct val="80000"/>
        </a:lnSpc>
        <a:spcBef>
          <a:spcPts val="0"/>
        </a:spcBef>
        <a:spcAft>
          <a:spcPts val="0"/>
        </a:spcAft>
        <a:buClrTx/>
        <a:buSzTx/>
        <a:buFontTx/>
        <a:buNone/>
        <a:tabLst/>
        <a:defRPr sz="8498" b="1" i="0" u="none" strike="noStrike" cap="none" spc="-170" baseline="0">
          <a:solidFill>
            <a:srgbClr val="000000"/>
          </a:solidFill>
          <a:uFillTx/>
          <a:latin typeface="+mn-lt"/>
          <a:ea typeface="+mn-ea"/>
          <a:cs typeface="+mn-cs"/>
          <a:sym typeface="Helvetica Neue"/>
        </a:defRPr>
      </a:lvl1pPr>
      <a:lvl2pPr marL="0" marR="0" indent="457170" algn="l" defTabSz="2438178" rtl="0" latinLnBrk="0">
        <a:lnSpc>
          <a:spcPct val="80000"/>
        </a:lnSpc>
        <a:spcBef>
          <a:spcPts val="0"/>
        </a:spcBef>
        <a:spcAft>
          <a:spcPts val="0"/>
        </a:spcAft>
        <a:buClrTx/>
        <a:buSzTx/>
        <a:buFontTx/>
        <a:buNone/>
        <a:tabLst/>
        <a:defRPr sz="8498" b="1" i="0" u="none" strike="noStrike" cap="none" spc="-170" baseline="0">
          <a:solidFill>
            <a:srgbClr val="000000"/>
          </a:solidFill>
          <a:uFillTx/>
          <a:latin typeface="+mn-lt"/>
          <a:ea typeface="+mn-ea"/>
          <a:cs typeface="+mn-cs"/>
          <a:sym typeface="Helvetica Neue"/>
        </a:defRPr>
      </a:lvl2pPr>
      <a:lvl3pPr marL="0" marR="0" indent="914340" algn="l" defTabSz="2438178" rtl="0" latinLnBrk="0">
        <a:lnSpc>
          <a:spcPct val="80000"/>
        </a:lnSpc>
        <a:spcBef>
          <a:spcPts val="0"/>
        </a:spcBef>
        <a:spcAft>
          <a:spcPts val="0"/>
        </a:spcAft>
        <a:buClrTx/>
        <a:buSzTx/>
        <a:buFontTx/>
        <a:buNone/>
        <a:tabLst/>
        <a:defRPr sz="8498" b="1" i="0" u="none" strike="noStrike" cap="none" spc="-170" baseline="0">
          <a:solidFill>
            <a:srgbClr val="000000"/>
          </a:solidFill>
          <a:uFillTx/>
          <a:latin typeface="+mn-lt"/>
          <a:ea typeface="+mn-ea"/>
          <a:cs typeface="+mn-cs"/>
          <a:sym typeface="Helvetica Neue"/>
        </a:defRPr>
      </a:lvl3pPr>
      <a:lvl4pPr marL="0" marR="0" indent="1371510" algn="l" defTabSz="2438178" rtl="0" latinLnBrk="0">
        <a:lnSpc>
          <a:spcPct val="80000"/>
        </a:lnSpc>
        <a:spcBef>
          <a:spcPts val="0"/>
        </a:spcBef>
        <a:spcAft>
          <a:spcPts val="0"/>
        </a:spcAft>
        <a:buClrTx/>
        <a:buSzTx/>
        <a:buFontTx/>
        <a:buNone/>
        <a:tabLst/>
        <a:defRPr sz="8498" b="1" i="0" u="none" strike="noStrike" cap="none" spc="-170" baseline="0">
          <a:solidFill>
            <a:srgbClr val="000000"/>
          </a:solidFill>
          <a:uFillTx/>
          <a:latin typeface="+mn-lt"/>
          <a:ea typeface="+mn-ea"/>
          <a:cs typeface="+mn-cs"/>
          <a:sym typeface="Helvetica Neue"/>
        </a:defRPr>
      </a:lvl4pPr>
      <a:lvl5pPr marL="0" marR="0" indent="1828680" algn="l" defTabSz="2438178" rtl="0" latinLnBrk="0">
        <a:lnSpc>
          <a:spcPct val="80000"/>
        </a:lnSpc>
        <a:spcBef>
          <a:spcPts val="0"/>
        </a:spcBef>
        <a:spcAft>
          <a:spcPts val="0"/>
        </a:spcAft>
        <a:buClrTx/>
        <a:buSzTx/>
        <a:buFontTx/>
        <a:buNone/>
        <a:tabLst/>
        <a:defRPr sz="8498" b="1" i="0" u="none" strike="noStrike" cap="none" spc="-170" baseline="0">
          <a:solidFill>
            <a:srgbClr val="000000"/>
          </a:solidFill>
          <a:uFillTx/>
          <a:latin typeface="+mn-lt"/>
          <a:ea typeface="+mn-ea"/>
          <a:cs typeface="+mn-cs"/>
          <a:sym typeface="Helvetica Neue"/>
        </a:defRPr>
      </a:lvl5pPr>
      <a:lvl6pPr marL="0" marR="0" indent="2285850" algn="l" defTabSz="2438178" rtl="0" latinLnBrk="0">
        <a:lnSpc>
          <a:spcPct val="80000"/>
        </a:lnSpc>
        <a:spcBef>
          <a:spcPts val="0"/>
        </a:spcBef>
        <a:spcAft>
          <a:spcPts val="0"/>
        </a:spcAft>
        <a:buClrTx/>
        <a:buSzTx/>
        <a:buFontTx/>
        <a:buNone/>
        <a:tabLst/>
        <a:defRPr sz="8498" b="1" i="0" u="none" strike="noStrike" cap="none" spc="-170" baseline="0">
          <a:solidFill>
            <a:srgbClr val="000000"/>
          </a:solidFill>
          <a:uFillTx/>
          <a:latin typeface="+mn-lt"/>
          <a:ea typeface="+mn-ea"/>
          <a:cs typeface="+mn-cs"/>
          <a:sym typeface="Helvetica Neue"/>
        </a:defRPr>
      </a:lvl6pPr>
      <a:lvl7pPr marL="0" marR="0" indent="2743020" algn="l" defTabSz="2438178" rtl="0" latinLnBrk="0">
        <a:lnSpc>
          <a:spcPct val="80000"/>
        </a:lnSpc>
        <a:spcBef>
          <a:spcPts val="0"/>
        </a:spcBef>
        <a:spcAft>
          <a:spcPts val="0"/>
        </a:spcAft>
        <a:buClrTx/>
        <a:buSzTx/>
        <a:buFontTx/>
        <a:buNone/>
        <a:tabLst/>
        <a:defRPr sz="8498" b="1" i="0" u="none" strike="noStrike" cap="none" spc="-170" baseline="0">
          <a:solidFill>
            <a:srgbClr val="000000"/>
          </a:solidFill>
          <a:uFillTx/>
          <a:latin typeface="+mn-lt"/>
          <a:ea typeface="+mn-ea"/>
          <a:cs typeface="+mn-cs"/>
          <a:sym typeface="Helvetica Neue"/>
        </a:defRPr>
      </a:lvl7pPr>
      <a:lvl8pPr marL="0" marR="0" indent="3200190" algn="l" defTabSz="2438178" rtl="0" latinLnBrk="0">
        <a:lnSpc>
          <a:spcPct val="80000"/>
        </a:lnSpc>
        <a:spcBef>
          <a:spcPts val="0"/>
        </a:spcBef>
        <a:spcAft>
          <a:spcPts val="0"/>
        </a:spcAft>
        <a:buClrTx/>
        <a:buSzTx/>
        <a:buFontTx/>
        <a:buNone/>
        <a:tabLst/>
        <a:defRPr sz="8498" b="1" i="0" u="none" strike="noStrike" cap="none" spc="-170" baseline="0">
          <a:solidFill>
            <a:srgbClr val="000000"/>
          </a:solidFill>
          <a:uFillTx/>
          <a:latin typeface="+mn-lt"/>
          <a:ea typeface="+mn-ea"/>
          <a:cs typeface="+mn-cs"/>
          <a:sym typeface="Helvetica Neue"/>
        </a:defRPr>
      </a:lvl8pPr>
      <a:lvl9pPr marL="0" marR="0" indent="3657360" algn="l" defTabSz="2438178" rtl="0" latinLnBrk="0">
        <a:lnSpc>
          <a:spcPct val="80000"/>
        </a:lnSpc>
        <a:spcBef>
          <a:spcPts val="0"/>
        </a:spcBef>
        <a:spcAft>
          <a:spcPts val="0"/>
        </a:spcAft>
        <a:buClrTx/>
        <a:buSzTx/>
        <a:buFontTx/>
        <a:buNone/>
        <a:tabLst/>
        <a:defRPr sz="8498" b="1" i="0" u="none" strike="noStrike" cap="none" spc="-170" baseline="0">
          <a:solidFill>
            <a:srgbClr val="000000"/>
          </a:solidFill>
          <a:uFillTx/>
          <a:latin typeface="+mn-lt"/>
          <a:ea typeface="+mn-ea"/>
          <a:cs typeface="+mn-cs"/>
          <a:sym typeface="Helvetica Neue"/>
        </a:defRPr>
      </a:lvl9pPr>
    </p:titleStyle>
    <p:bodyStyle>
      <a:lvl1pPr marL="609560" marR="0" indent="-609560" algn="l" defTabSz="243817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1pPr>
      <a:lvl2pPr marL="1219120" marR="0" indent="-609560" algn="l" defTabSz="243817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2pPr>
      <a:lvl3pPr marL="1828680" marR="0" indent="-609560" algn="l" defTabSz="243817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3pPr>
      <a:lvl4pPr marL="2438240" marR="0" indent="-609560" algn="l" defTabSz="243817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4pPr>
      <a:lvl5pPr marL="3047800" marR="0" indent="-609560" algn="l" defTabSz="243817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5pPr>
      <a:lvl6pPr marL="3657360" marR="0" indent="-609560" algn="l" defTabSz="243817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6pPr>
      <a:lvl7pPr marL="4266920" marR="0" indent="-609560" algn="l" defTabSz="243817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7pPr>
      <a:lvl8pPr marL="4876480" marR="0" indent="-609560" algn="l" defTabSz="243817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8pPr>
      <a:lvl9pPr marL="5486040" marR="0" indent="-609560" algn="l" defTabSz="243817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9pPr>
    </p:bodyStyle>
    <p:otherStyle>
      <a:lvl1pPr marL="0" marR="0" indent="0" algn="ctr" defTabSz="584162"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1pPr>
      <a:lvl2pPr marL="0" marR="0" indent="457170" algn="ctr" defTabSz="584162"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2pPr>
      <a:lvl3pPr marL="0" marR="0" indent="914340" algn="ctr" defTabSz="584162"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3pPr>
      <a:lvl4pPr marL="0" marR="0" indent="1371510" algn="ctr" defTabSz="584162"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4pPr>
      <a:lvl5pPr marL="0" marR="0" indent="1828680" algn="ctr" defTabSz="584162"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5pPr>
      <a:lvl6pPr marL="0" marR="0" indent="2285850" algn="ctr" defTabSz="584162"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6pPr>
      <a:lvl7pPr marL="0" marR="0" indent="2743020" algn="ctr" defTabSz="584162"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7pPr>
      <a:lvl8pPr marL="0" marR="0" indent="3200190" algn="ctr" defTabSz="584162"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8pPr>
      <a:lvl9pPr marL="0" marR="0" indent="3657360" algn="ctr" defTabSz="584162"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1">
            <a:extLst>
              <a:ext uri="{FF2B5EF4-FFF2-40B4-BE49-F238E27FC236}">
                <a16:creationId xmlns:a16="http://schemas.microsoft.com/office/drawing/2014/main" id="{271BFACC-2595-40D4-8508-9F33D9328BAB}"/>
              </a:ext>
            </a:extLst>
          </p:cNvPr>
          <p:cNvSpPr>
            <a:spLocks noGrp="1" noChangeArrowheads="1"/>
          </p:cNvSpPr>
          <p:nvPr>
            <p:ph type="title"/>
          </p:nvPr>
        </p:nvSpPr>
        <p:spPr bwMode="auto">
          <a:xfrm>
            <a:off x="1219202" y="549276"/>
            <a:ext cx="21941368" cy="2282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0000" tIns="46800" rIns="90000" bIns="46800" numCol="1" anchor="ctr" anchorCtr="0" compatLnSpc="1">
            <a:prstTxWarp prst="textNoShape">
              <a:avLst/>
            </a:prstTxWarp>
          </a:bodyPr>
          <a:lstStyle/>
          <a:p>
            <a:pPr lvl="0"/>
            <a:r>
              <a:rPr lang="zh-CN" altLang="en-GB"/>
              <a:t>单击鼠标编辑标题文的格式</a:t>
            </a:r>
          </a:p>
        </p:txBody>
      </p:sp>
      <p:sp>
        <p:nvSpPr>
          <p:cNvPr id="1027" name="Rectangle 2">
            <a:extLst>
              <a:ext uri="{FF2B5EF4-FFF2-40B4-BE49-F238E27FC236}">
                <a16:creationId xmlns:a16="http://schemas.microsoft.com/office/drawing/2014/main" id="{A3E9D1DE-38E9-4F9F-982D-F363974FE418}"/>
              </a:ext>
            </a:extLst>
          </p:cNvPr>
          <p:cNvSpPr>
            <a:spLocks noGrp="1" noChangeArrowheads="1"/>
          </p:cNvSpPr>
          <p:nvPr>
            <p:ph type="body" idx="1"/>
          </p:nvPr>
        </p:nvSpPr>
        <p:spPr bwMode="auto">
          <a:xfrm>
            <a:off x="1219202" y="3200403"/>
            <a:ext cx="21941368" cy="904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0000" tIns="46800" rIns="90000" bIns="46800" numCol="1" anchor="t" anchorCtr="0" compatLnSpc="1">
            <a:prstTxWarp prst="textNoShape">
              <a:avLst/>
            </a:prstTxWarp>
          </a:bodyPr>
          <a:lstStyle/>
          <a:p>
            <a:pPr lvl="0"/>
            <a:r>
              <a:rPr lang="zh-CN" altLang="en-GB"/>
              <a:t>单击鼠标编辑大纲正文格式</a:t>
            </a:r>
          </a:p>
          <a:p>
            <a:pPr lvl="1"/>
            <a:r>
              <a:rPr lang="zh-CN" altLang="en-GB"/>
              <a:t>第二个大纲级</a:t>
            </a:r>
          </a:p>
          <a:p>
            <a:pPr lvl="2"/>
            <a:r>
              <a:rPr lang="zh-CN" altLang="en-GB"/>
              <a:t>第三个大纲级</a:t>
            </a:r>
          </a:p>
          <a:p>
            <a:pPr lvl="3"/>
            <a:r>
              <a:rPr lang="zh-CN" altLang="en-GB"/>
              <a:t>第四个大纲级</a:t>
            </a:r>
          </a:p>
          <a:p>
            <a:pPr lvl="4"/>
            <a:r>
              <a:rPr lang="zh-CN" altLang="en-GB"/>
              <a:t>第五个大纲级</a:t>
            </a:r>
          </a:p>
          <a:p>
            <a:pPr lvl="4"/>
            <a:r>
              <a:rPr lang="zh-CN" altLang="en-GB"/>
              <a:t>第六个大纲级</a:t>
            </a:r>
          </a:p>
          <a:p>
            <a:pPr lvl="4"/>
            <a:r>
              <a:rPr lang="zh-CN" altLang="en-GB"/>
              <a:t>第七个大纲级</a:t>
            </a:r>
          </a:p>
          <a:p>
            <a:pPr lvl="4"/>
            <a:r>
              <a:rPr lang="zh-CN" altLang="en-GB"/>
              <a:t>第八个大纲级</a:t>
            </a:r>
          </a:p>
          <a:p>
            <a:pPr lvl="4"/>
            <a:r>
              <a:rPr lang="zh-CN" altLang="en-GB"/>
              <a:t>第九个大纲级</a:t>
            </a:r>
          </a:p>
        </p:txBody>
      </p:sp>
      <p:sp>
        <p:nvSpPr>
          <p:cNvPr id="2" name="Rectangle 3">
            <a:extLst>
              <a:ext uri="{FF2B5EF4-FFF2-40B4-BE49-F238E27FC236}">
                <a16:creationId xmlns:a16="http://schemas.microsoft.com/office/drawing/2014/main" id="{3981A4B1-5104-437A-BD36-3D6623FE8D88}"/>
              </a:ext>
            </a:extLst>
          </p:cNvPr>
          <p:cNvSpPr>
            <a:spLocks noGrp="1" noChangeArrowheads="1"/>
          </p:cNvSpPr>
          <p:nvPr>
            <p:ph type="dt"/>
          </p:nvPr>
        </p:nvSpPr>
        <p:spPr bwMode="auto">
          <a:xfrm>
            <a:off x="1219202" y="12490453"/>
            <a:ext cx="5685368" cy="949326"/>
          </a:xfrm>
          <a:prstGeom prst="rect">
            <a:avLst/>
          </a:prstGeom>
          <a:noFill/>
          <a:ln>
            <a:noFill/>
          </a:ln>
          <a:effectLst/>
          <a:extLst/>
        </p:spPr>
        <p:txBody>
          <a:bodyPr vert="horz" wrap="square" lIns="90000" tIns="46800" rIns="90000" bIns="46800" numCol="1" anchor="t" anchorCtr="0" compatLnSpc="1">
            <a:prstTxWarp prst="textNoShape">
              <a:avLst/>
            </a:prstTxWarp>
          </a:bodyPr>
          <a:lstStyle>
            <a:lvl1pPr eaLnBrk="1" hangingPunct="1">
              <a:buClr>
                <a:srgbClr val="000000"/>
              </a:buClr>
              <a:buSzPct val="100000"/>
              <a:buFont typeface="Times New Roman" panose="02020603050405020304" pitchFamily="18" charset="0"/>
              <a:buNone/>
              <a:tabLst>
                <a:tab pos="0" algn="l"/>
                <a:tab pos="1828800" algn="l"/>
                <a:tab pos="3657600" algn="l"/>
                <a:tab pos="5486400" algn="l"/>
                <a:tab pos="7315200" algn="l"/>
                <a:tab pos="9144000" algn="l"/>
                <a:tab pos="10972800" algn="l"/>
                <a:tab pos="12801600" algn="l"/>
                <a:tab pos="14630400" algn="l"/>
                <a:tab pos="16459200" algn="l"/>
                <a:tab pos="18288000" algn="l"/>
                <a:tab pos="20116800" algn="l"/>
              </a:tabLst>
              <a:defRPr sz="2800" b="0">
                <a:solidFill>
                  <a:srgbClr val="000000"/>
                </a:solidFill>
                <a:latin typeface="Arial" charset="0"/>
                <a:ea typeface="+mn-ea"/>
              </a:defRPr>
            </a:lvl1pPr>
          </a:lstStyle>
          <a:p>
            <a:pPr>
              <a:defRPr/>
            </a:pPr>
            <a:endParaRPr lang="en-US"/>
          </a:p>
        </p:txBody>
      </p:sp>
      <p:sp>
        <p:nvSpPr>
          <p:cNvPr id="1028" name="Rectangle 4">
            <a:extLst>
              <a:ext uri="{FF2B5EF4-FFF2-40B4-BE49-F238E27FC236}">
                <a16:creationId xmlns:a16="http://schemas.microsoft.com/office/drawing/2014/main" id="{F8F6F690-2A7F-4201-95C0-283CC599BCEB}"/>
              </a:ext>
            </a:extLst>
          </p:cNvPr>
          <p:cNvSpPr>
            <a:spLocks noGrp="1" noChangeArrowheads="1"/>
          </p:cNvSpPr>
          <p:nvPr>
            <p:ph type="ftr"/>
          </p:nvPr>
        </p:nvSpPr>
        <p:spPr bwMode="auto">
          <a:xfrm>
            <a:off x="8331202" y="12490453"/>
            <a:ext cx="7717368" cy="949326"/>
          </a:xfrm>
          <a:prstGeom prst="rect">
            <a:avLst/>
          </a:prstGeom>
          <a:noFill/>
          <a:ln>
            <a:noFill/>
          </a:ln>
          <a:effectLst/>
          <a:extLst/>
        </p:spPr>
        <p:txBody>
          <a:bodyPr vert="horz" wrap="square" lIns="90000" tIns="46800" rIns="90000" bIns="46800" numCol="1" anchor="t" anchorCtr="0" compatLnSpc="1">
            <a:prstTxWarp prst="textNoShape">
              <a:avLst/>
            </a:prstTxWarp>
          </a:bodyPr>
          <a:lstStyle>
            <a:lvl1pPr algn="ctr" eaLnBrk="1" hangingPunct="1">
              <a:buClr>
                <a:srgbClr val="000000"/>
              </a:buClr>
              <a:buSzPct val="100000"/>
              <a:buFont typeface="Times New Roman" panose="02020603050405020304" pitchFamily="18" charset="0"/>
              <a:buNone/>
              <a:tabLst>
                <a:tab pos="0" algn="l"/>
                <a:tab pos="1828800" algn="l"/>
                <a:tab pos="3657600" algn="l"/>
                <a:tab pos="5486400" algn="l"/>
                <a:tab pos="7315200" algn="l"/>
                <a:tab pos="9144000" algn="l"/>
                <a:tab pos="10972800" algn="l"/>
                <a:tab pos="12801600" algn="l"/>
                <a:tab pos="14630400" algn="l"/>
                <a:tab pos="16459200" algn="l"/>
                <a:tab pos="18288000" algn="l"/>
                <a:tab pos="20116800" algn="l"/>
              </a:tabLst>
              <a:defRPr sz="2800" b="0">
                <a:solidFill>
                  <a:srgbClr val="000000"/>
                </a:solidFill>
                <a:latin typeface="Arial" charset="0"/>
                <a:ea typeface="+mn-ea"/>
              </a:defRPr>
            </a:lvl1pPr>
          </a:lstStyle>
          <a:p>
            <a:pPr>
              <a:defRPr/>
            </a:pPr>
            <a:endParaRPr lang="en-US"/>
          </a:p>
        </p:txBody>
      </p:sp>
      <p:sp>
        <p:nvSpPr>
          <p:cNvPr id="1029" name="Rectangle 5">
            <a:extLst>
              <a:ext uri="{FF2B5EF4-FFF2-40B4-BE49-F238E27FC236}">
                <a16:creationId xmlns:a16="http://schemas.microsoft.com/office/drawing/2014/main" id="{B3CBD5A1-F576-491A-8243-EF24C02E25CC}"/>
              </a:ext>
            </a:extLst>
          </p:cNvPr>
          <p:cNvSpPr>
            <a:spLocks noGrp="1" noChangeArrowheads="1"/>
          </p:cNvSpPr>
          <p:nvPr>
            <p:ph type="sldNum"/>
          </p:nvPr>
        </p:nvSpPr>
        <p:spPr bwMode="auto">
          <a:xfrm>
            <a:off x="17475202" y="12490453"/>
            <a:ext cx="5685368" cy="949326"/>
          </a:xfrm>
          <a:prstGeom prst="rect">
            <a:avLst/>
          </a:prstGeom>
          <a:noFill/>
          <a:ln>
            <a:noFill/>
          </a:ln>
          <a:effectLst/>
          <a:extLst/>
        </p:spPr>
        <p:txBody>
          <a:bodyPr vert="horz" wrap="square" lIns="90000" tIns="46800" rIns="90000" bIns="46800" numCol="1" anchor="t" anchorCtr="0" compatLnSpc="1">
            <a:prstTxWarp prst="textNoShape">
              <a:avLst/>
            </a:prstTxWarp>
          </a:bodyPr>
          <a:lstStyle>
            <a:lvl1pPr algn="r" eaLnBrk="1" hangingPunct="1">
              <a:buClr>
                <a:srgbClr val="000000"/>
              </a:buClr>
              <a:buSzPct val="100000"/>
              <a:buFont typeface="Times New Roman" panose="02020603050405020304" pitchFamily="18" charset="0"/>
              <a:buNone/>
              <a:defRPr sz="2800" b="0">
                <a:solidFill>
                  <a:srgbClr val="000000"/>
                </a:solidFill>
                <a:ea typeface="宋体" panose="02010600030101010101" pitchFamily="2" charset="-122"/>
              </a:defRPr>
            </a:lvl1pPr>
          </a:lstStyle>
          <a:p>
            <a:pPr>
              <a:defRPr/>
            </a:pPr>
            <a:fld id="{7C06246C-8A80-464F-8AC9-8F0A03A12CA8}" type="slidenum">
              <a:rPr lang="en-US" altLang="zh-CN"/>
              <a:pPr>
                <a:defRPr/>
              </a:pPr>
              <a:t>‹#›</a:t>
            </a:fld>
            <a:endParaRPr lang="en-US" altLang="zh-CN"/>
          </a:p>
        </p:txBody>
      </p:sp>
    </p:spTree>
    <p:extLst>
      <p:ext uri="{BB962C8B-B14F-4D97-AF65-F5344CB8AC3E}">
        <p14:creationId xmlns:p14="http://schemas.microsoft.com/office/powerpoint/2010/main" val="204310721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Lst>
  <p:txStyles>
    <p:titleStyle>
      <a:lvl1pPr algn="ctr" defTabSz="898526" rtl="0" eaLnBrk="0" fontAlgn="base" hangingPunct="0">
        <a:spcBef>
          <a:spcPct val="0"/>
        </a:spcBef>
        <a:spcAft>
          <a:spcPct val="0"/>
        </a:spcAft>
        <a:buClr>
          <a:srgbClr val="000000"/>
        </a:buClr>
        <a:buSzPct val="100000"/>
        <a:buFont typeface="Times New Roman" panose="02020603050405020304" pitchFamily="18" charset="0"/>
        <a:defRPr sz="8800">
          <a:solidFill>
            <a:srgbClr val="000000"/>
          </a:solidFill>
          <a:latin typeface="+mj-lt"/>
          <a:ea typeface="+mj-ea"/>
          <a:cs typeface="+mj-cs"/>
        </a:defRPr>
      </a:lvl1pPr>
      <a:lvl2pPr algn="ctr" defTabSz="898526" rtl="0" eaLnBrk="0" fontAlgn="base" hangingPunct="0">
        <a:spcBef>
          <a:spcPct val="0"/>
        </a:spcBef>
        <a:spcAft>
          <a:spcPct val="0"/>
        </a:spcAft>
        <a:buClr>
          <a:srgbClr val="000000"/>
        </a:buClr>
        <a:buSzPct val="100000"/>
        <a:buFont typeface="Times New Roman" panose="02020603050405020304" pitchFamily="18" charset="0"/>
        <a:defRPr sz="8800">
          <a:solidFill>
            <a:srgbClr val="000000"/>
          </a:solidFill>
          <a:latin typeface="Arial" charset="0"/>
          <a:ea typeface="宋体" pitchFamily="2" charset="-122"/>
        </a:defRPr>
      </a:lvl2pPr>
      <a:lvl3pPr algn="ctr" defTabSz="898526" rtl="0" eaLnBrk="0" fontAlgn="base" hangingPunct="0">
        <a:spcBef>
          <a:spcPct val="0"/>
        </a:spcBef>
        <a:spcAft>
          <a:spcPct val="0"/>
        </a:spcAft>
        <a:buClr>
          <a:srgbClr val="000000"/>
        </a:buClr>
        <a:buSzPct val="100000"/>
        <a:buFont typeface="Times New Roman" panose="02020603050405020304" pitchFamily="18" charset="0"/>
        <a:defRPr sz="8800">
          <a:solidFill>
            <a:srgbClr val="000000"/>
          </a:solidFill>
          <a:latin typeface="Arial" charset="0"/>
          <a:ea typeface="宋体" pitchFamily="2" charset="-122"/>
        </a:defRPr>
      </a:lvl3pPr>
      <a:lvl4pPr algn="ctr" defTabSz="898526" rtl="0" eaLnBrk="0" fontAlgn="base" hangingPunct="0">
        <a:spcBef>
          <a:spcPct val="0"/>
        </a:spcBef>
        <a:spcAft>
          <a:spcPct val="0"/>
        </a:spcAft>
        <a:buClr>
          <a:srgbClr val="000000"/>
        </a:buClr>
        <a:buSzPct val="100000"/>
        <a:buFont typeface="Times New Roman" panose="02020603050405020304" pitchFamily="18" charset="0"/>
        <a:defRPr sz="8800">
          <a:solidFill>
            <a:srgbClr val="000000"/>
          </a:solidFill>
          <a:latin typeface="Arial" charset="0"/>
          <a:ea typeface="宋体" pitchFamily="2" charset="-122"/>
        </a:defRPr>
      </a:lvl4pPr>
      <a:lvl5pPr algn="ctr" defTabSz="898526" rtl="0" eaLnBrk="0" fontAlgn="base" hangingPunct="0">
        <a:spcBef>
          <a:spcPct val="0"/>
        </a:spcBef>
        <a:spcAft>
          <a:spcPct val="0"/>
        </a:spcAft>
        <a:buClr>
          <a:srgbClr val="000000"/>
        </a:buClr>
        <a:buSzPct val="100000"/>
        <a:buFont typeface="Times New Roman" panose="02020603050405020304" pitchFamily="18" charset="0"/>
        <a:defRPr sz="8800">
          <a:solidFill>
            <a:srgbClr val="000000"/>
          </a:solidFill>
          <a:latin typeface="Arial" charset="0"/>
          <a:ea typeface="宋体" pitchFamily="2" charset="-122"/>
        </a:defRPr>
      </a:lvl5pPr>
      <a:lvl6pPr marL="5029200" indent="-457200" algn="ctr" defTabSz="898526" rtl="0" fontAlgn="base">
        <a:spcBef>
          <a:spcPct val="0"/>
        </a:spcBef>
        <a:spcAft>
          <a:spcPct val="0"/>
        </a:spcAft>
        <a:buClr>
          <a:srgbClr val="000000"/>
        </a:buClr>
        <a:buSzPct val="100000"/>
        <a:buFont typeface="Times New Roman" pitchFamily="18" charset="0"/>
        <a:defRPr sz="8800">
          <a:solidFill>
            <a:srgbClr val="000000"/>
          </a:solidFill>
          <a:latin typeface="Arial" charset="0"/>
          <a:ea typeface="宋体" pitchFamily="2" charset="-122"/>
        </a:defRPr>
      </a:lvl6pPr>
      <a:lvl7pPr marL="5943600" indent="-457200" algn="ctr" defTabSz="898526" rtl="0" fontAlgn="base">
        <a:spcBef>
          <a:spcPct val="0"/>
        </a:spcBef>
        <a:spcAft>
          <a:spcPct val="0"/>
        </a:spcAft>
        <a:buClr>
          <a:srgbClr val="000000"/>
        </a:buClr>
        <a:buSzPct val="100000"/>
        <a:buFont typeface="Times New Roman" pitchFamily="18" charset="0"/>
        <a:defRPr sz="8800">
          <a:solidFill>
            <a:srgbClr val="000000"/>
          </a:solidFill>
          <a:latin typeface="Arial" charset="0"/>
          <a:ea typeface="宋体" pitchFamily="2" charset="-122"/>
        </a:defRPr>
      </a:lvl7pPr>
      <a:lvl8pPr marL="6858000" indent="-457200" algn="ctr" defTabSz="898526" rtl="0" fontAlgn="base">
        <a:spcBef>
          <a:spcPct val="0"/>
        </a:spcBef>
        <a:spcAft>
          <a:spcPct val="0"/>
        </a:spcAft>
        <a:buClr>
          <a:srgbClr val="000000"/>
        </a:buClr>
        <a:buSzPct val="100000"/>
        <a:buFont typeface="Times New Roman" pitchFamily="18" charset="0"/>
        <a:defRPr sz="8800">
          <a:solidFill>
            <a:srgbClr val="000000"/>
          </a:solidFill>
          <a:latin typeface="Arial" charset="0"/>
          <a:ea typeface="宋体" pitchFamily="2" charset="-122"/>
        </a:defRPr>
      </a:lvl8pPr>
      <a:lvl9pPr marL="7772400" indent="-457200" algn="ctr" defTabSz="898526" rtl="0" fontAlgn="base">
        <a:spcBef>
          <a:spcPct val="0"/>
        </a:spcBef>
        <a:spcAft>
          <a:spcPct val="0"/>
        </a:spcAft>
        <a:buClr>
          <a:srgbClr val="000000"/>
        </a:buClr>
        <a:buSzPct val="100000"/>
        <a:buFont typeface="Times New Roman" pitchFamily="18" charset="0"/>
        <a:defRPr sz="8800">
          <a:solidFill>
            <a:srgbClr val="000000"/>
          </a:solidFill>
          <a:latin typeface="Arial" charset="0"/>
          <a:ea typeface="宋体" pitchFamily="2" charset="-122"/>
        </a:defRPr>
      </a:lvl9pPr>
    </p:titleStyle>
    <p:bodyStyle>
      <a:lvl1pPr marL="685800" indent="-685800" algn="l" defTabSz="898526" rtl="0" eaLnBrk="0" fontAlgn="base" hangingPunct="0">
        <a:spcBef>
          <a:spcPts val="1600"/>
        </a:spcBef>
        <a:spcAft>
          <a:spcPct val="0"/>
        </a:spcAft>
        <a:buClr>
          <a:srgbClr val="000000"/>
        </a:buClr>
        <a:buSzPct val="100000"/>
        <a:buFont typeface="Times New Roman" panose="02020603050405020304" pitchFamily="18" charset="0"/>
        <a:buChar char="•"/>
        <a:defRPr sz="6400">
          <a:solidFill>
            <a:srgbClr val="000000"/>
          </a:solidFill>
          <a:latin typeface="+mn-lt"/>
          <a:ea typeface="+mn-ea"/>
          <a:cs typeface="+mn-cs"/>
        </a:defRPr>
      </a:lvl1pPr>
      <a:lvl2pPr marL="1485900" indent="-571500" algn="l" defTabSz="898526" rtl="0" eaLnBrk="0" fontAlgn="base" hangingPunct="0">
        <a:spcBef>
          <a:spcPts val="1400"/>
        </a:spcBef>
        <a:spcAft>
          <a:spcPct val="0"/>
        </a:spcAft>
        <a:buClr>
          <a:srgbClr val="000000"/>
        </a:buClr>
        <a:buSzPct val="100000"/>
        <a:buFont typeface="Times New Roman" panose="02020603050405020304" pitchFamily="18" charset="0"/>
        <a:buChar char="–"/>
        <a:defRPr sz="5600">
          <a:solidFill>
            <a:srgbClr val="000000"/>
          </a:solidFill>
          <a:latin typeface="+mn-lt"/>
          <a:ea typeface="+mn-ea"/>
        </a:defRPr>
      </a:lvl2pPr>
      <a:lvl3pPr marL="2286000" indent="-457200" algn="l" defTabSz="898526" rtl="0" eaLnBrk="0" fontAlgn="base" hangingPunct="0">
        <a:spcBef>
          <a:spcPts val="1200"/>
        </a:spcBef>
        <a:spcAft>
          <a:spcPct val="0"/>
        </a:spcAft>
        <a:buClr>
          <a:srgbClr val="000000"/>
        </a:buClr>
        <a:buSzPct val="100000"/>
        <a:buFont typeface="Times New Roman" panose="02020603050405020304" pitchFamily="18" charset="0"/>
        <a:buChar char="•"/>
        <a:defRPr sz="4800">
          <a:solidFill>
            <a:srgbClr val="000000"/>
          </a:solidFill>
          <a:latin typeface="+mn-lt"/>
          <a:ea typeface="+mn-ea"/>
        </a:defRPr>
      </a:lvl3pPr>
      <a:lvl4pPr marL="3200400" indent="-457200" algn="l" defTabSz="898526" rtl="0" eaLnBrk="0" fontAlgn="base" hangingPunct="0">
        <a:spcBef>
          <a:spcPts val="1000"/>
        </a:spcBef>
        <a:spcAft>
          <a:spcPct val="0"/>
        </a:spcAft>
        <a:buClr>
          <a:srgbClr val="000000"/>
        </a:buClr>
        <a:buSzPct val="100000"/>
        <a:buFont typeface="Times New Roman" panose="02020603050405020304" pitchFamily="18" charset="0"/>
        <a:buChar char="–"/>
        <a:defRPr sz="4000">
          <a:solidFill>
            <a:srgbClr val="000000"/>
          </a:solidFill>
          <a:latin typeface="+mn-lt"/>
          <a:ea typeface="+mn-ea"/>
        </a:defRPr>
      </a:lvl4pPr>
      <a:lvl5pPr marL="4114800" indent="-457200" algn="l" defTabSz="898526" rtl="0" eaLnBrk="0" fontAlgn="base" hangingPunct="0">
        <a:spcBef>
          <a:spcPts val="1000"/>
        </a:spcBef>
        <a:spcAft>
          <a:spcPct val="0"/>
        </a:spcAft>
        <a:buClr>
          <a:srgbClr val="000000"/>
        </a:buClr>
        <a:buSzPct val="100000"/>
        <a:buFont typeface="Times New Roman" panose="02020603050405020304" pitchFamily="18" charset="0"/>
        <a:buChar char="»"/>
        <a:defRPr sz="4000">
          <a:solidFill>
            <a:srgbClr val="000000"/>
          </a:solidFill>
          <a:latin typeface="+mn-lt"/>
          <a:ea typeface="+mn-ea"/>
        </a:defRPr>
      </a:lvl5pPr>
      <a:lvl6pPr marL="5029200" indent="-457200" algn="l" defTabSz="898526" rtl="0" fontAlgn="base">
        <a:spcBef>
          <a:spcPts val="1000"/>
        </a:spcBef>
        <a:spcAft>
          <a:spcPct val="0"/>
        </a:spcAft>
        <a:buClr>
          <a:srgbClr val="000000"/>
        </a:buClr>
        <a:buSzPct val="100000"/>
        <a:buFont typeface="Times New Roman" pitchFamily="18" charset="0"/>
        <a:defRPr sz="4000">
          <a:solidFill>
            <a:srgbClr val="000000"/>
          </a:solidFill>
          <a:latin typeface="+mn-lt"/>
          <a:ea typeface="+mn-ea"/>
        </a:defRPr>
      </a:lvl6pPr>
      <a:lvl7pPr marL="5943600" indent="-457200" algn="l" defTabSz="898526" rtl="0" fontAlgn="base">
        <a:spcBef>
          <a:spcPts val="1000"/>
        </a:spcBef>
        <a:spcAft>
          <a:spcPct val="0"/>
        </a:spcAft>
        <a:buClr>
          <a:srgbClr val="000000"/>
        </a:buClr>
        <a:buSzPct val="100000"/>
        <a:buFont typeface="Times New Roman" pitchFamily="18" charset="0"/>
        <a:defRPr sz="4000">
          <a:solidFill>
            <a:srgbClr val="000000"/>
          </a:solidFill>
          <a:latin typeface="+mn-lt"/>
          <a:ea typeface="+mn-ea"/>
        </a:defRPr>
      </a:lvl7pPr>
      <a:lvl8pPr marL="6858000" indent="-457200" algn="l" defTabSz="898526" rtl="0" fontAlgn="base">
        <a:spcBef>
          <a:spcPts val="1000"/>
        </a:spcBef>
        <a:spcAft>
          <a:spcPct val="0"/>
        </a:spcAft>
        <a:buClr>
          <a:srgbClr val="000000"/>
        </a:buClr>
        <a:buSzPct val="100000"/>
        <a:buFont typeface="Times New Roman" pitchFamily="18" charset="0"/>
        <a:defRPr sz="4000">
          <a:solidFill>
            <a:srgbClr val="000000"/>
          </a:solidFill>
          <a:latin typeface="+mn-lt"/>
          <a:ea typeface="+mn-ea"/>
        </a:defRPr>
      </a:lvl8pPr>
      <a:lvl9pPr marL="7772400" indent="-457200" algn="l" defTabSz="898526" rtl="0" fontAlgn="base">
        <a:spcBef>
          <a:spcPts val="1000"/>
        </a:spcBef>
        <a:spcAft>
          <a:spcPct val="0"/>
        </a:spcAft>
        <a:buClr>
          <a:srgbClr val="000000"/>
        </a:buClr>
        <a:buSzPct val="100000"/>
        <a:buFont typeface="Times New Roman" pitchFamily="18" charset="0"/>
        <a:defRPr sz="4000">
          <a:solidFill>
            <a:srgbClr val="000000"/>
          </a:solidFill>
          <a:latin typeface="+mn-lt"/>
          <a:ea typeface="+mn-ea"/>
        </a:defRPr>
      </a:lvl9pPr>
    </p:bodyStyle>
    <p:otherStyle>
      <a:defPPr>
        <a:defRPr lang="zh-CN"/>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8" name="图片 7"/>
          <p:cNvPicPr>
            <a:picLocks noChangeAspect="1"/>
          </p:cNvPicPr>
          <p:nvPr/>
        </p:nvPicPr>
        <p:blipFill>
          <a:blip r:embed="rId15">
            <a:duotone>
              <a:schemeClr val="accent1"/>
              <a:srgbClr val="FFFFFF"/>
            </a:duotone>
            <a:lum bright="12000" contrast="40000"/>
          </a:blip>
          <a:stretch>
            <a:fillRect/>
          </a:stretch>
        </p:blipFill>
        <p:spPr>
          <a:xfrm>
            <a:off x="17780826" y="9830289"/>
            <a:ext cx="6603176" cy="3885714"/>
          </a:xfrm>
          <a:prstGeom prst="rect">
            <a:avLst/>
          </a:prstGeom>
          <a:noFill/>
          <a:ln>
            <a:noFill/>
          </a:ln>
        </p:spPr>
      </p:pic>
      <p:sp>
        <p:nvSpPr>
          <p:cNvPr id="10" name="矩形 9"/>
          <p:cNvSpPr/>
          <p:nvPr/>
        </p:nvSpPr>
        <p:spPr>
          <a:xfrm>
            <a:off x="0" y="0"/>
            <a:ext cx="24384000" cy="142876"/>
          </a:xfrm>
          <a:prstGeom prst="rect">
            <a:avLst/>
          </a:prstGeom>
          <a:gradFill flip="none" rotWithShape="1">
            <a:gsLst>
              <a:gs pos="0">
                <a:schemeClr val="accent1">
                  <a:tint val="100000"/>
                  <a:shade val="50000"/>
                  <a:hueMod val="100000"/>
                  <a:satMod val="250000"/>
                  <a:alpha val="0"/>
                </a:schemeClr>
              </a:gs>
              <a:gs pos="75000">
                <a:schemeClr val="accent1">
                  <a:tint val="80000"/>
                  <a:shade val="100000"/>
                  <a:hueMod val="100000"/>
                  <a:satMod val="375000"/>
                  <a:alpha val="20000"/>
                </a:schemeClr>
              </a:gs>
              <a:gs pos="100000">
                <a:schemeClr val="accent1">
                  <a:tint val="50000"/>
                  <a:shade val="100000"/>
                  <a:hueMod val="100000"/>
                  <a:satMod val="500000"/>
                </a:schemeClr>
              </a:gs>
            </a:gsLst>
            <a:lin ang="18900000" scaled="1"/>
            <a:tileRect/>
          </a:gradFill>
          <a:ln w="12700" cap="rnd" cmpd="sng" algn="ctr">
            <a:noFill/>
            <a:prstDash val="solid"/>
          </a:ln>
        </p:spPr>
        <p:style>
          <a:lnRef idx="1">
            <a:schemeClr val="accent1"/>
          </a:lnRef>
          <a:fillRef idx="2">
            <a:schemeClr val="accent1"/>
          </a:fillRef>
          <a:effectRef idx="1">
            <a:schemeClr val="accent1"/>
          </a:effectRef>
          <a:fontRef idx="minor">
            <a:schemeClr val="dk1"/>
          </a:fontRef>
        </p:style>
        <p:txBody>
          <a:bodyPr rtlCol="0" anchor="ctr"/>
          <a:lstStyle/>
          <a:p>
            <a:pPr algn="ctr" eaLnBrk="1" latinLnBrk="0" hangingPunct="1"/>
            <a:endParaRPr kumimoji="0" lang="zh-CN" altLang="en-US" sz="3600"/>
          </a:p>
        </p:txBody>
      </p:sp>
      <p:sp>
        <p:nvSpPr>
          <p:cNvPr id="11" name="矩形 10"/>
          <p:cNvSpPr/>
          <p:nvPr/>
        </p:nvSpPr>
        <p:spPr>
          <a:xfrm>
            <a:off x="0" y="81902"/>
            <a:ext cx="12192000" cy="142876"/>
          </a:xfrm>
          <a:prstGeom prst="rect">
            <a:avLst/>
          </a:prstGeom>
          <a:gradFill flip="none" rotWithShape="1">
            <a:gsLst>
              <a:gs pos="0">
                <a:schemeClr val="accent1">
                  <a:tint val="100000"/>
                  <a:shade val="50000"/>
                  <a:hueMod val="100000"/>
                  <a:satMod val="250000"/>
                  <a:alpha val="0"/>
                </a:schemeClr>
              </a:gs>
              <a:gs pos="75000">
                <a:schemeClr val="accent1">
                  <a:tint val="80000"/>
                  <a:shade val="100000"/>
                  <a:hueMod val="100000"/>
                  <a:satMod val="375000"/>
                  <a:alpha val="5000"/>
                </a:schemeClr>
              </a:gs>
              <a:gs pos="100000">
                <a:schemeClr val="accent1">
                  <a:tint val="50000"/>
                  <a:shade val="100000"/>
                  <a:hueMod val="100000"/>
                  <a:satMod val="500000"/>
                  <a:alpha val="60000"/>
                </a:schemeClr>
              </a:gs>
            </a:gsLst>
            <a:lin ang="8100000" scaled="1"/>
            <a:tileRect/>
          </a:gradFill>
          <a:ln w="12700" cap="rnd" cmpd="sng" algn="ctr">
            <a:noFill/>
            <a:prstDash val="solid"/>
          </a:ln>
          <a:effectLst>
            <a:glow>
              <a:schemeClr val="accent1">
                <a:tint val="100000"/>
                <a:shade val="100000"/>
                <a:hueMod val="100000"/>
                <a:satMod val="100000"/>
              </a:schemeClr>
            </a:glow>
            <a:softEdge rad="12700"/>
          </a:effectLst>
        </p:spPr>
        <p:style>
          <a:lnRef idx="1">
            <a:schemeClr val="accent1"/>
          </a:lnRef>
          <a:fillRef idx="2">
            <a:schemeClr val="accent1"/>
          </a:fillRef>
          <a:effectRef idx="1">
            <a:schemeClr val="accent1"/>
          </a:effectRef>
          <a:fontRef idx="minor">
            <a:schemeClr val="dk1"/>
          </a:fontRef>
        </p:style>
        <p:txBody>
          <a:bodyPr rtlCol="0" anchor="ctr"/>
          <a:lstStyle/>
          <a:p>
            <a:pPr algn="ctr" eaLnBrk="1" latinLnBrk="0" hangingPunct="1"/>
            <a:endParaRPr kumimoji="0" lang="zh-CN" altLang="en-US" sz="3600"/>
          </a:p>
        </p:txBody>
      </p:sp>
      <p:pic>
        <p:nvPicPr>
          <p:cNvPr id="9" name="图片 8"/>
          <p:cNvPicPr>
            <a:picLocks noChangeAspect="1"/>
          </p:cNvPicPr>
          <p:nvPr/>
        </p:nvPicPr>
        <p:blipFill>
          <a:blip r:embed="rId16">
            <a:duotone>
              <a:schemeClr val="accent1"/>
              <a:srgbClr val="FFFFFF"/>
            </a:duotone>
            <a:lum bright="35000" contrast="40000"/>
          </a:blip>
          <a:stretch>
            <a:fillRect/>
          </a:stretch>
        </p:blipFill>
        <p:spPr>
          <a:xfrm>
            <a:off x="0" y="12840893"/>
            <a:ext cx="24384000" cy="875110"/>
          </a:xfrm>
          <a:prstGeom prst="rect">
            <a:avLst/>
          </a:prstGeom>
          <a:noFill/>
          <a:ln>
            <a:noFill/>
          </a:ln>
          <a:effectLst/>
        </p:spPr>
      </p:pic>
      <p:sp>
        <p:nvSpPr>
          <p:cNvPr id="2" name="标题占位符 1"/>
          <p:cNvSpPr>
            <a:spLocks noGrp="1"/>
          </p:cNvSpPr>
          <p:nvPr>
            <p:ph type="title"/>
          </p:nvPr>
        </p:nvSpPr>
        <p:spPr>
          <a:xfrm>
            <a:off x="1219200" y="549276"/>
            <a:ext cx="21945600" cy="2286000"/>
          </a:xfrm>
          <a:prstGeom prst="rect">
            <a:avLst/>
          </a:prstGeom>
        </p:spPr>
        <p:txBody>
          <a:bodyPr vert="horz" rtlCol="0" anchor="ctr">
            <a:normAutofit/>
          </a:bodyPr>
          <a:lstStyle/>
          <a:p>
            <a:r>
              <a:rPr kumimoji="0" lang="zh-CN" altLang="en-US"/>
              <a:t>单击此处编辑母版标题样式</a:t>
            </a:r>
            <a:endParaRPr kumimoji="0" lang="en-US"/>
          </a:p>
        </p:txBody>
      </p:sp>
      <p:sp>
        <p:nvSpPr>
          <p:cNvPr id="3" name="文本占位符 2"/>
          <p:cNvSpPr>
            <a:spLocks noGrp="1"/>
          </p:cNvSpPr>
          <p:nvPr>
            <p:ph type="body" idx="1"/>
          </p:nvPr>
        </p:nvSpPr>
        <p:spPr>
          <a:xfrm>
            <a:off x="1219200" y="3200403"/>
            <a:ext cx="21945600" cy="9051926"/>
          </a:xfrm>
          <a:prstGeom prst="rect">
            <a:avLst/>
          </a:prstGeom>
        </p:spPr>
        <p:txBody>
          <a:bodyPr vert="horz" rtlCol="0">
            <a:normAutofit/>
          </a:bodyPr>
          <a:lstStyle/>
          <a:p>
            <a:pPr lvl="0" eaLnBrk="1" latinLnBrk="0" hangingPunct="1"/>
            <a:r>
              <a:rPr kumimoji="0" lang="zh-CN" altLang="en-US"/>
              <a:t>单击此处编辑母版文本样式</a:t>
            </a:r>
          </a:p>
          <a:p>
            <a:pPr lvl="1" eaLnBrk="1" latinLnBrk="0" hangingPunct="1"/>
            <a:r>
              <a:rPr kumimoji="0" lang="zh-CN" altLang="en-US"/>
              <a:t>第二级</a:t>
            </a:r>
          </a:p>
          <a:p>
            <a:pPr lvl="2" eaLnBrk="1" latinLnBrk="0" hangingPunct="1"/>
            <a:r>
              <a:rPr kumimoji="0" lang="zh-CN" altLang="en-US"/>
              <a:t>第三级</a:t>
            </a:r>
          </a:p>
          <a:p>
            <a:pPr lvl="3" eaLnBrk="1" latinLnBrk="0" hangingPunct="1"/>
            <a:r>
              <a:rPr kumimoji="0" lang="zh-CN" altLang="en-US"/>
              <a:t>第四级</a:t>
            </a:r>
          </a:p>
          <a:p>
            <a:pPr lvl="4" eaLnBrk="1" latinLnBrk="0" hangingPunct="1"/>
            <a:r>
              <a:rPr kumimoji="0" lang="zh-CN" altLang="en-US"/>
              <a:t>第五级</a:t>
            </a:r>
            <a:endParaRPr kumimoji="0" lang="en-US"/>
          </a:p>
        </p:txBody>
      </p:sp>
      <p:sp>
        <p:nvSpPr>
          <p:cNvPr id="4" name="日期占位符 3"/>
          <p:cNvSpPr>
            <a:spLocks noGrp="1"/>
          </p:cNvSpPr>
          <p:nvPr>
            <p:ph type="dt" sz="half" idx="2"/>
          </p:nvPr>
        </p:nvSpPr>
        <p:spPr>
          <a:xfrm>
            <a:off x="1219200" y="12712703"/>
            <a:ext cx="5689600" cy="730250"/>
          </a:xfrm>
          <a:prstGeom prst="rect">
            <a:avLst/>
          </a:prstGeom>
        </p:spPr>
        <p:txBody>
          <a:bodyPr vert="horz" rtlCol="0" anchor="ctr"/>
          <a:lstStyle>
            <a:lvl1pPr algn="l" eaLnBrk="1" latinLnBrk="0" hangingPunct="1">
              <a:defRPr kumimoji="0" sz="2400">
                <a:solidFill>
                  <a:schemeClr val="tx1">
                    <a:tint val="75000"/>
                  </a:schemeClr>
                </a:solidFill>
              </a:defRPr>
            </a:lvl1pPr>
          </a:lstStyle>
          <a:p>
            <a:fld id="{530820CF-B880-4189-942D-D702A7CBA730}" type="datetimeFigureOut">
              <a:rPr lang="zh-CN" altLang="en-US" smtClean="0"/>
              <a:pPr/>
              <a:t>2026/7/31</a:t>
            </a:fld>
            <a:endParaRPr lang="zh-CN" altLang="en-US"/>
          </a:p>
        </p:txBody>
      </p:sp>
      <p:sp>
        <p:nvSpPr>
          <p:cNvPr id="5" name="页脚占位符 4"/>
          <p:cNvSpPr>
            <a:spLocks noGrp="1"/>
          </p:cNvSpPr>
          <p:nvPr>
            <p:ph type="ftr" sz="quarter" idx="3"/>
          </p:nvPr>
        </p:nvSpPr>
        <p:spPr>
          <a:xfrm>
            <a:off x="8331200" y="12712703"/>
            <a:ext cx="7721600" cy="730250"/>
          </a:xfrm>
          <a:prstGeom prst="rect">
            <a:avLst/>
          </a:prstGeom>
        </p:spPr>
        <p:txBody>
          <a:bodyPr vert="horz" rtlCol="0" anchor="ctr"/>
          <a:lstStyle>
            <a:lvl1pPr algn="ctr" eaLnBrk="1" latinLnBrk="0" hangingPunct="1">
              <a:defRPr kumimoji="0" sz="24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17475200" y="12712703"/>
            <a:ext cx="5689600" cy="730250"/>
          </a:xfrm>
          <a:prstGeom prst="rect">
            <a:avLst/>
          </a:prstGeom>
        </p:spPr>
        <p:txBody>
          <a:bodyPr vert="horz" rtlCol="0" anchor="ctr"/>
          <a:lstStyle>
            <a:lvl1pPr algn="r" eaLnBrk="1" latinLnBrk="0" hangingPunct="1">
              <a:defRPr kumimoji="0" sz="2400">
                <a:solidFill>
                  <a:schemeClr val="tx1">
                    <a:tint val="75000"/>
                  </a:schemeClr>
                </a:solidFill>
              </a:defRPr>
            </a:lvl1pPr>
          </a:lstStyle>
          <a:p>
            <a:fld id="{0C913308-F349-4B6D-A68A-DD1791B4A57B}" type="slidenum">
              <a:rPr lang="zh-CN" altLang="en-US" smtClean="0"/>
              <a:pPr/>
              <a:t>‹#›</a:t>
            </a:fld>
            <a:endParaRPr lang="zh-CN" altLang="en-US"/>
          </a:p>
        </p:txBody>
      </p:sp>
    </p:spTree>
    <p:extLst>
      <p:ext uri="{BB962C8B-B14F-4D97-AF65-F5344CB8AC3E}">
        <p14:creationId xmlns:p14="http://schemas.microsoft.com/office/powerpoint/2010/main" val="1174986193"/>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65" r:id="rId13"/>
  </p:sldLayoutIdLst>
  <p:txStyles>
    <p:titleStyle>
      <a:lvl1pPr algn="ctr" rtl="0" eaLnBrk="1" latinLnBrk="0" hangingPunct="1">
        <a:spcBef>
          <a:spcPct val="0"/>
        </a:spcBef>
        <a:buNone/>
        <a:defRPr kumimoji="0" sz="8800" kern="1200">
          <a:solidFill>
            <a:schemeClr val="tx2"/>
          </a:solidFill>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p:titleStyle>
    <p:bodyStyle>
      <a:lvl1pPr marL="685800" indent="-685800" algn="l" rtl="0" eaLnBrk="1" latinLnBrk="0" hangingPunct="1">
        <a:spcBef>
          <a:spcPct val="20000"/>
        </a:spcBef>
        <a:buClr>
          <a:schemeClr val="accent1"/>
        </a:buClr>
        <a:buSzPct val="50000"/>
        <a:buFont typeface="Wingdings 2"/>
        <a:buChar char=""/>
        <a:defRPr kumimoji="0" sz="6400" kern="1200">
          <a:solidFill>
            <a:schemeClr val="tx1"/>
          </a:solidFill>
          <a:latin typeface="+mn-lt"/>
          <a:ea typeface="+mn-ea"/>
          <a:cs typeface="+mn-cs"/>
        </a:defRPr>
      </a:lvl1pPr>
      <a:lvl2pPr marL="1485900" indent="-571500" algn="l" rtl="0" eaLnBrk="1" latinLnBrk="0" hangingPunct="1">
        <a:spcBef>
          <a:spcPct val="20000"/>
        </a:spcBef>
        <a:buClr>
          <a:schemeClr val="accent2"/>
        </a:buClr>
        <a:buSzPct val="50000"/>
        <a:buFont typeface="Wingdings 2"/>
        <a:buChar char="³"/>
        <a:defRPr kumimoji="0" sz="5600" kern="1200">
          <a:solidFill>
            <a:schemeClr val="tx1"/>
          </a:solidFill>
          <a:latin typeface="+mn-lt"/>
          <a:ea typeface="+mn-ea"/>
          <a:cs typeface="+mn-cs"/>
        </a:defRPr>
      </a:lvl2pPr>
      <a:lvl3pPr marL="2286000" indent="-457200" algn="l" rtl="0" eaLnBrk="1" latinLnBrk="0" hangingPunct="1">
        <a:spcBef>
          <a:spcPct val="20000"/>
        </a:spcBef>
        <a:buClr>
          <a:schemeClr val="accent3"/>
        </a:buClr>
        <a:buSzPct val="60000"/>
        <a:buFont typeface="Wingdings 2"/>
        <a:buChar char="®"/>
        <a:defRPr kumimoji="0" sz="4800" kern="1200">
          <a:solidFill>
            <a:schemeClr val="tx1"/>
          </a:solidFill>
          <a:latin typeface="+mn-lt"/>
          <a:ea typeface="+mn-ea"/>
          <a:cs typeface="+mn-cs"/>
        </a:defRPr>
      </a:lvl3pPr>
      <a:lvl4pPr marL="3200400" indent="-457200" algn="l" rtl="0" eaLnBrk="1" latinLnBrk="0" hangingPunct="1">
        <a:spcBef>
          <a:spcPct val="20000"/>
        </a:spcBef>
        <a:buClr>
          <a:schemeClr val="accent5"/>
        </a:buClr>
        <a:buSzPct val="45000"/>
        <a:buFont typeface="Wingdings 2"/>
        <a:buChar char="¯"/>
        <a:defRPr kumimoji="0" sz="4000" kern="1200">
          <a:solidFill>
            <a:schemeClr val="tx1"/>
          </a:solidFill>
          <a:latin typeface="+mn-lt"/>
          <a:ea typeface="+mn-ea"/>
          <a:cs typeface="+mn-cs"/>
        </a:defRPr>
      </a:lvl4pPr>
      <a:lvl5pPr marL="4114800" indent="-457200" algn="l" rtl="0" eaLnBrk="1" latinLnBrk="0" hangingPunct="1">
        <a:spcBef>
          <a:spcPct val="20000"/>
        </a:spcBef>
        <a:buClr>
          <a:schemeClr val="accent6"/>
        </a:buClr>
        <a:buFont typeface="Wingdings 2"/>
        <a:buChar char=""/>
        <a:defRPr kumimoji="0" sz="4000" kern="1200">
          <a:solidFill>
            <a:schemeClr val="tx1"/>
          </a:solidFill>
          <a:latin typeface="+mn-lt"/>
          <a:ea typeface="+mn-ea"/>
          <a:cs typeface="+mn-cs"/>
        </a:defRPr>
      </a:lvl5pPr>
      <a:lvl6pPr marL="5029200" indent="-457200" algn="l" rtl="0" eaLnBrk="1" latinLnBrk="0" hangingPunct="1">
        <a:spcBef>
          <a:spcPct val="20000"/>
        </a:spcBef>
        <a:buFont typeface="Arial"/>
        <a:buChar char="•"/>
        <a:defRPr kumimoji="0" sz="4000" kern="1200">
          <a:solidFill>
            <a:schemeClr val="tx1"/>
          </a:solidFill>
          <a:latin typeface="+mn-lt"/>
          <a:ea typeface="+mn-ea"/>
          <a:cs typeface="+mn-cs"/>
        </a:defRPr>
      </a:lvl6pPr>
      <a:lvl7pPr marL="5943600" indent="-457200" algn="l" rtl="0" eaLnBrk="1" latinLnBrk="0" hangingPunct="1">
        <a:spcBef>
          <a:spcPct val="20000"/>
        </a:spcBef>
        <a:buFont typeface="Arial"/>
        <a:buChar char="•"/>
        <a:defRPr kumimoji="0" sz="4000" kern="1200">
          <a:solidFill>
            <a:schemeClr val="tx1"/>
          </a:solidFill>
          <a:latin typeface="+mn-lt"/>
          <a:ea typeface="+mn-ea"/>
          <a:cs typeface="+mn-cs"/>
        </a:defRPr>
      </a:lvl7pPr>
      <a:lvl8pPr marL="6858000" indent="-457200" algn="l" rtl="0" eaLnBrk="1" latinLnBrk="0" hangingPunct="1">
        <a:spcBef>
          <a:spcPct val="20000"/>
        </a:spcBef>
        <a:buFont typeface="Arial"/>
        <a:buChar char="•"/>
        <a:defRPr kumimoji="0" sz="4000" kern="1200">
          <a:solidFill>
            <a:schemeClr val="tx1"/>
          </a:solidFill>
          <a:latin typeface="+mn-lt"/>
          <a:ea typeface="+mn-ea"/>
          <a:cs typeface="+mn-cs"/>
        </a:defRPr>
      </a:lvl8pPr>
      <a:lvl9pPr marL="7772400" indent="-457200" algn="l" rtl="0" eaLnBrk="1" latinLnBrk="0" hangingPunct="1">
        <a:spcBef>
          <a:spcPct val="20000"/>
        </a:spcBef>
        <a:buFont typeface="Arial"/>
        <a:buChar char="•"/>
        <a:defRPr kumimoji="0" sz="4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914400" algn="l" rtl="0" eaLnBrk="1" latinLnBrk="0" hangingPunct="1">
        <a:defRPr kumimoji="0" kern="1200">
          <a:solidFill>
            <a:schemeClr val="tx1"/>
          </a:solidFill>
          <a:latin typeface="+mn-lt"/>
          <a:ea typeface="+mn-ea"/>
          <a:cs typeface="+mn-cs"/>
        </a:defRPr>
      </a:lvl2pPr>
      <a:lvl3pPr marL="1828800" algn="l" rtl="0" eaLnBrk="1" latinLnBrk="0" hangingPunct="1">
        <a:defRPr kumimoji="0" kern="1200">
          <a:solidFill>
            <a:schemeClr val="tx1"/>
          </a:solidFill>
          <a:latin typeface="+mn-lt"/>
          <a:ea typeface="+mn-ea"/>
          <a:cs typeface="+mn-cs"/>
        </a:defRPr>
      </a:lvl3pPr>
      <a:lvl4pPr marL="2743200" algn="l" rtl="0" eaLnBrk="1" latinLnBrk="0" hangingPunct="1">
        <a:defRPr kumimoji="0" kern="1200">
          <a:solidFill>
            <a:schemeClr val="tx1"/>
          </a:solidFill>
          <a:latin typeface="+mn-lt"/>
          <a:ea typeface="+mn-ea"/>
          <a:cs typeface="+mn-cs"/>
        </a:defRPr>
      </a:lvl4pPr>
      <a:lvl5pPr marL="3657600" algn="l" rtl="0" eaLnBrk="1" latinLnBrk="0" hangingPunct="1">
        <a:defRPr kumimoji="0" kern="1200">
          <a:solidFill>
            <a:schemeClr val="tx1"/>
          </a:solidFill>
          <a:latin typeface="+mn-lt"/>
          <a:ea typeface="+mn-ea"/>
          <a:cs typeface="+mn-cs"/>
        </a:defRPr>
      </a:lvl5pPr>
      <a:lvl6pPr marL="4572000" algn="l" rtl="0" eaLnBrk="1" latinLnBrk="0" hangingPunct="1">
        <a:defRPr kumimoji="0" kern="1200">
          <a:solidFill>
            <a:schemeClr val="tx1"/>
          </a:solidFill>
          <a:latin typeface="+mn-lt"/>
          <a:ea typeface="+mn-ea"/>
          <a:cs typeface="+mn-cs"/>
        </a:defRPr>
      </a:lvl6pPr>
      <a:lvl7pPr marL="5486400" algn="l" rtl="0" eaLnBrk="1" latinLnBrk="0" hangingPunct="1">
        <a:defRPr kumimoji="0" kern="1200">
          <a:solidFill>
            <a:schemeClr val="tx1"/>
          </a:solidFill>
          <a:latin typeface="+mn-lt"/>
          <a:ea typeface="+mn-ea"/>
          <a:cs typeface="+mn-cs"/>
        </a:defRPr>
      </a:lvl7pPr>
      <a:lvl8pPr marL="6400800" algn="l" rtl="0" eaLnBrk="1" latinLnBrk="0" hangingPunct="1">
        <a:defRPr kumimoji="0" kern="1200">
          <a:solidFill>
            <a:schemeClr val="tx1"/>
          </a:solidFill>
          <a:latin typeface="+mn-lt"/>
          <a:ea typeface="+mn-ea"/>
          <a:cs typeface="+mn-cs"/>
        </a:defRPr>
      </a:lvl8pPr>
      <a:lvl9pPr marL="7315200" algn="l" rtl="0" eaLnBrk="1" latinLnBrk="0" hangingPunct="1">
        <a:defRPr kumimoji="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1219200" y="549276"/>
            <a:ext cx="21945600" cy="2286000"/>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1219200" y="3200403"/>
            <a:ext cx="21945600" cy="9051926"/>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1219200" y="12712703"/>
            <a:ext cx="56896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FFBE3450-B00C-4083-A665-4ACEFA817E0E}" type="datetimeFigureOut">
              <a:rPr lang="zh-CN" altLang="en-US" smtClean="0"/>
              <a:pPr/>
              <a:t>2026/7/31</a:t>
            </a:fld>
            <a:endParaRPr lang="zh-CN" altLang="en-US"/>
          </a:p>
        </p:txBody>
      </p:sp>
      <p:sp>
        <p:nvSpPr>
          <p:cNvPr id="5" name="页脚占位符 4"/>
          <p:cNvSpPr>
            <a:spLocks noGrp="1"/>
          </p:cNvSpPr>
          <p:nvPr>
            <p:ph type="ftr" sz="quarter" idx="3"/>
          </p:nvPr>
        </p:nvSpPr>
        <p:spPr>
          <a:xfrm>
            <a:off x="8331200" y="12712703"/>
            <a:ext cx="7721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17475200" y="12712703"/>
            <a:ext cx="56896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F15E9139-A00B-4B2A-98A6-095DC08F1345}" type="slidenum">
              <a:rPr lang="zh-CN" altLang="en-US" smtClean="0"/>
              <a:pPr/>
              <a:t>‹#›</a:t>
            </a:fld>
            <a:endParaRPr lang="zh-CN" altLang="en-US"/>
          </a:p>
        </p:txBody>
      </p:sp>
    </p:spTree>
    <p:extLst>
      <p:ext uri="{BB962C8B-B14F-4D97-AF65-F5344CB8AC3E}">
        <p14:creationId xmlns:p14="http://schemas.microsoft.com/office/powerpoint/2010/main" val="44115683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Lst>
  <p:txStyles>
    <p:titleStyle>
      <a:lvl1pPr algn="ctr" defTabSz="1828800" rtl="0" eaLnBrk="1" latinLnBrk="0" hangingPunct="1">
        <a:spcBef>
          <a:spcPct val="0"/>
        </a:spcBef>
        <a:buNone/>
        <a:defRPr sz="8800" kern="1200">
          <a:solidFill>
            <a:schemeClr val="tx1"/>
          </a:solidFill>
          <a:latin typeface="+mj-lt"/>
          <a:ea typeface="+mj-ea"/>
          <a:cs typeface="+mj-cs"/>
        </a:defRPr>
      </a:lvl1pPr>
    </p:titleStyle>
    <p:bodyStyle>
      <a:lvl1pPr marL="685800" indent="-685800" algn="l" defTabSz="1828800" rtl="0" eaLnBrk="1" latinLnBrk="0" hangingPunct="1">
        <a:spcBef>
          <a:spcPct val="20000"/>
        </a:spcBef>
        <a:buFont typeface="Arial" pitchFamily="34" charset="0"/>
        <a:buChar char="•"/>
        <a:defRPr sz="6400" kern="1200">
          <a:solidFill>
            <a:schemeClr val="tx1"/>
          </a:solidFill>
          <a:latin typeface="+mn-lt"/>
          <a:ea typeface="+mn-ea"/>
          <a:cs typeface="+mn-cs"/>
        </a:defRPr>
      </a:lvl1pPr>
      <a:lvl2pPr marL="1485900" indent="-571500" algn="l" defTabSz="1828800" rtl="0" eaLnBrk="1" latinLnBrk="0" hangingPunct="1">
        <a:spcBef>
          <a:spcPct val="20000"/>
        </a:spcBef>
        <a:buFont typeface="Arial" pitchFamily="34" charset="0"/>
        <a:buChar char="–"/>
        <a:defRPr sz="5600" kern="1200">
          <a:solidFill>
            <a:schemeClr val="tx1"/>
          </a:solidFill>
          <a:latin typeface="+mn-lt"/>
          <a:ea typeface="+mn-ea"/>
          <a:cs typeface="+mn-cs"/>
        </a:defRPr>
      </a:lvl2pPr>
      <a:lvl3pPr marL="2286000" indent="-457200" algn="l" defTabSz="1828800" rtl="0" eaLnBrk="1" latinLnBrk="0" hangingPunct="1">
        <a:spcBef>
          <a:spcPct val="20000"/>
        </a:spcBef>
        <a:buFont typeface="Arial" pitchFamily="34" charset="0"/>
        <a:buChar char="•"/>
        <a:defRPr sz="4800" kern="1200">
          <a:solidFill>
            <a:schemeClr val="tx1"/>
          </a:solidFill>
          <a:latin typeface="+mn-lt"/>
          <a:ea typeface="+mn-ea"/>
          <a:cs typeface="+mn-cs"/>
        </a:defRPr>
      </a:lvl3pPr>
      <a:lvl4pPr marL="32004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4pPr>
      <a:lvl5pPr marL="41148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5pPr>
      <a:lvl6pPr marL="50292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6pPr>
      <a:lvl7pPr marL="59436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7pPr>
      <a:lvl8pPr marL="68580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8pPr>
      <a:lvl9pPr marL="77724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9pPr>
    </p:bodyStyle>
    <p:otherStyle>
      <a:defPPr>
        <a:defRPr lang="zh-CN"/>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1676400" y="730251"/>
            <a:ext cx="21031200" cy="2651126"/>
          </a:xfrm>
          <a:prstGeom prst="rect">
            <a:avLst/>
          </a:prstGeom>
        </p:spPr>
        <p:txBody>
          <a:bodyPr vert="horz" lIns="91440" tIns="45720" rIns="91440" bIns="45720" rtlCol="0" anchor="ctr">
            <a:normAutofit/>
          </a:bodyPr>
          <a:lstStyle/>
          <a:p>
            <a:r>
              <a:rPr kumimoji="1" lang="zh-CN" altLang="en-US"/>
              <a:t>单击此处编辑母版标题样式</a:t>
            </a:r>
          </a:p>
        </p:txBody>
      </p:sp>
      <p:sp>
        <p:nvSpPr>
          <p:cNvPr id="3" name="文本占位符 2"/>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2"/>
          </p:nvPr>
        </p:nvSpPr>
        <p:spPr>
          <a:xfrm>
            <a:off x="1676400" y="12712701"/>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8DAC73D6-0E53-5145-8699-6BE8BA1142BA}" type="datetimeFigureOut">
              <a:rPr kumimoji="1" lang="zh-CN" altLang="en-US" smtClean="0"/>
              <a:t>2026/7/31</a:t>
            </a:fld>
            <a:endParaRPr kumimoji="1" lang="zh-CN" altLang="en-US"/>
          </a:p>
        </p:txBody>
      </p:sp>
      <p:sp>
        <p:nvSpPr>
          <p:cNvPr id="5" name="页脚占位符 4"/>
          <p:cNvSpPr>
            <a:spLocks noGrp="1"/>
          </p:cNvSpPr>
          <p:nvPr>
            <p:ph type="ftr" sz="quarter" idx="3"/>
          </p:nvPr>
        </p:nvSpPr>
        <p:spPr>
          <a:xfrm>
            <a:off x="8077200" y="12712701"/>
            <a:ext cx="8229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kumimoji="1" lang="zh-CN" altLang="en-US"/>
          </a:p>
        </p:txBody>
      </p:sp>
      <p:sp>
        <p:nvSpPr>
          <p:cNvPr id="6" name="幻灯片编号占位符 5"/>
          <p:cNvSpPr>
            <a:spLocks noGrp="1"/>
          </p:cNvSpPr>
          <p:nvPr>
            <p:ph type="sldNum" sz="quarter" idx="4"/>
          </p:nvPr>
        </p:nvSpPr>
        <p:spPr>
          <a:xfrm>
            <a:off x="17221200" y="12712701"/>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A388FCBF-016F-2743-B66B-B24B0D57F00B}" type="slidenum">
              <a:rPr kumimoji="1" lang="zh-CN" altLang="en-US" smtClean="0"/>
              <a:t>‹#›</a:t>
            </a:fld>
            <a:endParaRPr kumimoji="1" lang="zh-CN" altLang="en-US"/>
          </a:p>
        </p:txBody>
      </p:sp>
    </p:spTree>
    <p:extLst>
      <p:ext uri="{BB962C8B-B14F-4D97-AF65-F5344CB8AC3E}">
        <p14:creationId xmlns:p14="http://schemas.microsoft.com/office/powerpoint/2010/main" val="3969235812"/>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Lst>
  <p:txStyles>
    <p:title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200" indent="-457200" algn="l" defTabSz="1828800" rtl="0" eaLnBrk="1" latinLnBrk="0" hangingPunct="1">
        <a:lnSpc>
          <a:spcPct val="90000"/>
        </a:lnSpc>
        <a:spcBef>
          <a:spcPts val="2000"/>
        </a:spcBef>
        <a:buFont typeface="Arial"/>
        <a:buChar char="•"/>
        <a:defRPr sz="5600" kern="1200">
          <a:solidFill>
            <a:schemeClr val="tx1"/>
          </a:solidFill>
          <a:latin typeface="+mn-lt"/>
          <a:ea typeface="+mn-ea"/>
          <a:cs typeface="+mn-cs"/>
        </a:defRPr>
      </a:lvl1pPr>
      <a:lvl2pPr marL="1371600" indent="-457200" algn="l" defTabSz="1828800" rtl="0" eaLnBrk="1" latinLnBrk="0" hangingPunct="1">
        <a:lnSpc>
          <a:spcPct val="90000"/>
        </a:lnSpc>
        <a:spcBef>
          <a:spcPts val="1000"/>
        </a:spcBef>
        <a:buFont typeface="Arial"/>
        <a:buChar char="•"/>
        <a:defRPr sz="4800" kern="1200">
          <a:solidFill>
            <a:schemeClr val="tx1"/>
          </a:solidFill>
          <a:latin typeface="+mn-lt"/>
          <a:ea typeface="+mn-ea"/>
          <a:cs typeface="+mn-cs"/>
        </a:defRPr>
      </a:lvl2pPr>
      <a:lvl3pPr marL="2286000" indent="-457200" algn="l" defTabSz="1828800" rtl="0" eaLnBrk="1" latinLnBrk="0" hangingPunct="1">
        <a:lnSpc>
          <a:spcPct val="90000"/>
        </a:lnSpc>
        <a:spcBef>
          <a:spcPts val="1000"/>
        </a:spcBef>
        <a:buFont typeface="Arial"/>
        <a:buChar char="•"/>
        <a:defRPr sz="4000" kern="1200">
          <a:solidFill>
            <a:schemeClr val="tx1"/>
          </a:solidFill>
          <a:latin typeface="+mn-lt"/>
          <a:ea typeface="+mn-ea"/>
          <a:cs typeface="+mn-cs"/>
        </a:defRPr>
      </a:lvl3pPr>
      <a:lvl4pPr marL="3200400" indent="-457200" algn="l" defTabSz="1828800" rtl="0" eaLnBrk="1" latinLnBrk="0" hangingPunct="1">
        <a:lnSpc>
          <a:spcPct val="90000"/>
        </a:lnSpc>
        <a:spcBef>
          <a:spcPts val="1000"/>
        </a:spcBef>
        <a:buFont typeface="Arial"/>
        <a:buChar char="•"/>
        <a:defRPr sz="3600" kern="1200">
          <a:solidFill>
            <a:schemeClr val="tx1"/>
          </a:solidFill>
          <a:latin typeface="+mn-lt"/>
          <a:ea typeface="+mn-ea"/>
          <a:cs typeface="+mn-cs"/>
        </a:defRPr>
      </a:lvl4pPr>
      <a:lvl5pPr marL="4114800" indent="-457200" algn="l" defTabSz="1828800" rtl="0" eaLnBrk="1" latinLnBrk="0" hangingPunct="1">
        <a:lnSpc>
          <a:spcPct val="90000"/>
        </a:lnSpc>
        <a:spcBef>
          <a:spcPts val="1000"/>
        </a:spcBef>
        <a:buFont typeface="Arial"/>
        <a:buChar char="•"/>
        <a:defRPr sz="3600" kern="1200">
          <a:solidFill>
            <a:schemeClr val="tx1"/>
          </a:solidFill>
          <a:latin typeface="+mn-lt"/>
          <a:ea typeface="+mn-ea"/>
          <a:cs typeface="+mn-cs"/>
        </a:defRPr>
      </a:lvl5pPr>
      <a:lvl6pPr marL="5029200" indent="-457200" algn="l" defTabSz="1828800" rtl="0" eaLnBrk="1" latinLnBrk="0" hangingPunct="1">
        <a:lnSpc>
          <a:spcPct val="90000"/>
        </a:lnSpc>
        <a:spcBef>
          <a:spcPts val="1000"/>
        </a:spcBef>
        <a:buFont typeface="Arial"/>
        <a:buChar char="•"/>
        <a:defRPr sz="3600" kern="1200">
          <a:solidFill>
            <a:schemeClr val="tx1"/>
          </a:solidFill>
          <a:latin typeface="+mn-lt"/>
          <a:ea typeface="+mn-ea"/>
          <a:cs typeface="+mn-cs"/>
        </a:defRPr>
      </a:lvl6pPr>
      <a:lvl7pPr marL="5943600" indent="-457200" algn="l" defTabSz="1828800" rtl="0" eaLnBrk="1" latinLnBrk="0" hangingPunct="1">
        <a:lnSpc>
          <a:spcPct val="90000"/>
        </a:lnSpc>
        <a:spcBef>
          <a:spcPts val="1000"/>
        </a:spcBef>
        <a:buFont typeface="Arial"/>
        <a:buChar char="•"/>
        <a:defRPr sz="3600" kern="1200">
          <a:solidFill>
            <a:schemeClr val="tx1"/>
          </a:solidFill>
          <a:latin typeface="+mn-lt"/>
          <a:ea typeface="+mn-ea"/>
          <a:cs typeface="+mn-cs"/>
        </a:defRPr>
      </a:lvl7pPr>
      <a:lvl8pPr marL="6858000" indent="-457200" algn="l" defTabSz="1828800" rtl="0" eaLnBrk="1" latinLnBrk="0" hangingPunct="1">
        <a:lnSpc>
          <a:spcPct val="90000"/>
        </a:lnSpc>
        <a:spcBef>
          <a:spcPts val="1000"/>
        </a:spcBef>
        <a:buFont typeface="Arial"/>
        <a:buChar char="•"/>
        <a:defRPr sz="3600" kern="1200">
          <a:solidFill>
            <a:schemeClr val="tx1"/>
          </a:solidFill>
          <a:latin typeface="+mn-lt"/>
          <a:ea typeface="+mn-ea"/>
          <a:cs typeface="+mn-cs"/>
        </a:defRPr>
      </a:lvl8pPr>
      <a:lvl9pPr marL="7772400" indent="-457200" algn="l" defTabSz="1828800" rtl="0" eaLnBrk="1" latinLnBrk="0" hangingPunct="1">
        <a:lnSpc>
          <a:spcPct val="90000"/>
        </a:lnSpc>
        <a:spcBef>
          <a:spcPts val="1000"/>
        </a:spcBef>
        <a:buFont typeface="Arial"/>
        <a:buChar char="•"/>
        <a:defRPr sz="3600" kern="1200">
          <a:solidFill>
            <a:schemeClr val="tx1"/>
          </a:solidFill>
          <a:latin typeface="+mn-lt"/>
          <a:ea typeface="+mn-ea"/>
          <a:cs typeface="+mn-cs"/>
        </a:defRPr>
      </a:lvl9pPr>
    </p:bodyStyle>
    <p:otherStyle>
      <a:defPPr>
        <a:defRPr lang="zh-CN"/>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2A62C38A-D7B2-47E3-B982-362EB2BB75C3}"/>
              </a:ext>
            </a:extLst>
          </p:cNvPr>
          <p:cNvSpPr>
            <a:spLocks noGrp="1"/>
          </p:cNvSpPr>
          <p:nvPr>
            <p:ph type="title"/>
          </p:nvPr>
        </p:nvSpPr>
        <p:spPr>
          <a:xfrm>
            <a:off x="1676400" y="730251"/>
            <a:ext cx="21031200" cy="2651126"/>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D4176EFF-5310-4212-9982-BF0C481B69CA}"/>
              </a:ext>
            </a:extLst>
          </p:cNvPr>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FE0518A0-8BF2-4B6D-8277-7E80B295F8EC}"/>
              </a:ext>
            </a:extLst>
          </p:cNvPr>
          <p:cNvSpPr>
            <a:spLocks noGrp="1"/>
          </p:cNvSpPr>
          <p:nvPr>
            <p:ph type="dt" sz="half" idx="2"/>
          </p:nvPr>
        </p:nvSpPr>
        <p:spPr>
          <a:xfrm>
            <a:off x="1676400" y="12712701"/>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E470E07F-11CC-4BC7-86E6-AE013D003EE4}"/>
              </a:ext>
            </a:extLst>
          </p:cNvPr>
          <p:cNvSpPr>
            <a:spLocks noGrp="1"/>
          </p:cNvSpPr>
          <p:nvPr>
            <p:ph type="ftr" sz="quarter" idx="3"/>
          </p:nvPr>
        </p:nvSpPr>
        <p:spPr>
          <a:xfrm>
            <a:off x="8077200" y="12712701"/>
            <a:ext cx="8229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B7FBAA74-FD6C-45BC-B7A5-C1926D0EE3F3}"/>
              </a:ext>
            </a:extLst>
          </p:cNvPr>
          <p:cNvSpPr>
            <a:spLocks noGrp="1"/>
          </p:cNvSpPr>
          <p:nvPr>
            <p:ph type="sldNum" sz="quarter" idx="4"/>
          </p:nvPr>
        </p:nvSpPr>
        <p:spPr>
          <a:xfrm>
            <a:off x="17221200" y="12712701"/>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2601685933"/>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834" r:id="rId15"/>
  </p:sldLayoutIdLst>
  <p:txStyles>
    <p:title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200" indent="-457200" algn="l" defTabSz="1828800" rtl="0" eaLnBrk="1" latinLnBrk="0" hangingPunct="1">
        <a:lnSpc>
          <a:spcPct val="90000"/>
        </a:lnSpc>
        <a:spcBef>
          <a:spcPts val="2000"/>
        </a:spcBef>
        <a:buFont typeface="Arial" panose="020B0604020202020204" pitchFamily="34" charset="0"/>
        <a:buChar char="•"/>
        <a:defRPr sz="5600" kern="1200">
          <a:solidFill>
            <a:schemeClr val="tx1"/>
          </a:solidFill>
          <a:latin typeface="+mn-lt"/>
          <a:ea typeface="+mn-ea"/>
          <a:cs typeface="+mn-cs"/>
        </a:defRPr>
      </a:lvl1pPr>
      <a:lvl2pPr marL="1371600" indent="-457200" algn="l" defTabSz="1828800"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6000" indent="-457200" algn="l" defTabSz="1828800"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8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92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zh-CN"/>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76400" y="730251"/>
            <a:ext cx="21031201" cy="2651126"/>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676400" y="3651250"/>
            <a:ext cx="21031201" cy="8702675"/>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1676401" y="12712701"/>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530820CF-B880-4189-942D-D702A7CBA730}" type="datetimeFigureOut">
              <a:rPr lang="zh-CN" altLang="en-US" smtClean="0"/>
              <a:t>2026/7/31</a:t>
            </a:fld>
            <a:endParaRPr lang="zh-CN" altLang="en-US"/>
          </a:p>
        </p:txBody>
      </p:sp>
      <p:sp>
        <p:nvSpPr>
          <p:cNvPr id="5" name="Footer Placeholder 4"/>
          <p:cNvSpPr>
            <a:spLocks noGrp="1"/>
          </p:cNvSpPr>
          <p:nvPr>
            <p:ph type="ftr" sz="quarter" idx="3"/>
          </p:nvPr>
        </p:nvSpPr>
        <p:spPr>
          <a:xfrm>
            <a:off x="8077201" y="12712701"/>
            <a:ext cx="8229599"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17221199" y="12712701"/>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0C913308-F349-4B6D-A68A-DD1791B4A57B}" type="slidenum">
              <a:rPr lang="zh-CN" altLang="en-US" smtClean="0"/>
              <a:t>‹#›</a:t>
            </a:fld>
            <a:endParaRPr lang="zh-CN" altLang="en-US"/>
          </a:p>
        </p:txBody>
      </p:sp>
    </p:spTree>
    <p:extLst>
      <p:ext uri="{BB962C8B-B14F-4D97-AF65-F5344CB8AC3E}">
        <p14:creationId xmlns:p14="http://schemas.microsoft.com/office/powerpoint/2010/main" val="3700412122"/>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90" r:id="rId16"/>
  </p:sldLayoutIdLst>
  <p:txStyles>
    <p:titleStyle>
      <a:lvl1pPr algn="l" defTabSz="1828681"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170" indent="-457170" algn="l" defTabSz="1828681"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510" indent="-457170" algn="l" defTabSz="1828681" rtl="0" eaLnBrk="1" latinLnBrk="0" hangingPunct="1">
        <a:lnSpc>
          <a:spcPct val="90000"/>
        </a:lnSpc>
        <a:spcBef>
          <a:spcPts val="999"/>
        </a:spcBef>
        <a:buFont typeface="Arial" panose="020B0604020202020204" pitchFamily="34" charset="0"/>
        <a:buChar char="•"/>
        <a:defRPr sz="4799" kern="1200">
          <a:solidFill>
            <a:schemeClr val="tx1"/>
          </a:solidFill>
          <a:latin typeface="+mn-lt"/>
          <a:ea typeface="+mn-ea"/>
          <a:cs typeface="+mn-cs"/>
        </a:defRPr>
      </a:lvl2pPr>
      <a:lvl3pPr marL="2285850" indent="-457170" algn="l" defTabSz="1828681" rtl="0" eaLnBrk="1" latinLnBrk="0" hangingPunct="1">
        <a:lnSpc>
          <a:spcPct val="90000"/>
        </a:lnSpc>
        <a:spcBef>
          <a:spcPts val="999"/>
        </a:spcBef>
        <a:buFont typeface="Arial" panose="020B0604020202020204" pitchFamily="34" charset="0"/>
        <a:buChar char="•"/>
        <a:defRPr sz="3999" kern="1200">
          <a:solidFill>
            <a:schemeClr val="tx1"/>
          </a:solidFill>
          <a:latin typeface="+mn-lt"/>
          <a:ea typeface="+mn-ea"/>
          <a:cs typeface="+mn-cs"/>
        </a:defRPr>
      </a:lvl3pPr>
      <a:lvl4pPr marL="3200190" indent="-457170" algn="l" defTabSz="1828681" rtl="0" eaLnBrk="1" latinLnBrk="0" hangingPunct="1">
        <a:lnSpc>
          <a:spcPct val="90000"/>
        </a:lnSpc>
        <a:spcBef>
          <a:spcPts val="999"/>
        </a:spcBef>
        <a:buFont typeface="Arial" panose="020B0604020202020204" pitchFamily="34" charset="0"/>
        <a:buChar char="•"/>
        <a:defRPr sz="3599" kern="1200">
          <a:solidFill>
            <a:schemeClr val="tx1"/>
          </a:solidFill>
          <a:latin typeface="+mn-lt"/>
          <a:ea typeface="+mn-ea"/>
          <a:cs typeface="+mn-cs"/>
        </a:defRPr>
      </a:lvl4pPr>
      <a:lvl5pPr marL="4114531" indent="-457170" algn="l" defTabSz="1828681" rtl="0" eaLnBrk="1" latinLnBrk="0" hangingPunct="1">
        <a:lnSpc>
          <a:spcPct val="90000"/>
        </a:lnSpc>
        <a:spcBef>
          <a:spcPts val="999"/>
        </a:spcBef>
        <a:buFont typeface="Arial" panose="020B0604020202020204" pitchFamily="34" charset="0"/>
        <a:buChar char="•"/>
        <a:defRPr sz="3599" kern="1200">
          <a:solidFill>
            <a:schemeClr val="tx1"/>
          </a:solidFill>
          <a:latin typeface="+mn-lt"/>
          <a:ea typeface="+mn-ea"/>
          <a:cs typeface="+mn-cs"/>
        </a:defRPr>
      </a:lvl5pPr>
      <a:lvl6pPr marL="5028871" indent="-457170" algn="l" defTabSz="1828681" rtl="0" eaLnBrk="1" latinLnBrk="0" hangingPunct="1">
        <a:lnSpc>
          <a:spcPct val="90000"/>
        </a:lnSpc>
        <a:spcBef>
          <a:spcPts val="999"/>
        </a:spcBef>
        <a:buFont typeface="Arial" panose="020B0604020202020204" pitchFamily="34" charset="0"/>
        <a:buChar char="•"/>
        <a:defRPr sz="3599" kern="1200">
          <a:solidFill>
            <a:schemeClr val="tx1"/>
          </a:solidFill>
          <a:latin typeface="+mn-lt"/>
          <a:ea typeface="+mn-ea"/>
          <a:cs typeface="+mn-cs"/>
        </a:defRPr>
      </a:lvl6pPr>
      <a:lvl7pPr marL="5943210" indent="-457170" algn="l" defTabSz="1828681" rtl="0" eaLnBrk="1" latinLnBrk="0" hangingPunct="1">
        <a:lnSpc>
          <a:spcPct val="90000"/>
        </a:lnSpc>
        <a:spcBef>
          <a:spcPts val="999"/>
        </a:spcBef>
        <a:buFont typeface="Arial" panose="020B0604020202020204" pitchFamily="34" charset="0"/>
        <a:buChar char="•"/>
        <a:defRPr sz="3599" kern="1200">
          <a:solidFill>
            <a:schemeClr val="tx1"/>
          </a:solidFill>
          <a:latin typeface="+mn-lt"/>
          <a:ea typeface="+mn-ea"/>
          <a:cs typeface="+mn-cs"/>
        </a:defRPr>
      </a:lvl7pPr>
      <a:lvl8pPr marL="6857550" indent="-457170" algn="l" defTabSz="1828681" rtl="0" eaLnBrk="1" latinLnBrk="0" hangingPunct="1">
        <a:lnSpc>
          <a:spcPct val="90000"/>
        </a:lnSpc>
        <a:spcBef>
          <a:spcPts val="999"/>
        </a:spcBef>
        <a:buFont typeface="Arial" panose="020B0604020202020204" pitchFamily="34" charset="0"/>
        <a:buChar char="•"/>
        <a:defRPr sz="3599" kern="1200">
          <a:solidFill>
            <a:schemeClr val="tx1"/>
          </a:solidFill>
          <a:latin typeface="+mn-lt"/>
          <a:ea typeface="+mn-ea"/>
          <a:cs typeface="+mn-cs"/>
        </a:defRPr>
      </a:lvl8pPr>
      <a:lvl9pPr marL="7771891" indent="-457170" algn="l" defTabSz="1828681" rtl="0" eaLnBrk="1" latinLnBrk="0" hangingPunct="1">
        <a:lnSpc>
          <a:spcPct val="90000"/>
        </a:lnSpc>
        <a:spcBef>
          <a:spcPts val="999"/>
        </a:spcBef>
        <a:buFont typeface="Arial" panose="020B0604020202020204" pitchFamily="34" charset="0"/>
        <a:buChar char="•"/>
        <a:defRPr sz="3599" kern="1200">
          <a:solidFill>
            <a:schemeClr val="tx1"/>
          </a:solidFill>
          <a:latin typeface="+mn-lt"/>
          <a:ea typeface="+mn-ea"/>
          <a:cs typeface="+mn-cs"/>
        </a:defRPr>
      </a:lvl9pPr>
    </p:bodyStyle>
    <p:otherStyle>
      <a:defPPr>
        <a:defRPr lang="en-US"/>
      </a:defPPr>
      <a:lvl1pPr marL="0" algn="l" defTabSz="1828681" rtl="0" eaLnBrk="1" latinLnBrk="0" hangingPunct="1">
        <a:defRPr sz="3599" kern="1200">
          <a:solidFill>
            <a:schemeClr val="tx1"/>
          </a:solidFill>
          <a:latin typeface="+mn-lt"/>
          <a:ea typeface="+mn-ea"/>
          <a:cs typeface="+mn-cs"/>
        </a:defRPr>
      </a:lvl1pPr>
      <a:lvl2pPr marL="914340" algn="l" defTabSz="1828681" rtl="0" eaLnBrk="1" latinLnBrk="0" hangingPunct="1">
        <a:defRPr sz="3599" kern="1200">
          <a:solidFill>
            <a:schemeClr val="tx1"/>
          </a:solidFill>
          <a:latin typeface="+mn-lt"/>
          <a:ea typeface="+mn-ea"/>
          <a:cs typeface="+mn-cs"/>
        </a:defRPr>
      </a:lvl2pPr>
      <a:lvl3pPr marL="1828681" algn="l" defTabSz="1828681" rtl="0" eaLnBrk="1" latinLnBrk="0" hangingPunct="1">
        <a:defRPr sz="3599" kern="1200">
          <a:solidFill>
            <a:schemeClr val="tx1"/>
          </a:solidFill>
          <a:latin typeface="+mn-lt"/>
          <a:ea typeface="+mn-ea"/>
          <a:cs typeface="+mn-cs"/>
        </a:defRPr>
      </a:lvl3pPr>
      <a:lvl4pPr marL="2743021" algn="l" defTabSz="1828681" rtl="0" eaLnBrk="1" latinLnBrk="0" hangingPunct="1">
        <a:defRPr sz="3599" kern="1200">
          <a:solidFill>
            <a:schemeClr val="tx1"/>
          </a:solidFill>
          <a:latin typeface="+mn-lt"/>
          <a:ea typeface="+mn-ea"/>
          <a:cs typeface="+mn-cs"/>
        </a:defRPr>
      </a:lvl4pPr>
      <a:lvl5pPr marL="3657360" algn="l" defTabSz="1828681" rtl="0" eaLnBrk="1" latinLnBrk="0" hangingPunct="1">
        <a:defRPr sz="3599" kern="1200">
          <a:solidFill>
            <a:schemeClr val="tx1"/>
          </a:solidFill>
          <a:latin typeface="+mn-lt"/>
          <a:ea typeface="+mn-ea"/>
          <a:cs typeface="+mn-cs"/>
        </a:defRPr>
      </a:lvl5pPr>
      <a:lvl6pPr marL="4571700" algn="l" defTabSz="1828681" rtl="0" eaLnBrk="1" latinLnBrk="0" hangingPunct="1">
        <a:defRPr sz="3599" kern="1200">
          <a:solidFill>
            <a:schemeClr val="tx1"/>
          </a:solidFill>
          <a:latin typeface="+mn-lt"/>
          <a:ea typeface="+mn-ea"/>
          <a:cs typeface="+mn-cs"/>
        </a:defRPr>
      </a:lvl6pPr>
      <a:lvl7pPr marL="5486041" algn="l" defTabSz="1828681" rtl="0" eaLnBrk="1" latinLnBrk="0" hangingPunct="1">
        <a:defRPr sz="3599" kern="1200">
          <a:solidFill>
            <a:schemeClr val="tx1"/>
          </a:solidFill>
          <a:latin typeface="+mn-lt"/>
          <a:ea typeface="+mn-ea"/>
          <a:cs typeface="+mn-cs"/>
        </a:defRPr>
      </a:lvl7pPr>
      <a:lvl8pPr marL="6400381" algn="l" defTabSz="1828681" rtl="0" eaLnBrk="1" latinLnBrk="0" hangingPunct="1">
        <a:defRPr sz="3599" kern="1200">
          <a:solidFill>
            <a:schemeClr val="tx1"/>
          </a:solidFill>
          <a:latin typeface="+mn-lt"/>
          <a:ea typeface="+mn-ea"/>
          <a:cs typeface="+mn-cs"/>
        </a:defRPr>
      </a:lvl8pPr>
      <a:lvl9pPr marL="7314721" algn="l" defTabSz="1828681" rtl="0" eaLnBrk="1" latinLnBrk="0" hangingPunct="1">
        <a:defRPr sz="3599"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1676400" y="730251"/>
            <a:ext cx="21031200" cy="2651126"/>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1676400" y="12712701"/>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D1CCB8E0-6031-45FF-80E6-786F70539086}" type="datetimeFigureOut">
              <a:rPr lang="zh-CN" altLang="en-US" smtClean="0"/>
              <a:t>2026/7/31</a:t>
            </a:fld>
            <a:endParaRPr lang="zh-CN" altLang="en-US"/>
          </a:p>
        </p:txBody>
      </p:sp>
      <p:sp>
        <p:nvSpPr>
          <p:cNvPr id="5" name="页脚占位符 4"/>
          <p:cNvSpPr>
            <a:spLocks noGrp="1"/>
          </p:cNvSpPr>
          <p:nvPr>
            <p:ph type="ftr" sz="quarter" idx="3"/>
          </p:nvPr>
        </p:nvSpPr>
        <p:spPr>
          <a:xfrm>
            <a:off x="8077200" y="12712701"/>
            <a:ext cx="8229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17221200" y="12712701"/>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F2687221-B464-4DF6-9B10-7EA261B57F1F}" type="slidenum">
              <a:rPr lang="zh-CN" altLang="en-US" smtClean="0"/>
              <a:t>‹#›</a:t>
            </a:fld>
            <a:endParaRPr lang="zh-CN" altLang="en-US"/>
          </a:p>
        </p:txBody>
      </p:sp>
    </p:spTree>
    <p:extLst>
      <p:ext uri="{BB962C8B-B14F-4D97-AF65-F5344CB8AC3E}">
        <p14:creationId xmlns:p14="http://schemas.microsoft.com/office/powerpoint/2010/main" val="1175235529"/>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txStyles>
    <p:title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200" indent="-457200" algn="l" defTabSz="1828800" rtl="0" eaLnBrk="1" latinLnBrk="0" hangingPunct="1">
        <a:lnSpc>
          <a:spcPct val="90000"/>
        </a:lnSpc>
        <a:spcBef>
          <a:spcPts val="2000"/>
        </a:spcBef>
        <a:buFont typeface="Arial" panose="020B0604020202020204" pitchFamily="34" charset="0"/>
        <a:buChar char="•"/>
        <a:defRPr sz="5600" kern="1200">
          <a:solidFill>
            <a:schemeClr val="tx1"/>
          </a:solidFill>
          <a:latin typeface="+mn-lt"/>
          <a:ea typeface="+mn-ea"/>
          <a:cs typeface="+mn-cs"/>
        </a:defRPr>
      </a:lvl1pPr>
      <a:lvl2pPr marL="1371600" indent="-457200" algn="l" defTabSz="1828800"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6000" indent="-457200" algn="l" defTabSz="1828800"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8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92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zh-CN"/>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B11F1DCE-94C9-4939-A564-D0450AE1B433}"/>
              </a:ext>
            </a:extLst>
          </p:cNvPr>
          <p:cNvSpPr>
            <a:spLocks noGrp="1"/>
          </p:cNvSpPr>
          <p:nvPr>
            <p:ph type="title"/>
          </p:nvPr>
        </p:nvSpPr>
        <p:spPr>
          <a:xfrm>
            <a:off x="1676400" y="730251"/>
            <a:ext cx="21031200" cy="2651126"/>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B8B58BBF-9986-41A2-9196-15C5FA4A31A7}"/>
              </a:ext>
            </a:extLst>
          </p:cNvPr>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C06A53EC-3BCE-4D18-8B71-DA716805C850}"/>
              </a:ext>
            </a:extLst>
          </p:cNvPr>
          <p:cNvSpPr>
            <a:spLocks noGrp="1"/>
          </p:cNvSpPr>
          <p:nvPr>
            <p:ph type="dt" sz="half" idx="2"/>
          </p:nvPr>
        </p:nvSpPr>
        <p:spPr>
          <a:xfrm>
            <a:off x="1676400" y="12712701"/>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E6FA4655-B85D-4917-BC65-FE9C22A024E3}"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A0D2FAE8-BFF0-41B7-B1AE-828B3F6D8777}"/>
              </a:ext>
            </a:extLst>
          </p:cNvPr>
          <p:cNvSpPr>
            <a:spLocks noGrp="1"/>
          </p:cNvSpPr>
          <p:nvPr>
            <p:ph type="ftr" sz="quarter" idx="3"/>
          </p:nvPr>
        </p:nvSpPr>
        <p:spPr>
          <a:xfrm>
            <a:off x="8077200" y="12712701"/>
            <a:ext cx="8229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9634E0EE-87F9-4BDA-9748-BABAEE84ED06}"/>
              </a:ext>
            </a:extLst>
          </p:cNvPr>
          <p:cNvSpPr>
            <a:spLocks noGrp="1"/>
          </p:cNvSpPr>
          <p:nvPr>
            <p:ph type="sldNum" sz="quarter" idx="4"/>
          </p:nvPr>
        </p:nvSpPr>
        <p:spPr>
          <a:xfrm>
            <a:off x="17221200" y="12712701"/>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F5815CCC-942F-4970-A3FF-FA0D6BB09578}" type="slidenum">
              <a:rPr lang="zh-CN" altLang="en-US" smtClean="0"/>
              <a:t>‹#›</a:t>
            </a:fld>
            <a:endParaRPr lang="zh-CN" altLang="en-US"/>
          </a:p>
        </p:txBody>
      </p:sp>
    </p:spTree>
    <p:extLst>
      <p:ext uri="{BB962C8B-B14F-4D97-AF65-F5344CB8AC3E}">
        <p14:creationId xmlns:p14="http://schemas.microsoft.com/office/powerpoint/2010/main" val="126788310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200" indent="-457200" algn="l" defTabSz="1828800" rtl="0" eaLnBrk="1" latinLnBrk="0" hangingPunct="1">
        <a:lnSpc>
          <a:spcPct val="90000"/>
        </a:lnSpc>
        <a:spcBef>
          <a:spcPts val="2000"/>
        </a:spcBef>
        <a:buFont typeface="Arial" panose="020B0604020202020204" pitchFamily="34" charset="0"/>
        <a:buChar char="•"/>
        <a:defRPr sz="5600" kern="1200">
          <a:solidFill>
            <a:schemeClr val="tx1"/>
          </a:solidFill>
          <a:latin typeface="+mn-lt"/>
          <a:ea typeface="+mn-ea"/>
          <a:cs typeface="+mn-cs"/>
        </a:defRPr>
      </a:lvl1pPr>
      <a:lvl2pPr marL="1371600" indent="-457200" algn="l" defTabSz="1828800"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6000" indent="-457200" algn="l" defTabSz="1828800"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8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92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zh-CN"/>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2A62C38A-D7B2-47E3-B982-362EB2BB75C3}"/>
              </a:ext>
            </a:extLst>
          </p:cNvPr>
          <p:cNvSpPr>
            <a:spLocks noGrp="1"/>
          </p:cNvSpPr>
          <p:nvPr>
            <p:ph type="title"/>
          </p:nvPr>
        </p:nvSpPr>
        <p:spPr>
          <a:xfrm>
            <a:off x="1676400" y="730251"/>
            <a:ext cx="21031200" cy="2651126"/>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D4176EFF-5310-4212-9982-BF0C481B69CA}"/>
              </a:ext>
            </a:extLst>
          </p:cNvPr>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FE0518A0-8BF2-4B6D-8277-7E80B295F8EC}"/>
              </a:ext>
            </a:extLst>
          </p:cNvPr>
          <p:cNvSpPr>
            <a:spLocks noGrp="1"/>
          </p:cNvSpPr>
          <p:nvPr>
            <p:ph type="dt" sz="half" idx="2"/>
          </p:nvPr>
        </p:nvSpPr>
        <p:spPr>
          <a:xfrm>
            <a:off x="1676400" y="12712701"/>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40A3C4C9-2CD8-468E-9713-36C616309006}" type="datetimeFigureOut">
              <a:rPr lang="zh-CN" altLang="en-US" smtClean="0"/>
              <a:t>2026/7/31</a:t>
            </a:fld>
            <a:endParaRPr lang="zh-CN" altLang="en-US"/>
          </a:p>
        </p:txBody>
      </p:sp>
      <p:sp>
        <p:nvSpPr>
          <p:cNvPr id="5" name="页脚占位符 4">
            <a:extLst>
              <a:ext uri="{FF2B5EF4-FFF2-40B4-BE49-F238E27FC236}">
                <a16:creationId xmlns:a16="http://schemas.microsoft.com/office/drawing/2014/main" id="{E470E07F-11CC-4BC7-86E6-AE013D003EE4}"/>
              </a:ext>
            </a:extLst>
          </p:cNvPr>
          <p:cNvSpPr>
            <a:spLocks noGrp="1"/>
          </p:cNvSpPr>
          <p:nvPr>
            <p:ph type="ftr" sz="quarter" idx="3"/>
          </p:nvPr>
        </p:nvSpPr>
        <p:spPr>
          <a:xfrm>
            <a:off x="8077200" y="12712701"/>
            <a:ext cx="8229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B7FBAA74-FD6C-45BC-B7A5-C1926D0EE3F3}"/>
              </a:ext>
            </a:extLst>
          </p:cNvPr>
          <p:cNvSpPr>
            <a:spLocks noGrp="1"/>
          </p:cNvSpPr>
          <p:nvPr>
            <p:ph type="sldNum" sz="quarter" idx="4"/>
          </p:nvPr>
        </p:nvSpPr>
        <p:spPr>
          <a:xfrm>
            <a:off x="17221200" y="12712701"/>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55415634"/>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Lst>
  <p:txStyles>
    <p:title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200" indent="-457200" algn="l" defTabSz="1828800" rtl="0" eaLnBrk="1" latinLnBrk="0" hangingPunct="1">
        <a:lnSpc>
          <a:spcPct val="90000"/>
        </a:lnSpc>
        <a:spcBef>
          <a:spcPts val="2000"/>
        </a:spcBef>
        <a:buFont typeface="Arial" panose="020B0604020202020204" pitchFamily="34" charset="0"/>
        <a:buChar char="•"/>
        <a:defRPr sz="5600" kern="1200">
          <a:solidFill>
            <a:schemeClr val="tx1"/>
          </a:solidFill>
          <a:latin typeface="+mn-lt"/>
          <a:ea typeface="+mn-ea"/>
          <a:cs typeface="+mn-cs"/>
        </a:defRPr>
      </a:lvl1pPr>
      <a:lvl2pPr marL="1371600" indent="-457200" algn="l" defTabSz="1828800"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6000" indent="-457200" algn="l" defTabSz="1828800"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8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92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zh-CN"/>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1219200" y="549276"/>
            <a:ext cx="21945600" cy="2286000"/>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1219200" y="3200403"/>
            <a:ext cx="21945600" cy="9051926"/>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1219200" y="12712703"/>
            <a:ext cx="56896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00D1E85C-79EF-4841-8DD2-6B8AB168C9D8}" type="datetime1">
              <a:rPr lang="zh-CN" altLang="en-US" smtClean="0"/>
              <a:t>2026/7/31</a:t>
            </a:fld>
            <a:endParaRPr lang="zh-CN" altLang="en-US"/>
          </a:p>
        </p:txBody>
      </p:sp>
      <p:sp>
        <p:nvSpPr>
          <p:cNvPr id="5" name="页脚占位符 4"/>
          <p:cNvSpPr>
            <a:spLocks noGrp="1"/>
          </p:cNvSpPr>
          <p:nvPr>
            <p:ph type="ftr" sz="quarter" idx="3"/>
          </p:nvPr>
        </p:nvSpPr>
        <p:spPr>
          <a:xfrm>
            <a:off x="8331200" y="12712703"/>
            <a:ext cx="7721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17475200" y="12712703"/>
            <a:ext cx="56896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F15E9139-A00B-4B2A-98A6-095DC08F1345}" type="slidenum">
              <a:rPr lang="zh-CN" altLang="en-US" smtClean="0"/>
              <a:pPr/>
              <a:t>‹#›</a:t>
            </a:fld>
            <a:endParaRPr lang="zh-CN" altLang="en-US"/>
          </a:p>
        </p:txBody>
      </p:sp>
    </p:spTree>
    <p:extLst>
      <p:ext uri="{BB962C8B-B14F-4D97-AF65-F5344CB8AC3E}">
        <p14:creationId xmlns:p14="http://schemas.microsoft.com/office/powerpoint/2010/main" val="4095022577"/>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Lst>
  <p:hf hdr="0" ftr="0" dt="0"/>
  <p:txStyles>
    <p:titleStyle>
      <a:lvl1pPr algn="ctr" defTabSz="1828800" rtl="0" eaLnBrk="1" latinLnBrk="0" hangingPunct="1">
        <a:spcBef>
          <a:spcPct val="0"/>
        </a:spcBef>
        <a:buNone/>
        <a:defRPr sz="8800" kern="1200">
          <a:solidFill>
            <a:schemeClr val="tx1"/>
          </a:solidFill>
          <a:latin typeface="+mj-lt"/>
          <a:ea typeface="+mj-ea"/>
          <a:cs typeface="+mj-cs"/>
        </a:defRPr>
      </a:lvl1pPr>
    </p:titleStyle>
    <p:bodyStyle>
      <a:lvl1pPr marL="685800" indent="-685800" algn="l" defTabSz="1828800" rtl="0" eaLnBrk="1" latinLnBrk="0" hangingPunct="1">
        <a:spcBef>
          <a:spcPct val="20000"/>
        </a:spcBef>
        <a:buFont typeface="Arial" pitchFamily="34" charset="0"/>
        <a:buChar char="•"/>
        <a:defRPr sz="6400" kern="1200">
          <a:solidFill>
            <a:schemeClr val="tx1"/>
          </a:solidFill>
          <a:latin typeface="+mn-lt"/>
          <a:ea typeface="+mn-ea"/>
          <a:cs typeface="+mn-cs"/>
        </a:defRPr>
      </a:lvl1pPr>
      <a:lvl2pPr marL="1485900" indent="-571500" algn="l" defTabSz="1828800" rtl="0" eaLnBrk="1" latinLnBrk="0" hangingPunct="1">
        <a:spcBef>
          <a:spcPct val="20000"/>
        </a:spcBef>
        <a:buFont typeface="Arial" pitchFamily="34" charset="0"/>
        <a:buChar char="–"/>
        <a:defRPr sz="5600" kern="1200">
          <a:solidFill>
            <a:schemeClr val="tx1"/>
          </a:solidFill>
          <a:latin typeface="+mn-lt"/>
          <a:ea typeface="+mn-ea"/>
          <a:cs typeface="+mn-cs"/>
        </a:defRPr>
      </a:lvl2pPr>
      <a:lvl3pPr marL="2286000" indent="-457200" algn="l" defTabSz="1828800" rtl="0" eaLnBrk="1" latinLnBrk="0" hangingPunct="1">
        <a:spcBef>
          <a:spcPct val="20000"/>
        </a:spcBef>
        <a:buFont typeface="Arial" pitchFamily="34" charset="0"/>
        <a:buChar char="•"/>
        <a:defRPr sz="4800" kern="1200">
          <a:solidFill>
            <a:schemeClr val="tx1"/>
          </a:solidFill>
          <a:latin typeface="+mn-lt"/>
          <a:ea typeface="+mn-ea"/>
          <a:cs typeface="+mn-cs"/>
        </a:defRPr>
      </a:lvl3pPr>
      <a:lvl4pPr marL="32004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4pPr>
      <a:lvl5pPr marL="41148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5pPr>
      <a:lvl6pPr marL="50292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6pPr>
      <a:lvl7pPr marL="59436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7pPr>
      <a:lvl8pPr marL="68580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8pPr>
      <a:lvl9pPr marL="77724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9pPr>
    </p:bodyStyle>
    <p:otherStyle>
      <a:defPPr>
        <a:defRPr lang="zh-CN"/>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755332" y="855471"/>
            <a:ext cx="13595984" cy="276999"/>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755332" y="4918964"/>
            <a:ext cx="13595984"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5136261" y="19889724"/>
            <a:ext cx="4834126" cy="498598"/>
          </a:xfrm>
          <a:prstGeom prst="rect">
            <a:avLst/>
          </a:prstGeom>
        </p:spPr>
        <p:txBody>
          <a:bodyPr wrap="square" lIns="0" tIns="0" rIns="0" bIns="0">
            <a:spAutoFit/>
          </a:bodyPr>
          <a:lstStyle>
            <a:lvl1pPr marL="0" algn="ctr" defTabSz="1828800" rtl="0" eaLnBrk="1" hangingPunct="0">
              <a:defRPr sz="3600" kern="1200">
                <a:solidFill>
                  <a:schemeClr val="tx1">
                    <a:tint val="75000"/>
                  </a:schemeClr>
                </a:solidFill>
                <a:latin typeface="Arial" pitchFamily="34" charset="0"/>
                <a:ea typeface="Arial" pitchFamily="34" charset="0"/>
                <a:cs typeface="Arial" pitchFamily="34" charset="0"/>
              </a:defRPr>
            </a:lvl1pPr>
          </a:lstStyle>
          <a:p>
            <a:endParaRPr/>
          </a:p>
        </p:txBody>
      </p:sp>
      <p:sp>
        <p:nvSpPr>
          <p:cNvPr id="5" name="Holder 5"/>
          <p:cNvSpPr>
            <a:spLocks noGrp="1"/>
          </p:cNvSpPr>
          <p:nvPr>
            <p:ph type="dt" sz="half" idx="6"/>
          </p:nvPr>
        </p:nvSpPr>
        <p:spPr>
          <a:xfrm>
            <a:off x="755332" y="19889724"/>
            <a:ext cx="3474528" cy="498598"/>
          </a:xfrm>
          <a:prstGeom prst="rect">
            <a:avLst/>
          </a:prstGeom>
        </p:spPr>
        <p:txBody>
          <a:bodyPr wrap="square" lIns="0" tIns="0" rIns="0" bIns="0">
            <a:spAutoFit/>
          </a:bodyPr>
          <a:lstStyle>
            <a:lvl1pPr marL="0" algn="l" defTabSz="1828800" rtl="0" eaLnBrk="1" hangingPunct="0">
              <a:defRPr sz="3600" kern="1200">
                <a:solidFill>
                  <a:schemeClr val="tx1">
                    <a:tint val="75000"/>
                  </a:schemeClr>
                </a:solidFill>
                <a:latin typeface="Arial" pitchFamily="34" charset="0"/>
                <a:ea typeface="Arial" pitchFamily="34" charset="0"/>
                <a:cs typeface="Arial" pitchFamily="34" charset="0"/>
              </a:defRPr>
            </a:lvl1pPr>
          </a:lstStyle>
          <a:p>
            <a:fld id="{1D8BD707-D9CF-40AE-B4C6-C98DA3205C09}" type="datetimeFigureOut">
              <a:rPr lang="en-US"/>
              <a:t>7/31/2026</a:t>
            </a:fld>
            <a:endParaRPr lang="en-US"/>
          </a:p>
        </p:txBody>
      </p:sp>
      <p:sp>
        <p:nvSpPr>
          <p:cNvPr id="6" name="Holder 6"/>
          <p:cNvSpPr>
            <a:spLocks noGrp="1"/>
          </p:cNvSpPr>
          <p:nvPr>
            <p:ph type="sldNum" sz="quarter" idx="7"/>
          </p:nvPr>
        </p:nvSpPr>
        <p:spPr>
          <a:xfrm>
            <a:off x="10876788" y="19889724"/>
            <a:ext cx="3474528" cy="498598"/>
          </a:xfrm>
          <a:prstGeom prst="rect">
            <a:avLst/>
          </a:prstGeom>
        </p:spPr>
        <p:txBody>
          <a:bodyPr wrap="square" lIns="0" tIns="0" rIns="0" bIns="0">
            <a:spAutoFit/>
          </a:bodyPr>
          <a:lstStyle>
            <a:lvl1pPr marL="0" algn="r" defTabSz="1828800" rtl="0" eaLnBrk="1" hangingPunct="0">
              <a:defRPr sz="3600" kern="1200">
                <a:solidFill>
                  <a:schemeClr val="tx1">
                    <a:tint val="75000"/>
                  </a:schemeClr>
                </a:solidFill>
                <a:latin typeface="Arial" pitchFamily="34" charset="0"/>
                <a:ea typeface="Arial" pitchFamily="34" charset="0"/>
                <a:cs typeface="Arial" pitchFamily="34" charset="0"/>
              </a:defRPr>
            </a:lvl1pPr>
          </a:lstStyle>
          <a:p>
            <a:fld id="{B6F15528-21DE-4FAA-801E-634DDDAF4B2B}" type="slidenum">
              <a:t>‹#›</a:t>
            </a:fld>
            <a:endParaRPr/>
          </a:p>
        </p:txBody>
      </p:sp>
    </p:spTree>
    <p:extLst>
      <p:ext uri="{BB962C8B-B14F-4D97-AF65-F5344CB8AC3E}">
        <p14:creationId xmlns:p14="http://schemas.microsoft.com/office/powerpoint/2010/main" val="1781463849"/>
      </p:ext>
    </p:extLst>
  </p:cSld>
  <p:clrMap bg1="lt1" tx1="dk1" bg2="lt2" tx2="dk2" accent1="accent1" accent2="accent2" accent3="accent3" accent4="accent4" accent5="accent5" accent6="accent6" hlink="hlink" folHlink="folHlink"/>
  <p:sldLayoutIdLst>
    <p:sldLayoutId id="2147483815" r:id="rId1"/>
    <p:sldLayoutId id="2147483816" r:id="rId2"/>
  </p:sldLayoutIdLst>
  <p:transition/>
  <p:txStyles>
    <p:titleStyle>
      <a:lvl1pPr>
        <a:defRPr>
          <a:latin typeface="+mj-lt"/>
          <a:ea typeface="+mj-ea"/>
          <a:cs typeface="+mj-cs"/>
        </a:defRPr>
      </a:lvl1pPr>
    </p:titleStyle>
    <p:bodyStyle>
      <a:lvl1pPr marL="0">
        <a:defRPr>
          <a:latin typeface="+mn-lt"/>
          <a:ea typeface="+mn-ea"/>
          <a:cs typeface="+mn-cs"/>
        </a:defRPr>
      </a:lvl1pPr>
      <a:lvl2pPr marL="914400">
        <a:defRPr>
          <a:latin typeface="+mn-lt"/>
          <a:ea typeface="+mn-ea"/>
          <a:cs typeface="+mn-cs"/>
        </a:defRPr>
      </a:lvl2pPr>
      <a:lvl3pPr marL="1828800">
        <a:defRPr>
          <a:latin typeface="+mn-lt"/>
          <a:ea typeface="+mn-ea"/>
          <a:cs typeface="+mn-cs"/>
        </a:defRPr>
      </a:lvl3pPr>
      <a:lvl4pPr marL="2743200">
        <a:defRPr>
          <a:latin typeface="+mn-lt"/>
          <a:ea typeface="+mn-ea"/>
          <a:cs typeface="+mn-cs"/>
        </a:defRPr>
      </a:lvl4pPr>
      <a:lvl5pPr marL="3657600">
        <a:defRPr>
          <a:latin typeface="+mn-lt"/>
          <a:ea typeface="+mn-ea"/>
          <a:cs typeface="+mn-cs"/>
        </a:defRPr>
      </a:lvl5pPr>
      <a:lvl6pPr marL="4572000">
        <a:defRPr>
          <a:latin typeface="+mn-lt"/>
          <a:ea typeface="+mn-ea"/>
          <a:cs typeface="+mn-cs"/>
        </a:defRPr>
      </a:lvl6pPr>
      <a:lvl7pPr marL="5486400">
        <a:defRPr>
          <a:latin typeface="+mn-lt"/>
          <a:ea typeface="+mn-ea"/>
          <a:cs typeface="+mn-cs"/>
        </a:defRPr>
      </a:lvl7pPr>
      <a:lvl8pPr marL="6400800">
        <a:defRPr>
          <a:latin typeface="+mn-lt"/>
          <a:ea typeface="+mn-ea"/>
          <a:cs typeface="+mn-cs"/>
        </a:defRPr>
      </a:lvl8pPr>
      <a:lvl9pPr marL="7315200">
        <a:defRPr>
          <a:latin typeface="+mn-lt"/>
          <a:ea typeface="+mn-ea"/>
          <a:cs typeface="+mn-cs"/>
        </a:defRPr>
      </a:lvl9pPr>
    </p:bodyStyle>
    <p:otherStyle>
      <a:lvl1pPr marL="0">
        <a:defRPr>
          <a:latin typeface="+mn-lt"/>
          <a:ea typeface="+mn-ea"/>
          <a:cs typeface="+mn-cs"/>
        </a:defRPr>
      </a:lvl1pPr>
      <a:lvl2pPr marL="914400">
        <a:defRPr>
          <a:latin typeface="+mn-lt"/>
          <a:ea typeface="+mn-ea"/>
          <a:cs typeface="+mn-cs"/>
        </a:defRPr>
      </a:lvl2pPr>
      <a:lvl3pPr marL="1828800">
        <a:defRPr>
          <a:latin typeface="+mn-lt"/>
          <a:ea typeface="+mn-ea"/>
          <a:cs typeface="+mn-cs"/>
        </a:defRPr>
      </a:lvl3pPr>
      <a:lvl4pPr marL="2743200">
        <a:defRPr>
          <a:latin typeface="+mn-lt"/>
          <a:ea typeface="+mn-ea"/>
          <a:cs typeface="+mn-cs"/>
        </a:defRPr>
      </a:lvl4pPr>
      <a:lvl5pPr marL="3657600">
        <a:defRPr>
          <a:latin typeface="+mn-lt"/>
          <a:ea typeface="+mn-ea"/>
          <a:cs typeface="+mn-cs"/>
        </a:defRPr>
      </a:lvl5pPr>
      <a:lvl6pPr marL="4572000">
        <a:defRPr>
          <a:latin typeface="+mn-lt"/>
          <a:ea typeface="+mn-ea"/>
          <a:cs typeface="+mn-cs"/>
        </a:defRPr>
      </a:lvl6pPr>
      <a:lvl7pPr marL="5486400">
        <a:defRPr>
          <a:latin typeface="+mn-lt"/>
          <a:ea typeface="+mn-ea"/>
          <a:cs typeface="+mn-cs"/>
        </a:defRPr>
      </a:lvl7pPr>
      <a:lvl8pPr marL="6400800">
        <a:defRPr>
          <a:latin typeface="+mn-lt"/>
          <a:ea typeface="+mn-ea"/>
          <a:cs typeface="+mn-cs"/>
        </a:defRPr>
      </a:lvl8pPr>
      <a:lvl9pPr marL="7315200">
        <a:defRPr>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2A62C38A-D7B2-47E3-B982-362EB2BB75C3}"/>
              </a:ext>
            </a:extLst>
          </p:cNvPr>
          <p:cNvSpPr>
            <a:spLocks noGrp="1"/>
          </p:cNvSpPr>
          <p:nvPr>
            <p:ph type="title"/>
          </p:nvPr>
        </p:nvSpPr>
        <p:spPr>
          <a:xfrm>
            <a:off x="1676400" y="730251"/>
            <a:ext cx="21031200" cy="2651126"/>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D4176EFF-5310-4212-9982-BF0C481B69CA}"/>
              </a:ext>
            </a:extLst>
          </p:cNvPr>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FE0518A0-8BF2-4B6D-8277-7E80B295F8EC}"/>
              </a:ext>
            </a:extLst>
          </p:cNvPr>
          <p:cNvSpPr>
            <a:spLocks noGrp="1"/>
          </p:cNvSpPr>
          <p:nvPr>
            <p:ph type="dt" sz="half" idx="2"/>
          </p:nvPr>
        </p:nvSpPr>
        <p:spPr>
          <a:xfrm>
            <a:off x="1676400" y="12712701"/>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r>
              <a:rPr lang="en-US" altLang="zh-CN"/>
              <a:t>2025/3/21</a:t>
            </a:r>
            <a:endParaRPr lang="zh-CN" altLang="en-US"/>
          </a:p>
        </p:txBody>
      </p:sp>
      <p:sp>
        <p:nvSpPr>
          <p:cNvPr id="5" name="页脚占位符 4">
            <a:extLst>
              <a:ext uri="{FF2B5EF4-FFF2-40B4-BE49-F238E27FC236}">
                <a16:creationId xmlns:a16="http://schemas.microsoft.com/office/drawing/2014/main" id="{E470E07F-11CC-4BC7-86E6-AE013D003EE4}"/>
              </a:ext>
            </a:extLst>
          </p:cNvPr>
          <p:cNvSpPr>
            <a:spLocks noGrp="1"/>
          </p:cNvSpPr>
          <p:nvPr>
            <p:ph type="ftr" sz="quarter" idx="3"/>
          </p:nvPr>
        </p:nvSpPr>
        <p:spPr>
          <a:xfrm>
            <a:off x="8077200" y="12712701"/>
            <a:ext cx="8229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r>
              <a:rPr lang="en-US" altLang="zh-CN"/>
              <a:t>The 2nd LHAASO Symposium, HK, March 21-25, 2025</a:t>
            </a:r>
            <a:endParaRPr lang="zh-CN" altLang="en-US"/>
          </a:p>
        </p:txBody>
      </p:sp>
      <p:sp>
        <p:nvSpPr>
          <p:cNvPr id="6" name="灯片编号占位符 5">
            <a:extLst>
              <a:ext uri="{FF2B5EF4-FFF2-40B4-BE49-F238E27FC236}">
                <a16:creationId xmlns:a16="http://schemas.microsoft.com/office/drawing/2014/main" id="{B7FBAA74-FD6C-45BC-B7A5-C1926D0EE3F3}"/>
              </a:ext>
            </a:extLst>
          </p:cNvPr>
          <p:cNvSpPr>
            <a:spLocks noGrp="1"/>
          </p:cNvSpPr>
          <p:nvPr>
            <p:ph type="sldNum" sz="quarter" idx="4"/>
          </p:nvPr>
        </p:nvSpPr>
        <p:spPr>
          <a:xfrm>
            <a:off x="17221200" y="12712701"/>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1A8A2506-711B-47C6-B281-E4F59CD8F1F2}" type="slidenum">
              <a:rPr lang="zh-CN" altLang="en-US" smtClean="0"/>
              <a:t>‹#›</a:t>
            </a:fld>
            <a:endParaRPr lang="zh-CN" altLang="en-US"/>
          </a:p>
        </p:txBody>
      </p:sp>
    </p:spTree>
    <p:extLst>
      <p:ext uri="{BB962C8B-B14F-4D97-AF65-F5344CB8AC3E}">
        <p14:creationId xmlns:p14="http://schemas.microsoft.com/office/powerpoint/2010/main" val="1511778660"/>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23" r:id="rId6"/>
    <p:sldLayoutId id="2147483824" r:id="rId7"/>
    <p:sldLayoutId id="2147483825" r:id="rId8"/>
    <p:sldLayoutId id="2147483826" r:id="rId9"/>
    <p:sldLayoutId id="2147483827" r:id="rId10"/>
    <p:sldLayoutId id="2147483828" r:id="rId11"/>
    <p:sldLayoutId id="2147483829" r:id="rId12"/>
    <p:sldLayoutId id="2147483830" r:id="rId13"/>
    <p:sldLayoutId id="2147483831" r:id="rId14"/>
    <p:sldLayoutId id="2147483832" r:id="rId15"/>
    <p:sldLayoutId id="2147483833" r:id="rId16"/>
  </p:sldLayoutIdLst>
  <p:hf hdr="0"/>
  <p:txStyles>
    <p:titleStyle>
      <a:lvl1pPr algn="l" defTabSz="1828618"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154" indent="-457154" algn="l" defTabSz="1828618" rtl="0" eaLnBrk="1" latinLnBrk="0" hangingPunct="1">
        <a:lnSpc>
          <a:spcPct val="90000"/>
        </a:lnSpc>
        <a:spcBef>
          <a:spcPts val="2000"/>
        </a:spcBef>
        <a:buFont typeface="Arial" panose="020B0604020202020204" pitchFamily="34" charset="0"/>
        <a:buChar char="•"/>
        <a:defRPr sz="5600" kern="1200">
          <a:solidFill>
            <a:schemeClr val="tx1"/>
          </a:solidFill>
          <a:latin typeface="+mn-lt"/>
          <a:ea typeface="+mn-ea"/>
          <a:cs typeface="+mn-cs"/>
        </a:defRPr>
      </a:lvl1pPr>
      <a:lvl2pPr marL="1371462" indent="-457154" algn="l" defTabSz="1828618" rtl="0" eaLnBrk="1" latinLnBrk="0" hangingPunct="1">
        <a:lnSpc>
          <a:spcPct val="90000"/>
        </a:lnSpc>
        <a:spcBef>
          <a:spcPts val="1000"/>
        </a:spcBef>
        <a:buFont typeface="Arial" panose="020B0604020202020204" pitchFamily="34" charset="0"/>
        <a:buChar char="•"/>
        <a:defRPr sz="4798" kern="1200">
          <a:solidFill>
            <a:schemeClr val="tx1"/>
          </a:solidFill>
          <a:latin typeface="+mn-lt"/>
          <a:ea typeface="+mn-ea"/>
          <a:cs typeface="+mn-cs"/>
        </a:defRPr>
      </a:lvl2pPr>
      <a:lvl3pPr marL="2285772" indent="-457154" algn="l" defTabSz="1828618" rtl="0" eaLnBrk="1" latinLnBrk="0" hangingPunct="1">
        <a:lnSpc>
          <a:spcPct val="90000"/>
        </a:lnSpc>
        <a:spcBef>
          <a:spcPts val="1000"/>
        </a:spcBef>
        <a:buFont typeface="Arial" panose="020B0604020202020204" pitchFamily="34" charset="0"/>
        <a:buChar char="•"/>
        <a:defRPr sz="3998" kern="1200">
          <a:solidFill>
            <a:schemeClr val="tx1"/>
          </a:solidFill>
          <a:latin typeface="+mn-lt"/>
          <a:ea typeface="+mn-ea"/>
          <a:cs typeface="+mn-cs"/>
        </a:defRPr>
      </a:lvl3pPr>
      <a:lvl4pPr marL="3200080" indent="-457154" algn="l" defTabSz="1828618" rtl="0" eaLnBrk="1" latinLnBrk="0" hangingPunct="1">
        <a:lnSpc>
          <a:spcPct val="90000"/>
        </a:lnSpc>
        <a:spcBef>
          <a:spcPts val="1000"/>
        </a:spcBef>
        <a:buFont typeface="Arial" panose="020B0604020202020204" pitchFamily="34" charset="0"/>
        <a:buChar char="•"/>
        <a:defRPr sz="3598" kern="1200">
          <a:solidFill>
            <a:schemeClr val="tx1"/>
          </a:solidFill>
          <a:latin typeface="+mn-lt"/>
          <a:ea typeface="+mn-ea"/>
          <a:cs typeface="+mn-cs"/>
        </a:defRPr>
      </a:lvl4pPr>
      <a:lvl5pPr marL="4114388" indent="-457154" algn="l" defTabSz="1828618" rtl="0" eaLnBrk="1" latinLnBrk="0" hangingPunct="1">
        <a:lnSpc>
          <a:spcPct val="90000"/>
        </a:lnSpc>
        <a:spcBef>
          <a:spcPts val="1000"/>
        </a:spcBef>
        <a:buFont typeface="Arial" panose="020B0604020202020204" pitchFamily="34" charset="0"/>
        <a:buChar char="•"/>
        <a:defRPr sz="3598" kern="1200">
          <a:solidFill>
            <a:schemeClr val="tx1"/>
          </a:solidFill>
          <a:latin typeface="+mn-lt"/>
          <a:ea typeface="+mn-ea"/>
          <a:cs typeface="+mn-cs"/>
        </a:defRPr>
      </a:lvl5pPr>
      <a:lvl6pPr marL="5028696" indent="-457154" algn="l" defTabSz="1828618" rtl="0" eaLnBrk="1" latinLnBrk="0" hangingPunct="1">
        <a:lnSpc>
          <a:spcPct val="90000"/>
        </a:lnSpc>
        <a:spcBef>
          <a:spcPts val="1000"/>
        </a:spcBef>
        <a:buFont typeface="Arial" panose="020B0604020202020204" pitchFamily="34" charset="0"/>
        <a:buChar char="•"/>
        <a:defRPr sz="3598" kern="1200">
          <a:solidFill>
            <a:schemeClr val="tx1"/>
          </a:solidFill>
          <a:latin typeface="+mn-lt"/>
          <a:ea typeface="+mn-ea"/>
          <a:cs typeface="+mn-cs"/>
        </a:defRPr>
      </a:lvl6pPr>
      <a:lvl7pPr marL="5943004" indent="-457154" algn="l" defTabSz="1828618" rtl="0" eaLnBrk="1" latinLnBrk="0" hangingPunct="1">
        <a:lnSpc>
          <a:spcPct val="90000"/>
        </a:lnSpc>
        <a:spcBef>
          <a:spcPts val="1000"/>
        </a:spcBef>
        <a:buFont typeface="Arial" panose="020B0604020202020204" pitchFamily="34" charset="0"/>
        <a:buChar char="•"/>
        <a:defRPr sz="3598" kern="1200">
          <a:solidFill>
            <a:schemeClr val="tx1"/>
          </a:solidFill>
          <a:latin typeface="+mn-lt"/>
          <a:ea typeface="+mn-ea"/>
          <a:cs typeface="+mn-cs"/>
        </a:defRPr>
      </a:lvl7pPr>
      <a:lvl8pPr marL="6857314" indent="-457154" algn="l" defTabSz="1828618" rtl="0" eaLnBrk="1" latinLnBrk="0" hangingPunct="1">
        <a:lnSpc>
          <a:spcPct val="90000"/>
        </a:lnSpc>
        <a:spcBef>
          <a:spcPts val="1000"/>
        </a:spcBef>
        <a:buFont typeface="Arial" panose="020B0604020202020204" pitchFamily="34" charset="0"/>
        <a:buChar char="•"/>
        <a:defRPr sz="3598" kern="1200">
          <a:solidFill>
            <a:schemeClr val="tx1"/>
          </a:solidFill>
          <a:latin typeface="+mn-lt"/>
          <a:ea typeface="+mn-ea"/>
          <a:cs typeface="+mn-cs"/>
        </a:defRPr>
      </a:lvl8pPr>
      <a:lvl9pPr marL="7771622" indent="-457154" algn="l" defTabSz="1828618" rtl="0" eaLnBrk="1" latinLnBrk="0" hangingPunct="1">
        <a:lnSpc>
          <a:spcPct val="90000"/>
        </a:lnSpc>
        <a:spcBef>
          <a:spcPts val="1000"/>
        </a:spcBef>
        <a:buFont typeface="Arial" panose="020B0604020202020204" pitchFamily="34" charset="0"/>
        <a:buChar char="•"/>
        <a:defRPr sz="3598" kern="1200">
          <a:solidFill>
            <a:schemeClr val="tx1"/>
          </a:solidFill>
          <a:latin typeface="+mn-lt"/>
          <a:ea typeface="+mn-ea"/>
          <a:cs typeface="+mn-cs"/>
        </a:defRPr>
      </a:lvl9pPr>
    </p:bodyStyle>
    <p:otherStyle>
      <a:defPPr>
        <a:defRPr lang="zh-CN"/>
      </a:defPPr>
      <a:lvl1pPr marL="0" algn="l" defTabSz="1828618" rtl="0" eaLnBrk="1" latinLnBrk="0" hangingPunct="1">
        <a:defRPr sz="3598" kern="1200">
          <a:solidFill>
            <a:schemeClr val="tx1"/>
          </a:solidFill>
          <a:latin typeface="+mn-lt"/>
          <a:ea typeface="+mn-ea"/>
          <a:cs typeface="+mn-cs"/>
        </a:defRPr>
      </a:lvl1pPr>
      <a:lvl2pPr marL="914308" algn="l" defTabSz="1828618" rtl="0" eaLnBrk="1" latinLnBrk="0" hangingPunct="1">
        <a:defRPr sz="3598" kern="1200">
          <a:solidFill>
            <a:schemeClr val="tx1"/>
          </a:solidFill>
          <a:latin typeface="+mn-lt"/>
          <a:ea typeface="+mn-ea"/>
          <a:cs typeface="+mn-cs"/>
        </a:defRPr>
      </a:lvl2pPr>
      <a:lvl3pPr marL="1828618" algn="l" defTabSz="1828618" rtl="0" eaLnBrk="1" latinLnBrk="0" hangingPunct="1">
        <a:defRPr sz="3598" kern="1200">
          <a:solidFill>
            <a:schemeClr val="tx1"/>
          </a:solidFill>
          <a:latin typeface="+mn-lt"/>
          <a:ea typeface="+mn-ea"/>
          <a:cs typeface="+mn-cs"/>
        </a:defRPr>
      </a:lvl3pPr>
      <a:lvl4pPr marL="2742924" algn="l" defTabSz="1828618" rtl="0" eaLnBrk="1" latinLnBrk="0" hangingPunct="1">
        <a:defRPr sz="3598" kern="1200">
          <a:solidFill>
            <a:schemeClr val="tx1"/>
          </a:solidFill>
          <a:latin typeface="+mn-lt"/>
          <a:ea typeface="+mn-ea"/>
          <a:cs typeface="+mn-cs"/>
        </a:defRPr>
      </a:lvl4pPr>
      <a:lvl5pPr marL="3657234" algn="l" defTabSz="1828618" rtl="0" eaLnBrk="1" latinLnBrk="0" hangingPunct="1">
        <a:defRPr sz="3598" kern="1200">
          <a:solidFill>
            <a:schemeClr val="tx1"/>
          </a:solidFill>
          <a:latin typeface="+mn-lt"/>
          <a:ea typeface="+mn-ea"/>
          <a:cs typeface="+mn-cs"/>
        </a:defRPr>
      </a:lvl5pPr>
      <a:lvl6pPr marL="4571542" algn="l" defTabSz="1828618" rtl="0" eaLnBrk="1" latinLnBrk="0" hangingPunct="1">
        <a:defRPr sz="3598" kern="1200">
          <a:solidFill>
            <a:schemeClr val="tx1"/>
          </a:solidFill>
          <a:latin typeface="+mn-lt"/>
          <a:ea typeface="+mn-ea"/>
          <a:cs typeface="+mn-cs"/>
        </a:defRPr>
      </a:lvl6pPr>
      <a:lvl7pPr marL="5485852" algn="l" defTabSz="1828618" rtl="0" eaLnBrk="1" latinLnBrk="0" hangingPunct="1">
        <a:defRPr sz="3598" kern="1200">
          <a:solidFill>
            <a:schemeClr val="tx1"/>
          </a:solidFill>
          <a:latin typeface="+mn-lt"/>
          <a:ea typeface="+mn-ea"/>
          <a:cs typeface="+mn-cs"/>
        </a:defRPr>
      </a:lvl7pPr>
      <a:lvl8pPr marL="6400160" algn="l" defTabSz="1828618" rtl="0" eaLnBrk="1" latinLnBrk="0" hangingPunct="1">
        <a:defRPr sz="3598" kern="1200">
          <a:solidFill>
            <a:schemeClr val="tx1"/>
          </a:solidFill>
          <a:latin typeface="+mn-lt"/>
          <a:ea typeface="+mn-ea"/>
          <a:cs typeface="+mn-cs"/>
        </a:defRPr>
      </a:lvl8pPr>
      <a:lvl9pPr marL="7314470" algn="l" defTabSz="1828618" rtl="0" eaLnBrk="1" latinLnBrk="0" hangingPunct="1">
        <a:defRPr sz="3598"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76400" y="730253"/>
            <a:ext cx="21031200" cy="2651126"/>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1676400" y="12712703"/>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530820CF-B880-4189-942D-D702A7CBA730}" type="datetimeFigureOut">
              <a:rPr lang="zh-CN" altLang="en-US" smtClean="0"/>
              <a:t>2026/7/31</a:t>
            </a:fld>
            <a:endParaRPr lang="zh-CN" altLang="en-US"/>
          </a:p>
        </p:txBody>
      </p:sp>
      <p:sp>
        <p:nvSpPr>
          <p:cNvPr id="5" name="Footer Placeholder 4"/>
          <p:cNvSpPr>
            <a:spLocks noGrp="1"/>
          </p:cNvSpPr>
          <p:nvPr>
            <p:ph type="ftr" sz="quarter" idx="3"/>
          </p:nvPr>
        </p:nvSpPr>
        <p:spPr>
          <a:xfrm>
            <a:off x="8077200" y="12712703"/>
            <a:ext cx="8229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17221200" y="12712703"/>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0C913308-F349-4B6D-A68A-DD1791B4A57B}" type="slidenum">
              <a:rPr lang="zh-CN" altLang="en-US" smtClean="0"/>
              <a:t>‹#›</a:t>
            </a:fld>
            <a:endParaRPr lang="zh-CN" altLang="en-US"/>
          </a:p>
        </p:txBody>
      </p:sp>
    </p:spTree>
    <p:extLst>
      <p:ext uri="{BB962C8B-B14F-4D97-AF65-F5344CB8AC3E}">
        <p14:creationId xmlns:p14="http://schemas.microsoft.com/office/powerpoint/2010/main" val="1394952679"/>
      </p:ext>
    </p:extLst>
  </p:cSld>
  <p:clrMap bg1="lt1" tx1="dk1" bg2="lt2" tx2="dk2" accent1="accent1" accent2="accent2" accent3="accent3" accent4="accent4" accent5="accent5" accent6="accent6" hlink="hlink" folHlink="folHlink"/>
  <p:sldLayoutIdLst>
    <p:sldLayoutId id="2147483836" r:id="rId1"/>
    <p:sldLayoutId id="2147483837" r:id="rId2"/>
    <p:sldLayoutId id="2147483838" r:id="rId3"/>
    <p:sldLayoutId id="2147483839" r:id="rId4"/>
    <p:sldLayoutId id="2147483840" r:id="rId5"/>
    <p:sldLayoutId id="2147483841" r:id="rId6"/>
    <p:sldLayoutId id="2147483842" r:id="rId7"/>
    <p:sldLayoutId id="2147483843" r:id="rId8"/>
    <p:sldLayoutId id="2147483844" r:id="rId9"/>
    <p:sldLayoutId id="2147483845" r:id="rId10"/>
    <p:sldLayoutId id="2147483846" r:id="rId11"/>
    <p:sldLayoutId id="2147483847" r:id="rId12"/>
    <p:sldLayoutId id="2147483848" r:id="rId13"/>
    <p:sldLayoutId id="2147483849" r:id="rId14"/>
    <p:sldLayoutId id="2147483850" r:id="rId15"/>
  </p:sldLayoutIdLst>
  <p:txStyles>
    <p:titleStyle>
      <a:lvl1pPr algn="l" defTabSz="1828680"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170" indent="-457170" algn="l" defTabSz="1828680" rtl="0" eaLnBrk="1" latinLnBrk="0" hangingPunct="1">
        <a:lnSpc>
          <a:spcPct val="90000"/>
        </a:lnSpc>
        <a:spcBef>
          <a:spcPts val="2000"/>
        </a:spcBef>
        <a:buFont typeface="Arial" panose="020B0604020202020204" pitchFamily="34" charset="0"/>
        <a:buChar char="•"/>
        <a:defRPr sz="5600" kern="1200">
          <a:solidFill>
            <a:schemeClr val="tx1"/>
          </a:solidFill>
          <a:latin typeface="+mn-lt"/>
          <a:ea typeface="+mn-ea"/>
          <a:cs typeface="+mn-cs"/>
        </a:defRPr>
      </a:lvl1pPr>
      <a:lvl2pPr marL="1371510" indent="-457170" algn="l" defTabSz="1828680"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50" indent="-457170" algn="l" defTabSz="1828680"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190" indent="-457170" algn="l" defTabSz="182868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30" indent="-457170" algn="l" defTabSz="182868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872" indent="-457170" algn="l" defTabSz="182868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210" indent="-457170" algn="l" defTabSz="182868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550" indent="-457170" algn="l" defTabSz="182868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1890" indent="-457170" algn="l" defTabSz="182868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680" rtl="0" eaLnBrk="1" latinLnBrk="0" hangingPunct="1">
        <a:defRPr sz="3600" kern="1200">
          <a:solidFill>
            <a:schemeClr val="tx1"/>
          </a:solidFill>
          <a:latin typeface="+mn-lt"/>
          <a:ea typeface="+mn-ea"/>
          <a:cs typeface="+mn-cs"/>
        </a:defRPr>
      </a:lvl1pPr>
      <a:lvl2pPr marL="914340" algn="l" defTabSz="1828680" rtl="0" eaLnBrk="1" latinLnBrk="0" hangingPunct="1">
        <a:defRPr sz="3600" kern="1200">
          <a:solidFill>
            <a:schemeClr val="tx1"/>
          </a:solidFill>
          <a:latin typeface="+mn-lt"/>
          <a:ea typeface="+mn-ea"/>
          <a:cs typeface="+mn-cs"/>
        </a:defRPr>
      </a:lvl2pPr>
      <a:lvl3pPr marL="1828680" algn="l" defTabSz="1828680" rtl="0" eaLnBrk="1" latinLnBrk="0" hangingPunct="1">
        <a:defRPr sz="3600" kern="1200">
          <a:solidFill>
            <a:schemeClr val="tx1"/>
          </a:solidFill>
          <a:latin typeface="+mn-lt"/>
          <a:ea typeface="+mn-ea"/>
          <a:cs typeface="+mn-cs"/>
        </a:defRPr>
      </a:lvl3pPr>
      <a:lvl4pPr marL="2743020" algn="l" defTabSz="1828680" rtl="0" eaLnBrk="1" latinLnBrk="0" hangingPunct="1">
        <a:defRPr sz="3600" kern="1200">
          <a:solidFill>
            <a:schemeClr val="tx1"/>
          </a:solidFill>
          <a:latin typeface="+mn-lt"/>
          <a:ea typeface="+mn-ea"/>
          <a:cs typeface="+mn-cs"/>
        </a:defRPr>
      </a:lvl4pPr>
      <a:lvl5pPr marL="3657360" algn="l" defTabSz="1828680" rtl="0" eaLnBrk="1" latinLnBrk="0" hangingPunct="1">
        <a:defRPr sz="3600" kern="1200">
          <a:solidFill>
            <a:schemeClr val="tx1"/>
          </a:solidFill>
          <a:latin typeface="+mn-lt"/>
          <a:ea typeface="+mn-ea"/>
          <a:cs typeface="+mn-cs"/>
        </a:defRPr>
      </a:lvl5pPr>
      <a:lvl6pPr marL="4571700" algn="l" defTabSz="1828680" rtl="0" eaLnBrk="1" latinLnBrk="0" hangingPunct="1">
        <a:defRPr sz="3600" kern="1200">
          <a:solidFill>
            <a:schemeClr val="tx1"/>
          </a:solidFill>
          <a:latin typeface="+mn-lt"/>
          <a:ea typeface="+mn-ea"/>
          <a:cs typeface="+mn-cs"/>
        </a:defRPr>
      </a:lvl6pPr>
      <a:lvl7pPr marL="5486040" algn="l" defTabSz="1828680" rtl="0" eaLnBrk="1" latinLnBrk="0" hangingPunct="1">
        <a:defRPr sz="3600" kern="1200">
          <a:solidFill>
            <a:schemeClr val="tx1"/>
          </a:solidFill>
          <a:latin typeface="+mn-lt"/>
          <a:ea typeface="+mn-ea"/>
          <a:cs typeface="+mn-cs"/>
        </a:defRPr>
      </a:lvl7pPr>
      <a:lvl8pPr marL="6400380" algn="l" defTabSz="1828680" rtl="0" eaLnBrk="1" latinLnBrk="0" hangingPunct="1">
        <a:defRPr sz="3600" kern="1200">
          <a:solidFill>
            <a:schemeClr val="tx1"/>
          </a:solidFill>
          <a:latin typeface="+mn-lt"/>
          <a:ea typeface="+mn-ea"/>
          <a:cs typeface="+mn-cs"/>
        </a:defRPr>
      </a:lvl8pPr>
      <a:lvl9pPr marL="7314722" algn="l" defTabSz="1828680" rtl="0" eaLnBrk="1" latinLnBrk="0" hangingPunct="1">
        <a:defRPr sz="36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alphaModFix amt="53000"/>
            <a:lum/>
          </a:blip>
          <a:srcRect/>
          <a:stretch>
            <a:fillRect t="-46000" b="-46000"/>
          </a:stretch>
        </a:blip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1206500" y="1079500"/>
            <a:ext cx="21971000" cy="14331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Title</a:t>
            </a:r>
          </a:p>
        </p:txBody>
      </p:sp>
      <p:sp>
        <p:nvSpPr>
          <p:cNvPr id="3" name="Body Level One…"/>
          <p:cNvSpPr txBox="1">
            <a:spLocks noGrp="1"/>
          </p:cNvSpPr>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11993393" y="13076009"/>
            <a:ext cx="384721" cy="379591"/>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fld id="{86CB4B4D-7CA3-9044-876B-883B54F8677D}" type="slidenum">
              <a:t>‹#›</a:t>
            </a:fld>
            <a:endParaRPr/>
          </a:p>
        </p:txBody>
      </p:sp>
    </p:spTree>
    <p:extLst>
      <p:ext uri="{BB962C8B-B14F-4D97-AF65-F5344CB8AC3E}">
        <p14:creationId xmlns:p14="http://schemas.microsoft.com/office/powerpoint/2010/main" val="4002650924"/>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 id="2147483869" r:id="rId18"/>
    <p:sldLayoutId id="2147483870" r:id="rId19"/>
    <p:sldLayoutId id="2147483871" r:id="rId20"/>
  </p:sldLayoutIdLst>
  <p:transition spd="med"/>
  <p:txStyles>
    <p:titleStyle>
      <a:lvl1pPr marL="0" marR="0" indent="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5.xml"/></Relationships>
</file>

<file path=ppt/slides/_rels/slide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51.xml"/><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image" Target="../media/image25.png"/></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69.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69.xml"/><Relationship Id="rId6" Type="http://schemas.openxmlformats.org/officeDocument/2006/relationships/image" Target="../media/image26.jpeg"/><Relationship Id="rId5" Type="http://schemas.openxmlformats.org/officeDocument/2006/relationships/image" Target="../media/image34.jpeg"/><Relationship Id="rId4" Type="http://schemas.openxmlformats.org/officeDocument/2006/relationships/image" Target="../media/image33.png"/></Relationships>
</file>

<file path=ppt/slides/_rels/slide6.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image" Target="../media/image39.png"/><Relationship Id="rId2" Type="http://schemas.openxmlformats.org/officeDocument/2006/relationships/notesSlide" Target="../notesSlides/notesSlide4.xml"/><Relationship Id="rId1" Type="http://schemas.openxmlformats.org/officeDocument/2006/relationships/slideLayout" Target="../slideLayouts/slideLayout69.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jpeg"/></Relationships>
</file>

<file path=ppt/slides/_rels/slide7.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52.xml"/><Relationship Id="rId6" Type="http://schemas.openxmlformats.org/officeDocument/2006/relationships/image" Target="../media/image44.png"/><Relationship Id="rId5" Type="http://schemas.openxmlformats.org/officeDocument/2006/relationships/image" Target="../media/image43.jpeg"/><Relationship Id="rId4" Type="http://schemas.openxmlformats.org/officeDocument/2006/relationships/image" Target="../media/image42.jpeg"/></Relationships>
</file>

<file path=ppt/slides/_rels/slide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52.xml"/><Relationship Id="rId6" Type="http://schemas.openxmlformats.org/officeDocument/2006/relationships/image" Target="../media/image51.jpeg"/><Relationship Id="rId5" Type="http://schemas.openxmlformats.org/officeDocument/2006/relationships/image" Target="../media/image50.png"/><Relationship Id="rId4" Type="http://schemas.openxmlformats.org/officeDocument/2006/relationships/image" Target="../media/image49.png"/></Relationships>
</file>

<file path=ppt/slides/_rels/slide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69.xml"/><Relationship Id="rId4" Type="http://schemas.openxmlformats.org/officeDocument/2006/relationships/image" Target="../media/image54.png"/></Relationships>
</file>

<file path=ppt/slides/_rels/slide10.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jpeg"/><Relationship Id="rId7" Type="http://schemas.openxmlformats.org/officeDocument/2006/relationships/image" Target="../media/image60.jpeg"/><Relationship Id="rId2" Type="http://schemas.openxmlformats.org/officeDocument/2006/relationships/image" Target="../media/image55.png"/><Relationship Id="rId1" Type="http://schemas.openxmlformats.org/officeDocument/2006/relationships/slideLayout" Target="../slideLayouts/slideLayout52.xml"/><Relationship Id="rId6" Type="http://schemas.openxmlformats.org/officeDocument/2006/relationships/image" Target="../media/image59.jpeg"/><Relationship Id="rId5" Type="http://schemas.openxmlformats.org/officeDocument/2006/relationships/image" Target="../media/image58.png"/><Relationship Id="rId4" Type="http://schemas.openxmlformats.org/officeDocument/2006/relationships/image" Target="../media/image57.jpeg"/></Relationships>
</file>

<file path=ppt/slides/_rels/slide11.xml.rels><?xml version="1.0" encoding="UTF-8" standalone="yes"?>
<Relationships xmlns="http://schemas.openxmlformats.org/package/2006/relationships"><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notesSlide" Target="../notesSlides/notesSlide5.xml"/><Relationship Id="rId1" Type="http://schemas.openxmlformats.org/officeDocument/2006/relationships/slideLayout" Target="../slideLayouts/slideLayout63.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tmp"/></Relationships>
</file>

<file path=ppt/slides/_rels/slide12.xml.rels><?xml version="1.0" encoding="UTF-8" standalone="yes"?>
<Relationships xmlns="http://schemas.openxmlformats.org/package/2006/relationships"><Relationship Id="rId8" Type="http://schemas.openxmlformats.org/officeDocument/2006/relationships/image" Target="../media/image71.emf"/><Relationship Id="rId3" Type="http://schemas.openxmlformats.org/officeDocument/2006/relationships/image" Target="../media/image68.png"/><Relationship Id="rId7" Type="http://schemas.openxmlformats.org/officeDocument/2006/relationships/image" Target="../media/image70.emf"/><Relationship Id="rId2" Type="http://schemas.openxmlformats.org/officeDocument/2006/relationships/slideLayout" Target="../slideLayouts/slideLayout52.xml"/><Relationship Id="rId1" Type="http://schemas.openxmlformats.org/officeDocument/2006/relationships/vmlDrawing" Target="../drawings/vmlDrawing1.vml"/><Relationship Id="rId6" Type="http://schemas.openxmlformats.org/officeDocument/2006/relationships/image" Target="../media/image69.emf"/><Relationship Id="rId5" Type="http://schemas.openxmlformats.org/officeDocument/2006/relationships/image" Target="../media/image67.emf"/><Relationship Id="rId10" Type="http://schemas.openxmlformats.org/officeDocument/2006/relationships/image" Target="../media/image73.jpeg"/><Relationship Id="rId4" Type="http://schemas.openxmlformats.org/officeDocument/2006/relationships/oleObject" Target="../embeddings/oleObject1.bin"/><Relationship Id="rId9" Type="http://schemas.openxmlformats.org/officeDocument/2006/relationships/image" Target="../media/image72.png"/></Relationships>
</file>

<file path=ppt/slides/_rels/slide13.xml.rels><?xml version="1.0" encoding="UTF-8" standalone="yes"?>
<Relationships xmlns="http://schemas.openxmlformats.org/package/2006/relationships"><Relationship Id="rId3" Type="http://schemas.openxmlformats.org/officeDocument/2006/relationships/image" Target="../media/image75.png"/><Relationship Id="rId7" Type="http://schemas.openxmlformats.org/officeDocument/2006/relationships/image" Target="../media/image79.png"/><Relationship Id="rId2" Type="http://schemas.openxmlformats.org/officeDocument/2006/relationships/image" Target="../media/image74.png"/><Relationship Id="rId1" Type="http://schemas.openxmlformats.org/officeDocument/2006/relationships/slideLayout" Target="../slideLayouts/slideLayout52.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14.xml.rels><?xml version="1.0" encoding="UTF-8" standalone="yes"?>
<Relationships xmlns="http://schemas.openxmlformats.org/package/2006/relationships"><Relationship Id="rId8" Type="http://schemas.openxmlformats.org/officeDocument/2006/relationships/image" Target="../media/image85.jpeg"/><Relationship Id="rId3" Type="http://schemas.openxmlformats.org/officeDocument/2006/relationships/image" Target="../media/image80.png"/><Relationship Id="rId7" Type="http://schemas.openxmlformats.org/officeDocument/2006/relationships/image" Target="../media/image84.jpg"/><Relationship Id="rId2" Type="http://schemas.openxmlformats.org/officeDocument/2006/relationships/notesSlide" Target="../notesSlides/notesSlide6.xml"/><Relationship Id="rId1" Type="http://schemas.openxmlformats.org/officeDocument/2006/relationships/slideLayout" Target="../slideLayouts/slideLayout69.xml"/><Relationship Id="rId6" Type="http://schemas.openxmlformats.org/officeDocument/2006/relationships/image" Target="../media/image83.jpeg"/><Relationship Id="rId11" Type="http://schemas.openxmlformats.org/officeDocument/2006/relationships/image" Target="../media/image88.png"/><Relationship Id="rId5" Type="http://schemas.openxmlformats.org/officeDocument/2006/relationships/image" Target="../media/image82.png"/><Relationship Id="rId10" Type="http://schemas.openxmlformats.org/officeDocument/2006/relationships/image" Target="../media/image87.jpeg"/><Relationship Id="rId4" Type="http://schemas.openxmlformats.org/officeDocument/2006/relationships/image" Target="../media/image81.png"/><Relationship Id="rId9" Type="http://schemas.openxmlformats.org/officeDocument/2006/relationships/image" Target="../media/image86.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5.xml"/></Relationships>
</file>

<file path=ppt/slides/_rels/slide16.xml.rels><?xml version="1.0" encoding="UTF-8" standalone="yes"?>
<Relationships xmlns="http://schemas.openxmlformats.org/package/2006/relationships"><Relationship Id="rId3" Type="http://schemas.openxmlformats.org/officeDocument/2006/relationships/image" Target="../media/image89.gif"/><Relationship Id="rId2" Type="http://schemas.openxmlformats.org/officeDocument/2006/relationships/notesSlide" Target="../notesSlides/notesSlide7.xml"/><Relationship Id="rId1" Type="http://schemas.openxmlformats.org/officeDocument/2006/relationships/slideLayout" Target="../slideLayouts/slideLayout70.xml"/></Relationships>
</file>

<file path=ppt/slides/_rels/slide17.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notesSlide" Target="../notesSlides/notesSlide8.xml"/><Relationship Id="rId7" Type="http://schemas.openxmlformats.org/officeDocument/2006/relationships/image" Target="../media/image93.png"/><Relationship Id="rId2" Type="http://schemas.openxmlformats.org/officeDocument/2006/relationships/slideLayout" Target="../slideLayouts/slideLayout109.xml"/><Relationship Id="rId1" Type="http://schemas.openxmlformats.org/officeDocument/2006/relationships/tags" Target="../tags/tag1.xml"/><Relationship Id="rId6" Type="http://schemas.openxmlformats.org/officeDocument/2006/relationships/image" Target="../media/image92.png"/><Relationship Id="rId11" Type="http://schemas.openxmlformats.org/officeDocument/2006/relationships/image" Target="../media/image97.png"/><Relationship Id="rId5" Type="http://schemas.openxmlformats.org/officeDocument/2006/relationships/image" Target="../media/image91.png"/><Relationship Id="rId10" Type="http://schemas.openxmlformats.org/officeDocument/2006/relationships/image" Target="../media/image96.jpeg"/><Relationship Id="rId4" Type="http://schemas.openxmlformats.org/officeDocument/2006/relationships/image" Target="../media/image90.jpeg"/><Relationship Id="rId9" Type="http://schemas.openxmlformats.org/officeDocument/2006/relationships/image" Target="../media/image95.png"/></Relationships>
</file>

<file path=ppt/slides/_rels/slide18.xml.rels><?xml version="1.0" encoding="UTF-8" standalone="yes"?>
<Relationships xmlns="http://schemas.openxmlformats.org/package/2006/relationships"><Relationship Id="rId8" Type="http://schemas.openxmlformats.org/officeDocument/2006/relationships/image" Target="../media/image103.png"/><Relationship Id="rId3" Type="http://schemas.openxmlformats.org/officeDocument/2006/relationships/image" Target="../media/image97.png"/><Relationship Id="rId7" Type="http://schemas.openxmlformats.org/officeDocument/2006/relationships/image" Target="../media/image102.png"/><Relationship Id="rId2" Type="http://schemas.openxmlformats.org/officeDocument/2006/relationships/image" Target="../media/image98.emf"/><Relationship Id="rId1" Type="http://schemas.openxmlformats.org/officeDocument/2006/relationships/slideLayout" Target="../slideLayouts/slideLayout83.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19.xml.rels><?xml version="1.0" encoding="UTF-8" standalone="yes"?>
<Relationships xmlns="http://schemas.openxmlformats.org/package/2006/relationships"><Relationship Id="rId3" Type="http://schemas.openxmlformats.org/officeDocument/2006/relationships/image" Target="../media/image104.png"/><Relationship Id="rId7" Type="http://schemas.openxmlformats.org/officeDocument/2006/relationships/image" Target="../media/image107.png"/><Relationship Id="rId2" Type="http://schemas.openxmlformats.org/officeDocument/2006/relationships/notesSlide" Target="../notesSlides/notesSlide9.xml"/><Relationship Id="rId1" Type="http://schemas.openxmlformats.org/officeDocument/2006/relationships/slideLayout" Target="../slideLayouts/slideLayout69.xml"/><Relationship Id="rId6" Type="http://schemas.openxmlformats.org/officeDocument/2006/relationships/image" Target="../media/image26.jpeg"/><Relationship Id="rId5" Type="http://schemas.openxmlformats.org/officeDocument/2006/relationships/image" Target="../media/image106.gif"/><Relationship Id="rId4" Type="http://schemas.openxmlformats.org/officeDocument/2006/relationships/image" Target="../media/image105.png"/></Relationships>
</file>

<file path=ppt/slides/_rels/slide20.xml.rels><?xml version="1.0" encoding="UTF-8" standalone="yes"?>
<Relationships xmlns="http://schemas.openxmlformats.org/package/2006/relationships"><Relationship Id="rId3" Type="http://schemas.openxmlformats.org/officeDocument/2006/relationships/image" Target="../media/image108.emf"/><Relationship Id="rId2" Type="http://schemas.openxmlformats.org/officeDocument/2006/relationships/image" Target="../media/image98.emf"/><Relationship Id="rId1" Type="http://schemas.openxmlformats.org/officeDocument/2006/relationships/slideLayout" Target="../slideLayouts/slideLayout52.xml"/><Relationship Id="rId6" Type="http://schemas.openxmlformats.org/officeDocument/2006/relationships/image" Target="../media/image111.png"/><Relationship Id="rId5" Type="http://schemas.openxmlformats.org/officeDocument/2006/relationships/image" Target="../media/image110.emf"/><Relationship Id="rId4" Type="http://schemas.openxmlformats.org/officeDocument/2006/relationships/image" Target="../media/image109.emf"/></Relationships>
</file>

<file path=ppt/slides/_rels/slide21.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52.xml"/></Relationships>
</file>

<file path=ppt/slides/_rels/slide22.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109.xml"/></Relationships>
</file>

<file path=ppt/slides/_rels/slide23.xml.rels><?xml version="1.0" encoding="UTF-8" standalone="yes"?>
<Relationships xmlns="http://schemas.openxmlformats.org/package/2006/relationships"><Relationship Id="rId8" Type="http://schemas.openxmlformats.org/officeDocument/2006/relationships/image" Target="../media/image121.png"/><Relationship Id="rId3" Type="http://schemas.openxmlformats.org/officeDocument/2006/relationships/image" Target="../media/image116.png"/><Relationship Id="rId7" Type="http://schemas.openxmlformats.org/officeDocument/2006/relationships/image" Target="../media/image120.png"/><Relationship Id="rId2" Type="http://schemas.openxmlformats.org/officeDocument/2006/relationships/notesSlide" Target="../notesSlides/notesSlide10.xml"/><Relationship Id="rId1" Type="http://schemas.openxmlformats.org/officeDocument/2006/relationships/slideLayout" Target="../slideLayouts/slideLayout69.xml"/><Relationship Id="rId6" Type="http://schemas.openxmlformats.org/officeDocument/2006/relationships/image" Target="../media/image119.png"/><Relationship Id="rId11" Type="http://schemas.openxmlformats.org/officeDocument/2006/relationships/image" Target="../media/image124.png"/><Relationship Id="rId5" Type="http://schemas.openxmlformats.org/officeDocument/2006/relationships/image" Target="../media/image118.png"/><Relationship Id="rId10" Type="http://schemas.openxmlformats.org/officeDocument/2006/relationships/image" Target="../media/image123.png"/><Relationship Id="rId4" Type="http://schemas.openxmlformats.org/officeDocument/2006/relationships/image" Target="../media/image117.png"/><Relationship Id="rId9" Type="http://schemas.openxmlformats.org/officeDocument/2006/relationships/image" Target="../media/image122.png"/></Relationships>
</file>

<file path=ppt/slides/_rels/slide24.xml.rels><?xml version="1.0" encoding="UTF-8" standalone="yes"?>
<Relationships xmlns="http://schemas.openxmlformats.org/package/2006/relationships"><Relationship Id="rId8" Type="http://schemas.openxmlformats.org/officeDocument/2006/relationships/image" Target="../media/image130.png"/><Relationship Id="rId3" Type="http://schemas.openxmlformats.org/officeDocument/2006/relationships/image" Target="../media/image125.png"/><Relationship Id="rId7" Type="http://schemas.openxmlformats.org/officeDocument/2006/relationships/image" Target="../media/image129.png"/><Relationship Id="rId2" Type="http://schemas.openxmlformats.org/officeDocument/2006/relationships/notesSlide" Target="../notesSlides/notesSlide11.xml"/><Relationship Id="rId1" Type="http://schemas.openxmlformats.org/officeDocument/2006/relationships/slideLayout" Target="../slideLayouts/slideLayout124.xml"/><Relationship Id="rId6" Type="http://schemas.openxmlformats.org/officeDocument/2006/relationships/image" Target="../media/image128.png"/><Relationship Id="rId5" Type="http://schemas.openxmlformats.org/officeDocument/2006/relationships/image" Target="../media/image127.png"/><Relationship Id="rId4" Type="http://schemas.openxmlformats.org/officeDocument/2006/relationships/image" Target="../media/image126.png"/></Relationships>
</file>

<file path=ppt/slides/_rels/slide25.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9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5.xml"/></Relationships>
</file>

<file path=ppt/slides/_rels/slide27.xml.rels><?xml version="1.0" encoding="UTF-8" standalone="yes"?>
<Relationships xmlns="http://schemas.openxmlformats.org/package/2006/relationships"><Relationship Id="rId3" Type="http://schemas.openxmlformats.org/officeDocument/2006/relationships/image" Target="../media/image132.png"/><Relationship Id="rId7" Type="http://schemas.openxmlformats.org/officeDocument/2006/relationships/image" Target="../media/image136.png"/><Relationship Id="rId2" Type="http://schemas.openxmlformats.org/officeDocument/2006/relationships/notesSlide" Target="../notesSlides/notesSlide12.xml"/><Relationship Id="rId1" Type="http://schemas.openxmlformats.org/officeDocument/2006/relationships/slideLayout" Target="../slideLayouts/slideLayout108.xml"/><Relationship Id="rId6" Type="http://schemas.openxmlformats.org/officeDocument/2006/relationships/image" Target="../media/image135.png"/><Relationship Id="rId5" Type="http://schemas.openxmlformats.org/officeDocument/2006/relationships/image" Target="../media/image134.png"/><Relationship Id="rId4" Type="http://schemas.openxmlformats.org/officeDocument/2006/relationships/image" Target="../media/image133.png"/></Relationships>
</file>

<file path=ppt/slides/_rels/slide28.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7.png"/><Relationship Id="rId1" Type="http://schemas.openxmlformats.org/officeDocument/2006/relationships/slideLayout" Target="../slideLayouts/slideLayout114.xml"/><Relationship Id="rId5" Type="http://schemas.openxmlformats.org/officeDocument/2006/relationships/image" Target="../media/image140.png"/><Relationship Id="rId4" Type="http://schemas.openxmlformats.org/officeDocument/2006/relationships/image" Target="../media/image139.png"/></Relationships>
</file>

<file path=ppt/slides/_rels/slide29.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13.xml"/><Relationship Id="rId1" Type="http://schemas.openxmlformats.org/officeDocument/2006/relationships/slideLayout" Target="../slideLayouts/slideLayout114.xml"/><Relationship Id="rId5" Type="http://schemas.openxmlformats.org/officeDocument/2006/relationships/image" Target="../media/image143.png"/><Relationship Id="rId4" Type="http://schemas.openxmlformats.org/officeDocument/2006/relationships/image" Target="../media/image142.png"/></Relationships>
</file>

<file path=ppt/slides/_rels/slide30.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14.xml"/><Relationship Id="rId1" Type="http://schemas.openxmlformats.org/officeDocument/2006/relationships/slideLayout" Target="../slideLayouts/slideLayout125.xml"/><Relationship Id="rId5" Type="http://schemas.openxmlformats.org/officeDocument/2006/relationships/image" Target="../media/image146.png"/><Relationship Id="rId4" Type="http://schemas.openxmlformats.org/officeDocument/2006/relationships/image" Target="../media/image145.png"/></Relationships>
</file>

<file path=ppt/slides/_rels/slide31.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15.xml"/><Relationship Id="rId1" Type="http://schemas.openxmlformats.org/officeDocument/2006/relationships/slideLayout" Target="../slideLayouts/slideLayout125.xml"/><Relationship Id="rId6" Type="http://schemas.openxmlformats.org/officeDocument/2006/relationships/image" Target="../media/image150.png"/><Relationship Id="rId5" Type="http://schemas.openxmlformats.org/officeDocument/2006/relationships/image" Target="../media/image149.png"/><Relationship Id="rId4" Type="http://schemas.openxmlformats.org/officeDocument/2006/relationships/image" Target="../media/image148.png"/></Relationships>
</file>

<file path=ppt/slides/_rels/slide32.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12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5.xml"/></Relationships>
</file>

<file path=ppt/slides/_rels/slide34.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16.xml"/><Relationship Id="rId1" Type="http://schemas.openxmlformats.org/officeDocument/2006/relationships/slideLayout" Target="../slideLayouts/slideLayout157.xml"/><Relationship Id="rId5" Type="http://schemas.openxmlformats.org/officeDocument/2006/relationships/image" Target="../media/image154.png"/><Relationship Id="rId4" Type="http://schemas.openxmlformats.org/officeDocument/2006/relationships/image" Target="../media/image153.png"/></Relationships>
</file>

<file path=ppt/slides/_rels/slide35.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png"/><Relationship Id="rId1" Type="http://schemas.openxmlformats.org/officeDocument/2006/relationships/slideLayout" Target="../slideLayouts/slideLayout83.xml"/><Relationship Id="rId4" Type="http://schemas.openxmlformats.org/officeDocument/2006/relationships/image" Target="../media/image157.png"/></Relationships>
</file>

<file path=ppt/slides/_rels/slide36.xml.rels><?xml version="1.0" encoding="UTF-8" standalone="yes"?>
<Relationships xmlns="http://schemas.openxmlformats.org/package/2006/relationships"><Relationship Id="rId3" Type="http://schemas.openxmlformats.org/officeDocument/2006/relationships/image" Target="../media/image104.png"/><Relationship Id="rId7" Type="http://schemas.openxmlformats.org/officeDocument/2006/relationships/image" Target="../media/image107.png"/><Relationship Id="rId2" Type="http://schemas.openxmlformats.org/officeDocument/2006/relationships/notesSlide" Target="../notesSlides/notesSlide17.xml"/><Relationship Id="rId1" Type="http://schemas.openxmlformats.org/officeDocument/2006/relationships/slideLayout" Target="../slideLayouts/slideLayout69.xml"/><Relationship Id="rId6" Type="http://schemas.openxmlformats.org/officeDocument/2006/relationships/image" Target="../media/image26.jpeg"/><Relationship Id="rId5" Type="http://schemas.openxmlformats.org/officeDocument/2006/relationships/image" Target="../media/image106.gif"/><Relationship Id="rId4" Type="http://schemas.openxmlformats.org/officeDocument/2006/relationships/image" Target="../media/image105.png"/></Relationships>
</file>

<file path=ppt/slides/_rels/slide37.xml.rels><?xml version="1.0" encoding="UTF-8" standalone="yes"?>
<Relationships xmlns="http://schemas.openxmlformats.org/package/2006/relationships"><Relationship Id="rId2" Type="http://schemas.openxmlformats.org/officeDocument/2006/relationships/image" Target="../media/image158.png"/><Relationship Id="rId1" Type="http://schemas.openxmlformats.org/officeDocument/2006/relationships/slideLayout" Target="../slideLayouts/slideLayout149.xml"/></Relationships>
</file>

<file path=ppt/slides/_rels/slide38.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112.xml"/></Relationships>
</file>

<file path=ppt/slides/_rels/slide39.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18.xml"/><Relationship Id="rId1" Type="http://schemas.openxmlformats.org/officeDocument/2006/relationships/slideLayout" Target="../slideLayouts/slideLayout108.xml"/><Relationship Id="rId4" Type="http://schemas.openxmlformats.org/officeDocument/2006/relationships/image" Target="../media/image161.png"/></Relationships>
</file>

<file path=ppt/slides/_rels/slide40.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108.xml"/></Relationships>
</file>

<file path=ppt/slides/_rels/slide41.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image" Target="../media/image163.png"/><Relationship Id="rId1" Type="http://schemas.openxmlformats.org/officeDocument/2006/relationships/slideLayout" Target="../slideLayouts/slideLayout108.xml"/></Relationships>
</file>

<file path=ppt/slides/_rels/slide42.xml.rels><?xml version="1.0" encoding="UTF-8" standalone="yes"?>
<Relationships xmlns="http://schemas.openxmlformats.org/package/2006/relationships"><Relationship Id="rId2" Type="http://schemas.openxmlformats.org/officeDocument/2006/relationships/image" Target="../media/image165.png"/><Relationship Id="rId1" Type="http://schemas.openxmlformats.org/officeDocument/2006/relationships/slideLayout" Target="../slideLayouts/slideLayout155.xml"/></Relationships>
</file>

<file path=ppt/slides/_rels/slide43.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108.xml"/></Relationships>
</file>

<file path=ppt/slides/_rels/slide44.xml.rels><?xml version="1.0" encoding="UTF-8" standalone="yes"?>
<Relationships xmlns="http://schemas.openxmlformats.org/package/2006/relationships"><Relationship Id="rId2" Type="http://schemas.openxmlformats.org/officeDocument/2006/relationships/image" Target="../media/image167.png"/><Relationship Id="rId1" Type="http://schemas.openxmlformats.org/officeDocument/2006/relationships/slideLayout" Target="../slideLayouts/slideLayout98.xml"/></Relationships>
</file>

<file path=ppt/slides/_rels/slide45.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9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51.xml"/></Relationships>
</file>

<file path=ppt/slides/_rels/slide48.xml.rels><?xml version="1.0" encoding="UTF-8" standalone="yes"?>
<Relationships xmlns="http://schemas.openxmlformats.org/package/2006/relationships"><Relationship Id="rId8" Type="http://schemas.openxmlformats.org/officeDocument/2006/relationships/image" Target="../media/image173.png"/><Relationship Id="rId3" Type="http://schemas.openxmlformats.org/officeDocument/2006/relationships/image" Target="../media/image169.png"/><Relationship Id="rId7" Type="http://schemas.openxmlformats.org/officeDocument/2006/relationships/image" Target="../media/image172.png"/><Relationship Id="rId2" Type="http://schemas.openxmlformats.org/officeDocument/2006/relationships/notesSlide" Target="../notesSlides/notesSlide19.xml"/><Relationship Id="rId1" Type="http://schemas.openxmlformats.org/officeDocument/2006/relationships/slideLayout" Target="../slideLayouts/slideLayout71.xml"/><Relationship Id="rId6" Type="http://schemas.openxmlformats.org/officeDocument/2006/relationships/image" Target="../media/image171.JPG"/><Relationship Id="rId5" Type="http://schemas.openxmlformats.org/officeDocument/2006/relationships/image" Target="../media/image170.jpg"/><Relationship Id="rId4" Type="http://schemas.openxmlformats.org/officeDocument/2006/relationships/image" Target="../media/image76.png"/><Relationship Id="rId9" Type="http://schemas.openxmlformats.org/officeDocument/2006/relationships/image" Target="../media/image174.png"/></Relationships>
</file>

<file path=ppt/slides/_rels/slide49.xml.rels><?xml version="1.0" encoding="UTF-8" standalone="yes"?>
<Relationships xmlns="http://schemas.openxmlformats.org/package/2006/relationships"><Relationship Id="rId3" Type="http://schemas.openxmlformats.org/officeDocument/2006/relationships/image" Target="../media/image176.jpeg"/><Relationship Id="rId2" Type="http://schemas.openxmlformats.org/officeDocument/2006/relationships/image" Target="../media/image175.tiff"/><Relationship Id="rId1" Type="http://schemas.openxmlformats.org/officeDocument/2006/relationships/slideLayout" Target="../slideLayouts/slideLayout52.xml"/><Relationship Id="rId6" Type="http://schemas.openxmlformats.org/officeDocument/2006/relationships/image" Target="../media/image179.png"/><Relationship Id="rId5" Type="http://schemas.openxmlformats.org/officeDocument/2006/relationships/image" Target="../media/image178.jpeg"/><Relationship Id="rId4" Type="http://schemas.openxmlformats.org/officeDocument/2006/relationships/image" Target="../media/image177.gif"/></Relationships>
</file>

<file path=ppt/slides/_rels/slide50.xml.rels><?xml version="1.0" encoding="UTF-8" standalone="yes"?>
<Relationships xmlns="http://schemas.openxmlformats.org/package/2006/relationships"><Relationship Id="rId2" Type="http://schemas.openxmlformats.org/officeDocument/2006/relationships/image" Target="../media/image180.png"/><Relationship Id="rId1" Type="http://schemas.openxmlformats.org/officeDocument/2006/relationships/slideLayout" Target="../slideLayouts/slideLayout52.xml"/></Relationships>
</file>

<file path=ppt/slides/_rels/slide5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52.xml"/><Relationship Id="rId5" Type="http://schemas.openxmlformats.org/officeDocument/2006/relationships/image" Target="../media/image182.png"/><Relationship Id="rId4" Type="http://schemas.openxmlformats.org/officeDocument/2006/relationships/image" Target="../media/image181.png"/></Relationships>
</file>

<file path=ppt/slides/_rels/slide52.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image" Target="../media/image183.png"/><Relationship Id="rId1" Type="http://schemas.openxmlformats.org/officeDocument/2006/relationships/slideLayout" Target="../slideLayouts/slideLayout83.xml"/><Relationship Id="rId4" Type="http://schemas.openxmlformats.org/officeDocument/2006/relationships/image" Target="../media/image185.png"/></Relationships>
</file>

<file path=ppt/slides/_rels/slide53.xml.rels><?xml version="1.0" encoding="UTF-8" standalone="yes"?>
<Relationships xmlns="http://schemas.openxmlformats.org/package/2006/relationships"><Relationship Id="rId3" Type="http://schemas.openxmlformats.org/officeDocument/2006/relationships/image" Target="../media/image186.png"/><Relationship Id="rId7" Type="http://schemas.openxmlformats.org/officeDocument/2006/relationships/image" Target="../media/image190.png"/><Relationship Id="rId2" Type="http://schemas.openxmlformats.org/officeDocument/2006/relationships/notesSlide" Target="../notesSlides/notesSlide20.xml"/><Relationship Id="rId1" Type="http://schemas.openxmlformats.org/officeDocument/2006/relationships/slideLayout" Target="../slideLayouts/slideLayout94.xml"/><Relationship Id="rId6" Type="http://schemas.openxmlformats.org/officeDocument/2006/relationships/image" Target="../media/image189.png"/><Relationship Id="rId5" Type="http://schemas.openxmlformats.org/officeDocument/2006/relationships/image" Target="../media/image188.png"/><Relationship Id="rId4" Type="http://schemas.openxmlformats.org/officeDocument/2006/relationships/image" Target="../media/image187.png"/></Relationships>
</file>

<file path=ppt/slides/_rels/slide54.xml.rels><?xml version="1.0" encoding="UTF-8" standalone="yes"?>
<Relationships xmlns="http://schemas.openxmlformats.org/package/2006/relationships"><Relationship Id="rId2" Type="http://schemas.openxmlformats.org/officeDocument/2006/relationships/image" Target="../media/image191.png"/><Relationship Id="rId1" Type="http://schemas.openxmlformats.org/officeDocument/2006/relationships/slideLayout" Target="../slideLayouts/slideLayout151.xml"/></Relationships>
</file>

<file path=ppt/slides/_rels/slide55.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image" Target="../media/image192.png"/><Relationship Id="rId1" Type="http://schemas.openxmlformats.org/officeDocument/2006/relationships/slideLayout" Target="../slideLayouts/slideLayout159.xml"/></Relationships>
</file>

<file path=ppt/slides/_rels/slide56.xml.rels><?xml version="1.0" encoding="UTF-8" standalone="yes"?>
<Relationships xmlns="http://schemas.openxmlformats.org/package/2006/relationships"><Relationship Id="rId8" Type="http://schemas.openxmlformats.org/officeDocument/2006/relationships/image" Target="../media/image200.png"/><Relationship Id="rId3" Type="http://schemas.openxmlformats.org/officeDocument/2006/relationships/image" Target="../media/image195.png"/><Relationship Id="rId7" Type="http://schemas.openxmlformats.org/officeDocument/2006/relationships/image" Target="../media/image199.png"/><Relationship Id="rId2" Type="http://schemas.openxmlformats.org/officeDocument/2006/relationships/image" Target="../media/image194.png"/><Relationship Id="rId1" Type="http://schemas.openxmlformats.org/officeDocument/2006/relationships/slideLayout" Target="../slideLayouts/slideLayout83.xml"/><Relationship Id="rId6" Type="http://schemas.openxmlformats.org/officeDocument/2006/relationships/image" Target="../media/image198.png"/><Relationship Id="rId5" Type="http://schemas.openxmlformats.org/officeDocument/2006/relationships/image" Target="../media/image197.jpeg"/><Relationship Id="rId10" Type="http://schemas.openxmlformats.org/officeDocument/2006/relationships/image" Target="../media/image202.png"/><Relationship Id="rId4" Type="http://schemas.openxmlformats.org/officeDocument/2006/relationships/image" Target="../media/image196.png"/><Relationship Id="rId9" Type="http://schemas.openxmlformats.org/officeDocument/2006/relationships/image" Target="../media/image201.png"/></Relationships>
</file>

<file path=ppt/slides/_rels/slide57.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image" Target="../media/image203.png"/><Relationship Id="rId7" Type="http://schemas.openxmlformats.org/officeDocument/2006/relationships/image" Target="../media/image207.png"/><Relationship Id="rId2" Type="http://schemas.openxmlformats.org/officeDocument/2006/relationships/notesSlide" Target="../notesSlides/notesSlide21.xml"/><Relationship Id="rId1" Type="http://schemas.openxmlformats.org/officeDocument/2006/relationships/slideLayout" Target="../slideLayouts/slideLayout83.xml"/><Relationship Id="rId6" Type="http://schemas.openxmlformats.org/officeDocument/2006/relationships/image" Target="../media/image206.png"/><Relationship Id="rId11" Type="http://schemas.openxmlformats.org/officeDocument/2006/relationships/image" Target="../media/image211.png"/><Relationship Id="rId5" Type="http://schemas.openxmlformats.org/officeDocument/2006/relationships/image" Target="../media/image205.png"/><Relationship Id="rId10" Type="http://schemas.openxmlformats.org/officeDocument/2006/relationships/image" Target="../media/image210.png"/><Relationship Id="rId4" Type="http://schemas.openxmlformats.org/officeDocument/2006/relationships/image" Target="../media/image204.png"/><Relationship Id="rId9" Type="http://schemas.openxmlformats.org/officeDocument/2006/relationships/image" Target="../media/image209.png"/></Relationships>
</file>

<file path=ppt/slides/_rels/slide58.xml.rels><?xml version="1.0" encoding="UTF-8" standalone="yes"?>
<Relationships xmlns="http://schemas.openxmlformats.org/package/2006/relationships"><Relationship Id="rId3" Type="http://schemas.openxmlformats.org/officeDocument/2006/relationships/image" Target="../media/image213.png"/><Relationship Id="rId2" Type="http://schemas.openxmlformats.org/officeDocument/2006/relationships/image" Target="../media/image212.png"/><Relationship Id="rId1" Type="http://schemas.openxmlformats.org/officeDocument/2006/relationships/slideLayout" Target="../slideLayouts/slideLayout89.xml"/><Relationship Id="rId4" Type="http://schemas.openxmlformats.org/officeDocument/2006/relationships/image" Target="../media/image214.png"/></Relationships>
</file>

<file path=ppt/slides/_rels/slide59.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image" Target="../media/image215.png"/><Relationship Id="rId1" Type="http://schemas.openxmlformats.org/officeDocument/2006/relationships/slideLayout" Target="../slideLayouts/slideLayout96.xml"/></Relationships>
</file>

<file path=ppt/slides/_rels/slide60.xml.rels><?xml version="1.0" encoding="UTF-8" standalone="yes"?>
<Relationships xmlns="http://schemas.openxmlformats.org/package/2006/relationships"><Relationship Id="rId3" Type="http://schemas.openxmlformats.org/officeDocument/2006/relationships/image" Target="../media/image217.jpeg"/><Relationship Id="rId2" Type="http://schemas.openxmlformats.org/officeDocument/2006/relationships/notesSlide" Target="../notesSlides/notesSlide22.xml"/><Relationship Id="rId1" Type="http://schemas.openxmlformats.org/officeDocument/2006/relationships/slideLayout" Target="../slideLayouts/slideLayout83.xml"/><Relationship Id="rId4" Type="http://schemas.openxmlformats.org/officeDocument/2006/relationships/image" Target="../media/image218.png"/></Relationships>
</file>

<file path=ppt/slides/_rels/slide61.xml.rels><?xml version="1.0" encoding="UTF-8" standalone="yes"?>
<Relationships xmlns="http://schemas.openxmlformats.org/package/2006/relationships"><Relationship Id="rId3" Type="http://schemas.openxmlformats.org/officeDocument/2006/relationships/image" Target="../media/image220.png"/><Relationship Id="rId2" Type="http://schemas.openxmlformats.org/officeDocument/2006/relationships/image" Target="../media/image219.png"/><Relationship Id="rId1" Type="http://schemas.openxmlformats.org/officeDocument/2006/relationships/slideLayout" Target="../slideLayouts/slideLayout82.xml"/><Relationship Id="rId6" Type="http://schemas.openxmlformats.org/officeDocument/2006/relationships/image" Target="../media/image223.jpeg"/><Relationship Id="rId5" Type="http://schemas.openxmlformats.org/officeDocument/2006/relationships/image" Target="../media/image222.png"/><Relationship Id="rId4" Type="http://schemas.openxmlformats.org/officeDocument/2006/relationships/image" Target="../media/image221.png"/></Relationships>
</file>

<file path=ppt/slides/_rels/slide62.xml.rels><?xml version="1.0" encoding="UTF-8" standalone="yes"?>
<Relationships xmlns="http://schemas.openxmlformats.org/package/2006/relationships"><Relationship Id="rId2" Type="http://schemas.openxmlformats.org/officeDocument/2006/relationships/image" Target="../media/image224.png"/><Relationship Id="rId1" Type="http://schemas.openxmlformats.org/officeDocument/2006/relationships/slideLayout" Target="../slideLayouts/slideLayout151.xml"/></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09.xml"/><Relationship Id="rId1" Type="http://schemas.openxmlformats.org/officeDocument/2006/relationships/tags" Target="../tags/tag2.xml"/><Relationship Id="rId6" Type="http://schemas.openxmlformats.org/officeDocument/2006/relationships/image" Target="../media/image226.png"/><Relationship Id="rId5" Type="http://schemas.openxmlformats.org/officeDocument/2006/relationships/image" Target="../media/image225.png"/><Relationship Id="rId4" Type="http://schemas.openxmlformats.org/officeDocument/2006/relationships/image" Target="../media/image91.png"/></Relationships>
</file>

<file path=ppt/slides/_rels/slide64.xml.rels><?xml version="1.0" encoding="UTF-8" standalone="yes"?>
<Relationships xmlns="http://schemas.openxmlformats.org/package/2006/relationships"><Relationship Id="rId8" Type="http://schemas.openxmlformats.org/officeDocument/2006/relationships/image" Target="../media/image230.png"/><Relationship Id="rId3" Type="http://schemas.openxmlformats.org/officeDocument/2006/relationships/notesSlide" Target="../notesSlides/notesSlide24.xml"/><Relationship Id="rId7" Type="http://schemas.openxmlformats.org/officeDocument/2006/relationships/image" Target="../media/image229.png"/><Relationship Id="rId12" Type="http://schemas.openxmlformats.org/officeDocument/2006/relationships/image" Target="../media/image234.png"/><Relationship Id="rId2" Type="http://schemas.openxmlformats.org/officeDocument/2006/relationships/slideLayout" Target="../slideLayouts/slideLayout186.xml"/><Relationship Id="rId1" Type="http://schemas.openxmlformats.org/officeDocument/2006/relationships/tags" Target="../tags/tag3.xml"/><Relationship Id="rId6" Type="http://schemas.openxmlformats.org/officeDocument/2006/relationships/image" Target="../media/image228.png"/><Relationship Id="rId11" Type="http://schemas.openxmlformats.org/officeDocument/2006/relationships/image" Target="../media/image233.jpeg"/><Relationship Id="rId5" Type="http://schemas.openxmlformats.org/officeDocument/2006/relationships/image" Target="../media/image91.png"/><Relationship Id="rId10" Type="http://schemas.openxmlformats.org/officeDocument/2006/relationships/image" Target="../media/image232.png"/><Relationship Id="rId4" Type="http://schemas.openxmlformats.org/officeDocument/2006/relationships/image" Target="../media/image227.png"/><Relationship Id="rId9" Type="http://schemas.openxmlformats.org/officeDocument/2006/relationships/image" Target="../media/image231.jpeg"/></Relationships>
</file>

<file path=ppt/slides/_rels/slide65.xml.rels><?xml version="1.0" encoding="UTF-8" standalone="yes"?>
<Relationships xmlns="http://schemas.openxmlformats.org/package/2006/relationships"><Relationship Id="rId3" Type="http://schemas.openxmlformats.org/officeDocument/2006/relationships/image" Target="../media/image236.png"/><Relationship Id="rId2" Type="http://schemas.openxmlformats.org/officeDocument/2006/relationships/image" Target="../media/image235.png"/><Relationship Id="rId1" Type="http://schemas.openxmlformats.org/officeDocument/2006/relationships/slideLayout" Target="../slideLayouts/slideLayout83.xml"/><Relationship Id="rId4" Type="http://schemas.openxmlformats.org/officeDocument/2006/relationships/image" Target="../media/image237.png"/></Relationships>
</file>

<file path=ppt/slides/_rels/slide66.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38.jpg"/><Relationship Id="rId1" Type="http://schemas.openxmlformats.org/officeDocument/2006/relationships/slideLayout" Target="../slideLayouts/slideLayout186.xml"/><Relationship Id="rId5" Type="http://schemas.openxmlformats.org/officeDocument/2006/relationships/image" Target="../media/image241.png"/><Relationship Id="rId4" Type="http://schemas.openxmlformats.org/officeDocument/2006/relationships/image" Target="../media/image240.png"/></Relationships>
</file>

<file path=ppt/slides/_rels/slide67.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image" Target="../media/image242.png"/><Relationship Id="rId1" Type="http://schemas.openxmlformats.org/officeDocument/2006/relationships/slideLayout" Target="../slideLayouts/slideLayout89.xml"/><Relationship Id="rId5" Type="http://schemas.openxmlformats.org/officeDocument/2006/relationships/image" Target="../media/image245.png"/><Relationship Id="rId4" Type="http://schemas.openxmlformats.org/officeDocument/2006/relationships/image" Target="../media/image244.png"/></Relationships>
</file>

<file path=ppt/slides/_rels/slide68.xml.rels><?xml version="1.0" encoding="UTF-8" standalone="yes"?>
<Relationships xmlns="http://schemas.openxmlformats.org/package/2006/relationships"><Relationship Id="rId2" Type="http://schemas.openxmlformats.org/officeDocument/2006/relationships/image" Target="../media/image246.png"/><Relationship Id="rId1" Type="http://schemas.openxmlformats.org/officeDocument/2006/relationships/slideLayout" Target="../slideLayouts/slideLayout37.xml"/></Relationships>
</file>

<file path=ppt/slides/_rels/slide69.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image" Target="../media/image247.png"/><Relationship Id="rId1" Type="http://schemas.openxmlformats.org/officeDocument/2006/relationships/slideLayout" Target="../slideLayouts/slideLayout208.xml"/></Relationships>
</file>

<file path=ppt/slides/_rels/slide70.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image" Target="../media/image249.png"/><Relationship Id="rId1" Type="http://schemas.openxmlformats.org/officeDocument/2006/relationships/slideLayout" Target="../slideLayouts/slideLayout83.xml"/></Relationships>
</file>

<file path=ppt/slides/_rels/slide71.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image" Target="../media/image251.png"/><Relationship Id="rId1" Type="http://schemas.openxmlformats.org/officeDocument/2006/relationships/slideLayout" Target="../slideLayouts/slideLayout151.xml"/></Relationships>
</file>

<file path=ppt/slides/_rels/slide72.xml.rels><?xml version="1.0" encoding="UTF-8" standalone="yes"?>
<Relationships xmlns="http://schemas.openxmlformats.org/package/2006/relationships"><Relationship Id="rId8" Type="http://schemas.openxmlformats.org/officeDocument/2006/relationships/image" Target="../media/image257.jpeg"/><Relationship Id="rId3" Type="http://schemas.openxmlformats.org/officeDocument/2006/relationships/slideLayout" Target="../slideLayouts/slideLayout70.xml"/><Relationship Id="rId7" Type="http://schemas.openxmlformats.org/officeDocument/2006/relationships/image" Target="../media/image256.jp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55.png"/><Relationship Id="rId5" Type="http://schemas.openxmlformats.org/officeDocument/2006/relationships/image" Target="../media/image254.png"/><Relationship Id="rId4" Type="http://schemas.openxmlformats.org/officeDocument/2006/relationships/image" Target="../media/image253.png"/><Relationship Id="rId9" Type="http://schemas.openxmlformats.org/officeDocument/2006/relationships/image" Target="../media/image258.png"/></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71.xml"/><Relationship Id="rId7" Type="http://schemas.openxmlformats.org/officeDocument/2006/relationships/image" Target="../media/image262.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61.png"/><Relationship Id="rId5" Type="http://schemas.openxmlformats.org/officeDocument/2006/relationships/image" Target="../media/image260.png"/><Relationship Id="rId4" Type="http://schemas.openxmlformats.org/officeDocument/2006/relationships/image" Target="../media/image259.jpeg"/></Relationships>
</file>

<file path=ppt/slides/_rels/slide74.xml.rels><?xml version="1.0" encoding="UTF-8" standalone="yes"?>
<Relationships xmlns="http://schemas.openxmlformats.org/package/2006/relationships"><Relationship Id="rId3" Type="http://schemas.openxmlformats.org/officeDocument/2006/relationships/image" Target="../media/image264.png"/><Relationship Id="rId2" Type="http://schemas.openxmlformats.org/officeDocument/2006/relationships/image" Target="../media/image263.png"/><Relationship Id="rId1" Type="http://schemas.openxmlformats.org/officeDocument/2006/relationships/slideLayout" Target="../slideLayouts/slideLayout71.xml"/></Relationships>
</file>

<file path=ppt/slides/_rels/slide75.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image" Target="../media/image265.png"/><Relationship Id="rId1" Type="http://schemas.openxmlformats.org/officeDocument/2006/relationships/slideLayout" Target="../slideLayouts/slideLayout71.xml"/><Relationship Id="rId4" Type="http://schemas.openxmlformats.org/officeDocument/2006/relationships/image" Target="../media/image267.png"/></Relationships>
</file>

<file path=ppt/slides/_rels/slide76.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image" Target="../media/image268.png"/><Relationship Id="rId1" Type="http://schemas.openxmlformats.org/officeDocument/2006/relationships/slideLayout" Target="../slideLayouts/slideLayout83.xml"/><Relationship Id="rId4" Type="http://schemas.openxmlformats.org/officeDocument/2006/relationships/image" Target="../media/image189.png"/></Relationships>
</file>

<file path=ppt/slides/_rels/slide77.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notesSlide" Target="../notesSlides/notesSlide25.xml"/><Relationship Id="rId1" Type="http://schemas.openxmlformats.org/officeDocument/2006/relationships/slideLayout" Target="../slideLayouts/slideLayout79.xml"/><Relationship Id="rId4" Type="http://schemas.openxmlformats.org/officeDocument/2006/relationships/image" Target="../media/image271.png"/></Relationships>
</file>

<file path=ppt/slides/_rels/slide78.xml.rels><?xml version="1.0" encoding="UTF-8" standalone="yes"?>
<Relationships xmlns="http://schemas.openxmlformats.org/package/2006/relationships"><Relationship Id="rId8" Type="http://schemas.openxmlformats.org/officeDocument/2006/relationships/image" Target="../media/image278.jpg"/><Relationship Id="rId3" Type="http://schemas.openxmlformats.org/officeDocument/2006/relationships/image" Target="../media/image273.jpeg"/><Relationship Id="rId7" Type="http://schemas.openxmlformats.org/officeDocument/2006/relationships/image" Target="../media/image277.jpg"/><Relationship Id="rId2" Type="http://schemas.openxmlformats.org/officeDocument/2006/relationships/image" Target="../media/image272.png"/><Relationship Id="rId1" Type="http://schemas.openxmlformats.org/officeDocument/2006/relationships/slideLayout" Target="../slideLayouts/slideLayout79.xml"/><Relationship Id="rId6" Type="http://schemas.openxmlformats.org/officeDocument/2006/relationships/image" Target="../media/image276.png"/><Relationship Id="rId5" Type="http://schemas.openxmlformats.org/officeDocument/2006/relationships/image" Target="../media/image275.png"/><Relationship Id="rId4" Type="http://schemas.openxmlformats.org/officeDocument/2006/relationships/image" Target="../media/image274.jpeg"/><Relationship Id="rId9" Type="http://schemas.openxmlformats.org/officeDocument/2006/relationships/image" Target="../media/image279.pn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83.xml"/></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81.png"/><Relationship Id="rId4" Type="http://schemas.openxmlformats.org/officeDocument/2006/relationships/image" Target="../media/image280.png"/></Relationships>
</file>

<file path=ppt/slides/_rels/slide81.xml.rels><?xml version="1.0" encoding="UTF-8" standalone="yes"?>
<Relationships xmlns="http://schemas.openxmlformats.org/package/2006/relationships"><Relationship Id="rId3" Type="http://schemas.openxmlformats.org/officeDocument/2006/relationships/image" Target="../media/image283.png"/><Relationship Id="rId2" Type="http://schemas.openxmlformats.org/officeDocument/2006/relationships/image" Target="../media/image282.png"/><Relationship Id="rId1" Type="http://schemas.openxmlformats.org/officeDocument/2006/relationships/slideLayout" Target="../slideLayouts/slideLayout1.xml"/><Relationship Id="rId4" Type="http://schemas.openxmlformats.org/officeDocument/2006/relationships/image" Target="../media/image284.png"/></Relationships>
</file>

<file path=ppt/slides/_rels/slide82.xml.rels><?xml version="1.0" encoding="UTF-8" standalone="yes"?>
<Relationships xmlns="http://schemas.openxmlformats.org/package/2006/relationships"><Relationship Id="rId3" Type="http://schemas.openxmlformats.org/officeDocument/2006/relationships/image" Target="../media/image286.png"/><Relationship Id="rId2" Type="http://schemas.openxmlformats.org/officeDocument/2006/relationships/image" Target="../media/image285.png"/><Relationship Id="rId1" Type="http://schemas.openxmlformats.org/officeDocument/2006/relationships/slideLayout" Target="../slideLayouts/slideLayout1.xml"/></Relationships>
</file>

<file path=ppt/slides/_rels/slide83.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notesSlide" Target="../notesSlides/notesSlide26.xml"/><Relationship Id="rId1" Type="http://schemas.openxmlformats.org/officeDocument/2006/relationships/slideLayout" Target="../slideLayouts/slideLayout39.xml"/></Relationships>
</file>

<file path=ppt/slides/_rels/slide84.xml.rels><?xml version="1.0" encoding="UTF-8" standalone="yes"?>
<Relationships xmlns="http://schemas.openxmlformats.org/package/2006/relationships"><Relationship Id="rId2" Type="http://schemas.openxmlformats.org/officeDocument/2006/relationships/image" Target="../media/image287.png"/><Relationship Id="rId1" Type="http://schemas.openxmlformats.org/officeDocument/2006/relationships/slideLayout" Target="../slideLayouts/slideLayout39.xml"/></Relationships>
</file>

<file path=ppt/slides/_rels/slide85.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image" Target="../media/image288.png"/><Relationship Id="rId1" Type="http://schemas.openxmlformats.org/officeDocument/2006/relationships/slideLayout" Target="../slideLayouts/slideLayout39.xml"/></Relationships>
</file>

<file path=ppt/slides/_rels/slide86.xml.rels><?xml version="1.0" encoding="UTF-8" standalone="yes"?>
<Relationships xmlns="http://schemas.openxmlformats.org/package/2006/relationships"><Relationship Id="rId8" Type="http://schemas.openxmlformats.org/officeDocument/2006/relationships/image" Target="../media/image292.png"/><Relationship Id="rId3" Type="http://schemas.openxmlformats.org/officeDocument/2006/relationships/notesSlide" Target="../notesSlides/notesSlide27.xml"/><Relationship Id="rId7" Type="http://schemas.openxmlformats.org/officeDocument/2006/relationships/image" Target="../media/image291.png"/><Relationship Id="rId2" Type="http://schemas.openxmlformats.org/officeDocument/2006/relationships/slideLayout" Target="../slideLayouts/slideLayout109.xml"/><Relationship Id="rId1" Type="http://schemas.openxmlformats.org/officeDocument/2006/relationships/tags" Target="../tags/tag4.xml"/><Relationship Id="rId6" Type="http://schemas.openxmlformats.org/officeDocument/2006/relationships/image" Target="../media/image90.jpeg"/><Relationship Id="rId11" Type="http://schemas.microsoft.com/office/2007/relationships/hdphoto" Target="../media/hdphoto1.wdp"/><Relationship Id="rId5" Type="http://schemas.openxmlformats.org/officeDocument/2006/relationships/image" Target="../media/image290.png"/><Relationship Id="rId10" Type="http://schemas.openxmlformats.org/officeDocument/2006/relationships/image" Target="../media/image294.png"/><Relationship Id="rId4" Type="http://schemas.openxmlformats.org/officeDocument/2006/relationships/image" Target="../media/image91.png"/><Relationship Id="rId9" Type="http://schemas.openxmlformats.org/officeDocument/2006/relationships/image" Target="../media/image293.png"/></Relationships>
</file>

<file path=ppt/slides/_rels/slide87.xml.rels><?xml version="1.0" encoding="UTF-8" standalone="yes"?>
<Relationships xmlns="http://schemas.openxmlformats.org/package/2006/relationships"><Relationship Id="rId3" Type="http://schemas.openxmlformats.org/officeDocument/2006/relationships/image" Target="../media/image295.png"/><Relationship Id="rId2" Type="http://schemas.openxmlformats.org/officeDocument/2006/relationships/notesSlide" Target="../notesSlides/notesSlide28.xml"/><Relationship Id="rId1" Type="http://schemas.openxmlformats.org/officeDocument/2006/relationships/slideLayout" Target="../slideLayouts/slideLayout6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1">
            <a:extLst>
              <a:ext uri="{FF2B5EF4-FFF2-40B4-BE49-F238E27FC236}">
                <a16:creationId xmlns:a16="http://schemas.microsoft.com/office/drawing/2014/main" id="{2CECBD5D-07CE-4527-92C5-BB78C04D514E}"/>
              </a:ext>
            </a:extLst>
          </p:cNvPr>
          <p:cNvSpPr>
            <a:spLocks noGrp="1"/>
          </p:cNvSpPr>
          <p:nvPr>
            <p:ph type="body" sz="quarter" idx="21"/>
          </p:nvPr>
        </p:nvSpPr>
        <p:spPr/>
        <p:txBody>
          <a:bodyPr/>
          <a:lstStyle/>
          <a:p>
            <a:r>
              <a:rPr lang="en-US" altLang="zh-CN" dirty="0"/>
              <a:t>Zhen</a:t>
            </a:r>
            <a:r>
              <a:rPr lang="zh-CN" altLang="en-US" dirty="0"/>
              <a:t> </a:t>
            </a:r>
            <a:r>
              <a:rPr lang="en-US" altLang="zh-CN" dirty="0"/>
              <a:t>Cao,</a:t>
            </a:r>
            <a:r>
              <a:rPr lang="zh-CN" altLang="en-US" dirty="0"/>
              <a:t>  </a:t>
            </a:r>
            <a:r>
              <a:rPr lang="en-US" altLang="zh-CN" dirty="0"/>
              <a:t>ISCRA </a:t>
            </a:r>
            <a:r>
              <a:rPr lang="en-US" altLang="zh-CN" dirty="0" err="1"/>
              <a:t>Erice</a:t>
            </a:r>
            <a:r>
              <a:rPr lang="en-US" altLang="zh-CN" dirty="0"/>
              <a:t>, Italy, August, 2026</a:t>
            </a:r>
            <a:endParaRPr lang="zh-CN" altLang="en-US" dirty="0"/>
          </a:p>
        </p:txBody>
      </p:sp>
      <p:sp>
        <p:nvSpPr>
          <p:cNvPr id="3" name="标题 2">
            <a:extLst>
              <a:ext uri="{FF2B5EF4-FFF2-40B4-BE49-F238E27FC236}">
                <a16:creationId xmlns:a16="http://schemas.microsoft.com/office/drawing/2014/main" id="{DD15FD68-032B-464A-81A4-2899AB418C8F}"/>
              </a:ext>
            </a:extLst>
          </p:cNvPr>
          <p:cNvSpPr>
            <a:spLocks noGrp="1"/>
          </p:cNvSpPr>
          <p:nvPr>
            <p:ph type="title"/>
          </p:nvPr>
        </p:nvSpPr>
        <p:spPr/>
        <p:txBody>
          <a:bodyPr>
            <a:noAutofit/>
          </a:bodyPr>
          <a:lstStyle/>
          <a:p>
            <a:r>
              <a:rPr lang="en-US" altLang="zh-CN" sz="8800" dirty="0"/>
              <a:t>Lecture 1:</a:t>
            </a:r>
            <a:r>
              <a:rPr lang="zh-CN" altLang="en-US" sz="8800" dirty="0"/>
              <a:t> </a:t>
            </a:r>
            <a:r>
              <a:rPr lang="en-US" altLang="zh-CN" sz="8800" dirty="0"/>
              <a:t>1.1 LHAASO as</a:t>
            </a:r>
            <a:r>
              <a:rPr lang="zh-CN" altLang="en-US" sz="8800" dirty="0"/>
              <a:t> </a:t>
            </a:r>
            <a:r>
              <a:rPr lang="en-US" altLang="zh-CN" sz="8800" dirty="0"/>
              <a:t>an</a:t>
            </a:r>
            <a:r>
              <a:rPr lang="zh-CN" altLang="en-US" sz="8800" dirty="0"/>
              <a:t> </a:t>
            </a:r>
            <a:r>
              <a:rPr lang="en-US" altLang="zh-CN" sz="8800" dirty="0"/>
              <a:t>EAS detector</a:t>
            </a:r>
            <a:br>
              <a:rPr lang="en-US" altLang="zh-CN" sz="8800" dirty="0"/>
            </a:br>
            <a:r>
              <a:rPr lang="en-US" altLang="zh-CN" sz="8800" dirty="0"/>
              <a:t>                   1.2 </a:t>
            </a:r>
            <a:r>
              <a:rPr lang="en-US" altLang="zh-CN" sz="8800" dirty="0" err="1"/>
              <a:t>PeV</a:t>
            </a:r>
            <a:r>
              <a:rPr lang="en-US" altLang="zh-CN" sz="8800" dirty="0"/>
              <a:t>-Component of CRs</a:t>
            </a:r>
            <a:br>
              <a:rPr lang="en-US" altLang="zh-CN" sz="8800" dirty="0"/>
            </a:br>
            <a:br>
              <a:rPr lang="en-US" altLang="zh-CN" sz="8800" dirty="0"/>
            </a:br>
            <a:r>
              <a:rPr lang="en-US" altLang="zh-CN" sz="8800" dirty="0">
                <a:solidFill>
                  <a:schemeClr val="bg1">
                    <a:lumMod val="65000"/>
                  </a:schemeClr>
                </a:solidFill>
              </a:rPr>
              <a:t>Lecture 2: Origin of the </a:t>
            </a:r>
            <a:r>
              <a:rPr lang="en-US" altLang="zh-CN" sz="8800" dirty="0" err="1">
                <a:solidFill>
                  <a:schemeClr val="bg1">
                    <a:lumMod val="65000"/>
                  </a:schemeClr>
                </a:solidFill>
              </a:rPr>
              <a:t>TeV</a:t>
            </a:r>
            <a:r>
              <a:rPr lang="en-US" altLang="zh-CN" sz="8800" dirty="0">
                <a:solidFill>
                  <a:schemeClr val="bg1">
                    <a:lumMod val="65000"/>
                  </a:schemeClr>
                </a:solidFill>
              </a:rPr>
              <a:t>/</a:t>
            </a:r>
            <a:r>
              <a:rPr lang="en-US" altLang="zh-CN" sz="8800" dirty="0" err="1">
                <a:solidFill>
                  <a:schemeClr val="bg1">
                    <a:lumMod val="65000"/>
                  </a:schemeClr>
                </a:solidFill>
              </a:rPr>
              <a:t>PeV</a:t>
            </a:r>
            <a:r>
              <a:rPr lang="en-US" altLang="zh-CN" sz="8800" dirty="0">
                <a:solidFill>
                  <a:schemeClr val="bg1">
                    <a:lumMod val="65000"/>
                  </a:schemeClr>
                </a:solidFill>
              </a:rPr>
              <a:t>-Comp.</a:t>
            </a:r>
            <a:endParaRPr lang="zh-CN" altLang="en-US" sz="8800" dirty="0">
              <a:solidFill>
                <a:schemeClr val="bg1">
                  <a:lumMod val="65000"/>
                </a:schemeClr>
              </a:solidFill>
            </a:endParaRPr>
          </a:p>
        </p:txBody>
      </p:sp>
      <p:sp>
        <p:nvSpPr>
          <p:cNvPr id="4" name="文本占位符 3">
            <a:extLst>
              <a:ext uri="{FF2B5EF4-FFF2-40B4-BE49-F238E27FC236}">
                <a16:creationId xmlns:a16="http://schemas.microsoft.com/office/drawing/2014/main" id="{92414748-E000-47B7-897B-349AD4FE06F5}"/>
              </a:ext>
            </a:extLst>
          </p:cNvPr>
          <p:cNvSpPr>
            <a:spLocks noGrp="1"/>
          </p:cNvSpPr>
          <p:nvPr>
            <p:ph type="body" sz="quarter" idx="1"/>
          </p:nvPr>
        </p:nvSpPr>
        <p:spPr/>
        <p:txBody>
          <a:bodyPr/>
          <a:lstStyle/>
          <a:p>
            <a:r>
              <a:rPr lang="en-US" altLang="zh-CN" dirty="0"/>
              <a:t>                         </a:t>
            </a:r>
            <a:r>
              <a:rPr lang="en-US" altLang="zh-CN" dirty="0">
                <a:solidFill>
                  <a:schemeClr val="bg1">
                    <a:lumMod val="65000"/>
                  </a:schemeClr>
                </a:solidFill>
              </a:rPr>
              <a:t>—— UHE γ-astronomy is the path to find the origin</a:t>
            </a:r>
            <a:endParaRPr lang="zh-CN" altLang="en-US" dirty="0">
              <a:solidFill>
                <a:schemeClr val="bg1">
                  <a:lumMod val="65000"/>
                </a:schemeClr>
              </a:solidFill>
            </a:endParaRPr>
          </a:p>
        </p:txBody>
      </p:sp>
    </p:spTree>
    <p:extLst>
      <p:ext uri="{BB962C8B-B14F-4D97-AF65-F5344CB8AC3E}">
        <p14:creationId xmlns:p14="http://schemas.microsoft.com/office/powerpoint/2010/main" val="2167469262"/>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498F4DD-A937-4B8F-8F8B-A04555B52E2C}"/>
              </a:ext>
            </a:extLst>
          </p:cNvPr>
          <p:cNvSpPr>
            <a:spLocks noGrp="1"/>
          </p:cNvSpPr>
          <p:nvPr>
            <p:ph type="title"/>
          </p:nvPr>
        </p:nvSpPr>
        <p:spPr/>
        <p:txBody>
          <a:bodyPr/>
          <a:lstStyle/>
          <a:p>
            <a:r>
              <a:rPr lang="en-US" altLang="zh-CN" dirty="0"/>
              <a:t>Content</a:t>
            </a:r>
            <a:endParaRPr lang="zh-CN" altLang="en-US" dirty="0"/>
          </a:p>
        </p:txBody>
      </p:sp>
      <p:sp>
        <p:nvSpPr>
          <p:cNvPr id="3" name="内容占位符 2">
            <a:extLst>
              <a:ext uri="{FF2B5EF4-FFF2-40B4-BE49-F238E27FC236}">
                <a16:creationId xmlns:a16="http://schemas.microsoft.com/office/drawing/2014/main" id="{330AC6E9-9AF5-4FCA-AE82-8D4C04FB0300}"/>
              </a:ext>
            </a:extLst>
          </p:cNvPr>
          <p:cNvSpPr>
            <a:spLocks noGrp="1"/>
          </p:cNvSpPr>
          <p:nvPr>
            <p:ph idx="1"/>
          </p:nvPr>
        </p:nvSpPr>
        <p:spPr/>
        <p:txBody>
          <a:bodyPr/>
          <a:lstStyle/>
          <a:p>
            <a:r>
              <a:rPr lang="en-US" altLang="zh-CN" dirty="0"/>
              <a:t>LHAASO as an EAS Detector</a:t>
            </a:r>
          </a:p>
          <a:p>
            <a:r>
              <a:rPr lang="en-US" altLang="zh-CN" dirty="0"/>
              <a:t>EAS Measurement</a:t>
            </a:r>
          </a:p>
          <a:p>
            <a:r>
              <a:rPr lang="en-US" altLang="zh-CN" dirty="0"/>
              <a:t>Energy Measurements and Absolute Energy Scale</a:t>
            </a:r>
          </a:p>
          <a:p>
            <a:r>
              <a:rPr lang="en-US" altLang="zh-CN" dirty="0"/>
              <a:t>Separation of Individual Species and Their Spectra </a:t>
            </a:r>
          </a:p>
          <a:p>
            <a:endParaRPr lang="zh-CN" altLang="en-US" dirty="0"/>
          </a:p>
        </p:txBody>
      </p:sp>
    </p:spTree>
    <p:extLst>
      <p:ext uri="{BB962C8B-B14F-4D97-AF65-F5344CB8AC3E}">
        <p14:creationId xmlns:p14="http://schemas.microsoft.com/office/powerpoint/2010/main" val="2520369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
        <p:nvSpPr>
          <p:cNvPr id="5" name="椭圆 4">
            <a:extLst>
              <a:ext uri="{FF2B5EF4-FFF2-40B4-BE49-F238E27FC236}">
                <a16:creationId xmlns:a16="http://schemas.microsoft.com/office/drawing/2014/main" id="{8AEBD17E-ADCC-49DE-830D-B72C355179FF}"/>
              </a:ext>
            </a:extLst>
          </p:cNvPr>
          <p:cNvSpPr/>
          <p:nvPr/>
        </p:nvSpPr>
        <p:spPr>
          <a:xfrm>
            <a:off x="780500" y="3742052"/>
            <a:ext cx="8903432" cy="8903432"/>
          </a:xfrm>
          <a:prstGeom prst="ellipse">
            <a:avLst/>
          </a:prstGeom>
          <a:noFill/>
          <a:ln w="12700" cap="flat">
            <a:solidFill>
              <a:srgbClr val="6A6A94"/>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Cambria"/>
              <a:ea typeface="华文楷体" panose="02010600040101010101" pitchFamily="2" charset="-122"/>
            </a:endParaRPr>
          </a:p>
        </p:txBody>
      </p:sp>
      <p:grpSp>
        <p:nvGrpSpPr>
          <p:cNvPr id="22" name="组合 21">
            <a:extLst>
              <a:ext uri="{FF2B5EF4-FFF2-40B4-BE49-F238E27FC236}">
                <a16:creationId xmlns:a16="http://schemas.microsoft.com/office/drawing/2014/main" id="{8F403601-B1A1-4754-86A5-1633D2156187}"/>
              </a:ext>
            </a:extLst>
          </p:cNvPr>
          <p:cNvGrpSpPr/>
          <p:nvPr/>
        </p:nvGrpSpPr>
        <p:grpSpPr>
          <a:xfrm rot="2623777">
            <a:off x="1422934" y="3483429"/>
            <a:ext cx="7729088" cy="7760774"/>
            <a:chOff x="711467" y="1741714"/>
            <a:chExt cx="3864544" cy="3880387"/>
          </a:xfrm>
        </p:grpSpPr>
        <p:sp>
          <p:nvSpPr>
            <p:cNvPr id="13" name="弧形 12">
              <a:extLst>
                <a:ext uri="{FF2B5EF4-FFF2-40B4-BE49-F238E27FC236}">
                  <a16:creationId xmlns:a16="http://schemas.microsoft.com/office/drawing/2014/main" id="{C4C49CC3-D0AA-4958-9469-3976F140447B}"/>
                </a:ext>
              </a:extLst>
            </p:cNvPr>
            <p:cNvSpPr/>
            <p:nvPr/>
          </p:nvSpPr>
          <p:spPr>
            <a:xfrm>
              <a:off x="738779" y="1741714"/>
              <a:ext cx="3837232" cy="3837232"/>
            </a:xfrm>
            <a:prstGeom prst="arc">
              <a:avLst>
                <a:gd name="adj1" fmla="val 15046625"/>
                <a:gd name="adj2" fmla="val 16419609"/>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mbria"/>
                <a:ea typeface="华文楷体" panose="02010600040101010101" pitchFamily="2" charset="-122"/>
              </a:endParaRPr>
            </a:p>
          </p:txBody>
        </p:sp>
        <p:sp>
          <p:nvSpPr>
            <p:cNvPr id="14" name="弧形 13">
              <a:extLst>
                <a:ext uri="{FF2B5EF4-FFF2-40B4-BE49-F238E27FC236}">
                  <a16:creationId xmlns:a16="http://schemas.microsoft.com/office/drawing/2014/main" id="{DD331146-3A52-41EA-BADE-6F39309BEAD5}"/>
                </a:ext>
              </a:extLst>
            </p:cNvPr>
            <p:cNvSpPr/>
            <p:nvPr/>
          </p:nvSpPr>
          <p:spPr>
            <a:xfrm rot="10800000">
              <a:off x="711467" y="1757557"/>
              <a:ext cx="3864544" cy="3864544"/>
            </a:xfrm>
            <a:prstGeom prst="arc">
              <a:avLst>
                <a:gd name="adj1" fmla="val 15046625"/>
                <a:gd name="adj2" fmla="val 16822292"/>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mbria"/>
                <a:ea typeface="华文楷体" panose="02010600040101010101" pitchFamily="2" charset="-122"/>
              </a:endParaRPr>
            </a:p>
          </p:txBody>
        </p:sp>
      </p:grpSp>
      <p:sp>
        <p:nvSpPr>
          <p:cNvPr id="18" name="弧形 17">
            <a:extLst>
              <a:ext uri="{FF2B5EF4-FFF2-40B4-BE49-F238E27FC236}">
                <a16:creationId xmlns:a16="http://schemas.microsoft.com/office/drawing/2014/main" id="{4031B7DE-C8D9-4A6F-8BF8-2D6332004303}"/>
              </a:ext>
            </a:extLst>
          </p:cNvPr>
          <p:cNvSpPr/>
          <p:nvPr/>
        </p:nvSpPr>
        <p:spPr>
          <a:xfrm rot="5400000">
            <a:off x="1393078" y="4254550"/>
            <a:ext cx="7674464" cy="7674464"/>
          </a:xfrm>
          <a:prstGeom prst="arc">
            <a:avLst>
              <a:gd name="adj1" fmla="val 15046625"/>
              <a:gd name="adj2" fmla="val 16419609"/>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a:solidFill>
                <a:prstClr val="black"/>
              </a:solidFill>
              <a:latin typeface="Cambria"/>
              <a:ea typeface="华文楷体" panose="02010600040101010101" pitchFamily="2" charset="-122"/>
            </a:endParaRPr>
          </a:p>
        </p:txBody>
      </p:sp>
      <p:sp>
        <p:nvSpPr>
          <p:cNvPr id="19" name="弧形 18">
            <a:extLst>
              <a:ext uri="{FF2B5EF4-FFF2-40B4-BE49-F238E27FC236}">
                <a16:creationId xmlns:a16="http://schemas.microsoft.com/office/drawing/2014/main" id="{E1695F6E-5936-4C3B-AB52-81FDBDB59757}"/>
              </a:ext>
            </a:extLst>
          </p:cNvPr>
          <p:cNvSpPr/>
          <p:nvPr/>
        </p:nvSpPr>
        <p:spPr>
          <a:xfrm rot="16200000">
            <a:off x="1338454" y="4286236"/>
            <a:ext cx="7729088" cy="7729088"/>
          </a:xfrm>
          <a:prstGeom prst="arc">
            <a:avLst>
              <a:gd name="adj1" fmla="val 15046625"/>
              <a:gd name="adj2" fmla="val 16822292"/>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mbria"/>
              <a:ea typeface="华文楷体" panose="02010600040101010101" pitchFamily="2" charset="-122"/>
            </a:endParaRPr>
          </a:p>
        </p:txBody>
      </p:sp>
      <p:grpSp>
        <p:nvGrpSpPr>
          <p:cNvPr id="23" name="组合 22">
            <a:extLst>
              <a:ext uri="{FF2B5EF4-FFF2-40B4-BE49-F238E27FC236}">
                <a16:creationId xmlns:a16="http://schemas.microsoft.com/office/drawing/2014/main" id="{8CE67654-6F6B-4853-8BE3-3C6E88889296}"/>
              </a:ext>
            </a:extLst>
          </p:cNvPr>
          <p:cNvGrpSpPr/>
          <p:nvPr/>
        </p:nvGrpSpPr>
        <p:grpSpPr>
          <a:xfrm>
            <a:off x="1393078" y="4284631"/>
            <a:ext cx="7729088" cy="7760774"/>
            <a:chOff x="711467" y="1741714"/>
            <a:chExt cx="3864544" cy="3880387"/>
          </a:xfrm>
        </p:grpSpPr>
        <p:sp>
          <p:nvSpPr>
            <p:cNvPr id="24" name="弧形 23">
              <a:extLst>
                <a:ext uri="{FF2B5EF4-FFF2-40B4-BE49-F238E27FC236}">
                  <a16:creationId xmlns:a16="http://schemas.microsoft.com/office/drawing/2014/main" id="{0E98BBCF-FF15-4533-B554-6B3B9A4DBF34}"/>
                </a:ext>
              </a:extLst>
            </p:cNvPr>
            <p:cNvSpPr/>
            <p:nvPr/>
          </p:nvSpPr>
          <p:spPr>
            <a:xfrm>
              <a:off x="738779" y="1741714"/>
              <a:ext cx="3837232" cy="3837232"/>
            </a:xfrm>
            <a:prstGeom prst="arc">
              <a:avLst>
                <a:gd name="adj1" fmla="val 15046625"/>
                <a:gd name="adj2" fmla="val 16419609"/>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mbria"/>
                <a:ea typeface="华文楷体" panose="02010600040101010101" pitchFamily="2" charset="-122"/>
              </a:endParaRPr>
            </a:p>
          </p:txBody>
        </p:sp>
        <p:sp>
          <p:nvSpPr>
            <p:cNvPr id="25" name="弧形 24">
              <a:extLst>
                <a:ext uri="{FF2B5EF4-FFF2-40B4-BE49-F238E27FC236}">
                  <a16:creationId xmlns:a16="http://schemas.microsoft.com/office/drawing/2014/main" id="{6E334528-2C1D-4817-A567-A85B226104C9}"/>
                </a:ext>
              </a:extLst>
            </p:cNvPr>
            <p:cNvSpPr/>
            <p:nvPr/>
          </p:nvSpPr>
          <p:spPr>
            <a:xfrm rot="10800000">
              <a:off x="711467" y="1757557"/>
              <a:ext cx="3864544" cy="3864544"/>
            </a:xfrm>
            <a:prstGeom prst="arc">
              <a:avLst>
                <a:gd name="adj1" fmla="val 15046625"/>
                <a:gd name="adj2" fmla="val 16822292"/>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mbria"/>
                <a:ea typeface="华文楷体" panose="02010600040101010101" pitchFamily="2" charset="-122"/>
              </a:endParaRPr>
            </a:p>
          </p:txBody>
        </p:sp>
      </p:grpSp>
      <p:grpSp>
        <p:nvGrpSpPr>
          <p:cNvPr id="26" name="组合 25">
            <a:extLst>
              <a:ext uri="{FF2B5EF4-FFF2-40B4-BE49-F238E27FC236}">
                <a16:creationId xmlns:a16="http://schemas.microsoft.com/office/drawing/2014/main" id="{BEE942CD-4B1B-410E-96F5-E730C6DDA6CF}"/>
              </a:ext>
            </a:extLst>
          </p:cNvPr>
          <p:cNvGrpSpPr/>
          <p:nvPr/>
        </p:nvGrpSpPr>
        <p:grpSpPr>
          <a:xfrm rot="8100000">
            <a:off x="1357670" y="3448291"/>
            <a:ext cx="7729088" cy="7760774"/>
            <a:chOff x="711467" y="1741714"/>
            <a:chExt cx="3864544" cy="3880387"/>
          </a:xfrm>
        </p:grpSpPr>
        <p:sp>
          <p:nvSpPr>
            <p:cNvPr id="27" name="弧形 26">
              <a:extLst>
                <a:ext uri="{FF2B5EF4-FFF2-40B4-BE49-F238E27FC236}">
                  <a16:creationId xmlns:a16="http://schemas.microsoft.com/office/drawing/2014/main" id="{F1B6D282-F18E-409C-8FAA-431D61DCE923}"/>
                </a:ext>
              </a:extLst>
            </p:cNvPr>
            <p:cNvSpPr/>
            <p:nvPr/>
          </p:nvSpPr>
          <p:spPr>
            <a:xfrm>
              <a:off x="738779" y="1741714"/>
              <a:ext cx="3837232" cy="3837232"/>
            </a:xfrm>
            <a:prstGeom prst="arc">
              <a:avLst>
                <a:gd name="adj1" fmla="val 15046625"/>
                <a:gd name="adj2" fmla="val 16419609"/>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mbria"/>
                <a:ea typeface="华文楷体" panose="02010600040101010101" pitchFamily="2" charset="-122"/>
              </a:endParaRPr>
            </a:p>
          </p:txBody>
        </p:sp>
        <p:sp>
          <p:nvSpPr>
            <p:cNvPr id="28" name="弧形 27">
              <a:extLst>
                <a:ext uri="{FF2B5EF4-FFF2-40B4-BE49-F238E27FC236}">
                  <a16:creationId xmlns:a16="http://schemas.microsoft.com/office/drawing/2014/main" id="{99AADE4C-A5AE-465E-ABD5-09A9DA156EEF}"/>
                </a:ext>
              </a:extLst>
            </p:cNvPr>
            <p:cNvSpPr/>
            <p:nvPr/>
          </p:nvSpPr>
          <p:spPr>
            <a:xfrm rot="10800000">
              <a:off x="711467" y="1757557"/>
              <a:ext cx="3864544" cy="3864544"/>
            </a:xfrm>
            <a:prstGeom prst="arc">
              <a:avLst>
                <a:gd name="adj1" fmla="val 15046625"/>
                <a:gd name="adj2" fmla="val 16822292"/>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mbria"/>
                <a:ea typeface="华文楷体" panose="02010600040101010101" pitchFamily="2" charset="-122"/>
              </a:endParaRPr>
            </a:p>
          </p:txBody>
        </p:sp>
      </p:grpSp>
      <p:pic>
        <p:nvPicPr>
          <p:cNvPr id="4" name="图片 3">
            <a:extLst>
              <a:ext uri="{FF2B5EF4-FFF2-40B4-BE49-F238E27FC236}">
                <a16:creationId xmlns:a16="http://schemas.microsoft.com/office/drawing/2014/main" id="{CA95CF7B-3DF8-4D47-9F97-5312E6FFD54F}"/>
              </a:ext>
            </a:extLst>
          </p:cNvPr>
          <p:cNvPicPr>
            <a:picLocks noChangeAspect="1"/>
          </p:cNvPicPr>
          <p:nvPr/>
        </p:nvPicPr>
        <p:blipFill rotWithShape="1">
          <a:blip r:embed="rId4"/>
          <a:srcRect l="6840" t="1929" r="16895" b="1"/>
          <a:stretch/>
        </p:blipFill>
        <p:spPr>
          <a:xfrm>
            <a:off x="1587599" y="4567898"/>
            <a:ext cx="7204366" cy="727480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图片 5">
            <a:extLst>
              <a:ext uri="{FF2B5EF4-FFF2-40B4-BE49-F238E27FC236}">
                <a16:creationId xmlns:a16="http://schemas.microsoft.com/office/drawing/2014/main" id="{2D4A98CC-E372-4B57-88A8-E187A441FB02}"/>
              </a:ext>
            </a:extLst>
          </p:cNvPr>
          <p:cNvPicPr>
            <a:picLocks noChangeAspect="1"/>
          </p:cNvPicPr>
          <p:nvPr/>
        </p:nvPicPr>
        <p:blipFill>
          <a:blip r:embed="rId5"/>
          <a:stretch>
            <a:fillRect/>
          </a:stretch>
        </p:blipFill>
        <p:spPr>
          <a:xfrm>
            <a:off x="9734742" y="3883307"/>
            <a:ext cx="14074324" cy="8132018"/>
          </a:xfrm>
          <a:prstGeom prst="rect">
            <a:avLst/>
          </a:prstGeom>
          <a:ln>
            <a:noFill/>
          </a:ln>
          <a:effectLst>
            <a:softEdge rad="112500"/>
          </a:effectLst>
        </p:spPr>
      </p:pic>
      <p:sp>
        <p:nvSpPr>
          <p:cNvPr id="3" name="文本框 2">
            <a:extLst>
              <a:ext uri="{FF2B5EF4-FFF2-40B4-BE49-F238E27FC236}">
                <a16:creationId xmlns:a16="http://schemas.microsoft.com/office/drawing/2014/main" id="{0007F404-55A7-47E3-8F1E-539DE2145AB8}"/>
              </a:ext>
            </a:extLst>
          </p:cNvPr>
          <p:cNvSpPr txBox="1"/>
          <p:nvPr/>
        </p:nvSpPr>
        <p:spPr>
          <a:xfrm>
            <a:off x="5434366" y="7814781"/>
            <a:ext cx="2094952" cy="461665"/>
          </a:xfrm>
          <a:prstGeom prst="rect">
            <a:avLst/>
          </a:prstGeom>
          <a:noFill/>
        </p:spPr>
        <p:txBody>
          <a:bodyPr wrap="square" rtlCol="0">
            <a:spAutoFit/>
          </a:bodyPr>
          <a:lstStyle/>
          <a:p>
            <a:pPr defTabSz="1828800" hangingPunct="1">
              <a:lnSpc>
                <a:spcPct val="100000"/>
              </a:lnSpc>
              <a:spcBef>
                <a:spcPts val="0"/>
              </a:spcBef>
              <a:defRPr/>
            </a:pPr>
            <a:r>
              <a:rPr lang="en-US" altLang="zh-CN" sz="2400" b="1" kern="1200" dirty="0">
                <a:solidFill>
                  <a:prstClr val="black"/>
                </a:solidFill>
                <a:latin typeface="Times New Roman" panose="02020603050405020304" pitchFamily="18" charset="0"/>
                <a:ea typeface="微软雅黑" panose="020B0503020204020204" pitchFamily="34" charset="-122"/>
                <a:cs typeface="Times New Roman" panose="02020603050405020304" pitchFamily="18" charset="0"/>
              </a:rPr>
              <a:t>~10KM</a:t>
            </a:r>
            <a:endParaRPr lang="zh-CN" altLang="en-US" sz="2400" b="1" kern="1200" dirty="0">
              <a:solidFill>
                <a:prstClr val="black"/>
              </a:solidFill>
              <a:latin typeface="Times New Roman" panose="02020603050405020304" pitchFamily="18" charset="0"/>
              <a:ea typeface="微软雅黑" panose="020B0503020204020204" pitchFamily="34" charset="-122"/>
              <a:cs typeface="Times New Roman" panose="02020603050405020304" pitchFamily="18" charset="0"/>
            </a:endParaRPr>
          </a:p>
        </p:txBody>
      </p:sp>
      <p:pic>
        <p:nvPicPr>
          <p:cNvPr id="10" name="图片 9">
            <a:extLst>
              <a:ext uri="{FF2B5EF4-FFF2-40B4-BE49-F238E27FC236}">
                <a16:creationId xmlns:a16="http://schemas.microsoft.com/office/drawing/2014/main" id="{7CC6DD22-EEFF-47FC-9371-ABE5C744FB49}"/>
              </a:ext>
            </a:extLst>
          </p:cNvPr>
          <p:cNvPicPr>
            <a:picLocks noChangeAspect="1"/>
          </p:cNvPicPr>
          <p:nvPr/>
        </p:nvPicPr>
        <p:blipFill rotWithShape="1">
          <a:blip r:embed="rId6"/>
          <a:srcRect l="2069" t="28640" b="15407"/>
          <a:stretch/>
        </p:blipFill>
        <p:spPr>
          <a:xfrm>
            <a:off x="344885" y="6633025"/>
            <a:ext cx="4176462" cy="1789662"/>
          </a:xfrm>
          <a:prstGeom prst="rect">
            <a:avLst/>
          </a:prstGeom>
        </p:spPr>
      </p:pic>
      <p:sp>
        <p:nvSpPr>
          <p:cNvPr id="7" name="矩形 6">
            <a:extLst>
              <a:ext uri="{FF2B5EF4-FFF2-40B4-BE49-F238E27FC236}">
                <a16:creationId xmlns:a16="http://schemas.microsoft.com/office/drawing/2014/main" id="{9F71BEF9-70AC-4302-A0A8-9D9E293602CD}"/>
              </a:ext>
            </a:extLst>
          </p:cNvPr>
          <p:cNvSpPr/>
          <p:nvPr/>
        </p:nvSpPr>
        <p:spPr>
          <a:xfrm>
            <a:off x="18018200" y="12170803"/>
            <a:ext cx="5734134" cy="646331"/>
          </a:xfrm>
          <a:prstGeom prst="rect">
            <a:avLst/>
          </a:prstGeom>
        </p:spPr>
        <p:txBody>
          <a:bodyPr wrap="none">
            <a:spAutoFit/>
          </a:bodyPr>
          <a:lstStyle/>
          <a:p>
            <a:pPr defTabSz="1828800" hangingPunct="1">
              <a:lnSpc>
                <a:spcPct val="100000"/>
              </a:lnSpc>
              <a:spcBef>
                <a:spcPts val="0"/>
              </a:spcBef>
              <a:defRPr/>
            </a:pPr>
            <a:r>
              <a:rPr lang="en-US" altLang="zh-CN" sz="3600" kern="1200" dirty="0">
                <a:solidFill>
                  <a:prstClr val="white">
                    <a:lumMod val="95000"/>
                  </a:prstClr>
                </a:solidFill>
                <a:latin typeface="Cambria"/>
                <a:ea typeface="华文楷体" panose="02010600040101010101" pitchFamily="2" charset="-122"/>
              </a:rPr>
              <a:t>(Aug. 2018,</a:t>
            </a:r>
            <a:r>
              <a:rPr lang="zh-CN" altLang="en-US" sz="3600" kern="1200" dirty="0">
                <a:solidFill>
                  <a:prstClr val="white">
                    <a:lumMod val="95000"/>
                  </a:prstClr>
                </a:solidFill>
                <a:latin typeface="Cambria"/>
                <a:ea typeface="华文楷体" panose="02010600040101010101" pitchFamily="2" charset="-122"/>
              </a:rPr>
              <a:t> </a:t>
            </a:r>
            <a:r>
              <a:rPr lang="en-US" altLang="zh-CN" sz="3600" kern="1200" dirty="0">
                <a:solidFill>
                  <a:prstClr val="white">
                    <a:lumMod val="95000"/>
                  </a:prstClr>
                </a:solidFill>
                <a:latin typeface="Cambria"/>
                <a:ea typeface="华文楷体" panose="02010600040101010101" pitchFamily="2" charset="-122"/>
              </a:rPr>
              <a:t>at 4410 m </a:t>
            </a:r>
            <a:r>
              <a:rPr lang="en-US" altLang="zh-CN" sz="3600" kern="1200" dirty="0" err="1">
                <a:solidFill>
                  <a:prstClr val="white">
                    <a:lumMod val="95000"/>
                  </a:prstClr>
                </a:solidFill>
                <a:latin typeface="Cambria"/>
                <a:ea typeface="华文楷体" panose="02010600040101010101" pitchFamily="2" charset="-122"/>
              </a:rPr>
              <a:t>a.s.l</a:t>
            </a:r>
            <a:r>
              <a:rPr lang="en-US" altLang="zh-CN" sz="3600" kern="1200" dirty="0">
                <a:solidFill>
                  <a:prstClr val="white">
                    <a:lumMod val="95000"/>
                  </a:prstClr>
                </a:solidFill>
                <a:latin typeface="Cambria"/>
                <a:ea typeface="华文楷体" panose="02010600040101010101" pitchFamily="2" charset="-122"/>
              </a:rPr>
              <a:t>. )</a:t>
            </a:r>
            <a:endParaRPr lang="zh-CN" altLang="en-US" sz="3600" kern="1200" dirty="0">
              <a:solidFill>
                <a:prstClr val="white">
                  <a:lumMod val="95000"/>
                </a:prstClr>
              </a:solidFill>
              <a:latin typeface="Cambria"/>
              <a:ea typeface="华文楷体" panose="02010600040101010101" pitchFamily="2" charset="-122"/>
            </a:endParaRPr>
          </a:p>
        </p:txBody>
      </p:sp>
      <p:sp>
        <p:nvSpPr>
          <p:cNvPr id="29" name="副标题 2">
            <a:extLst>
              <a:ext uri="{FF2B5EF4-FFF2-40B4-BE49-F238E27FC236}">
                <a16:creationId xmlns:a16="http://schemas.microsoft.com/office/drawing/2014/main" id="{1FE0A6DD-72AB-452B-85D6-7685CC2710A5}"/>
              </a:ext>
            </a:extLst>
          </p:cNvPr>
          <p:cNvSpPr txBox="1">
            <a:spLocks/>
          </p:cNvSpPr>
          <p:nvPr/>
        </p:nvSpPr>
        <p:spPr>
          <a:xfrm>
            <a:off x="9122166" y="263982"/>
            <a:ext cx="14794336" cy="4176464"/>
          </a:xfrm>
          <a:prstGeom prst="rect">
            <a:avLst/>
          </a:prstGeom>
        </p:spPr>
        <p:txBody>
          <a:bodyPr vert="horz" lIns="182880" tIns="91440" rIns="182880" bIns="9144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1828800">
              <a:spcBef>
                <a:spcPts val="2000"/>
              </a:spcBef>
              <a:buNone/>
              <a:defRPr/>
            </a:pPr>
            <a:r>
              <a:rPr lang="en-US" altLang="zh-CN" sz="6400" b="1" dirty="0">
                <a:solidFill>
                  <a:prstClr val="white"/>
                </a:solidFill>
                <a:latin typeface="Cambria"/>
                <a:ea typeface="华文楷体" panose="02010600040101010101" pitchFamily="2" charset="-122"/>
              </a:rPr>
              <a:t>Bird’s eye view of LHAASO</a:t>
            </a:r>
            <a:r>
              <a:rPr lang="zh-CN" altLang="en-US" sz="6400" b="1" dirty="0">
                <a:solidFill>
                  <a:prstClr val="white"/>
                </a:solidFill>
                <a:latin typeface="Cambria"/>
                <a:ea typeface="华文楷体" panose="02010600040101010101" pitchFamily="2" charset="-122"/>
              </a:rPr>
              <a:t>，</a:t>
            </a:r>
            <a:r>
              <a:rPr lang="en-US" altLang="zh-CN" sz="6400" b="1" dirty="0">
                <a:solidFill>
                  <a:prstClr val="white"/>
                </a:solidFill>
                <a:latin typeface="Cambria"/>
                <a:ea typeface="华文楷体" panose="02010600040101010101" pitchFamily="2" charset="-122"/>
              </a:rPr>
              <a:t>2021-08</a:t>
            </a:r>
          </a:p>
          <a:p>
            <a:pPr marL="457200" indent="-457200" defTabSz="1828800">
              <a:spcBef>
                <a:spcPts val="2000"/>
              </a:spcBef>
              <a:defRPr/>
            </a:pPr>
            <a:r>
              <a:rPr lang="en-US" altLang="zh-CN" sz="6400" b="1" dirty="0">
                <a:solidFill>
                  <a:srgbClr val="FFFF00"/>
                </a:solidFill>
                <a:latin typeface="Times New Roman" panose="02020603050405020304" pitchFamily="18" charset="0"/>
                <a:ea typeface="华文楷体" panose="02010600040101010101" pitchFamily="2" charset="-122"/>
                <a:cs typeface="Times New Roman" panose="02020603050405020304" pitchFamily="18" charset="0"/>
              </a:rPr>
              <a:t>Location</a:t>
            </a:r>
            <a:r>
              <a:rPr lang="zh-CN" altLang="en-US" sz="6400" b="1" dirty="0">
                <a:solidFill>
                  <a:srgbClr val="FFFF00"/>
                </a:solidFill>
                <a:latin typeface="Times New Roman" panose="02020603050405020304" pitchFamily="18" charset="0"/>
                <a:ea typeface="华文楷体" panose="02010600040101010101" pitchFamily="2" charset="-122"/>
                <a:cs typeface="Times New Roman" panose="02020603050405020304" pitchFamily="18" charset="0"/>
              </a:rPr>
              <a:t>：</a:t>
            </a:r>
            <a:r>
              <a:rPr lang="pt-BR" altLang="zh-CN" sz="6400" b="1" dirty="0">
                <a:solidFill>
                  <a:srgbClr val="FFFF00"/>
                </a:solidFill>
                <a:latin typeface="Times New Roman" panose="02020603050405020304" pitchFamily="18" charset="0"/>
                <a:ea typeface="华文楷体" panose="02010600040101010101" pitchFamily="2" charset="-122"/>
                <a:cs typeface="Times New Roman" panose="02020603050405020304" pitchFamily="18" charset="0"/>
              </a:rPr>
              <a:t>29o21’ 27.6” N , 100o08’19.6” E</a:t>
            </a:r>
          </a:p>
          <a:p>
            <a:pPr marL="457200" indent="-457200" defTabSz="1828800">
              <a:spcBef>
                <a:spcPts val="2000"/>
              </a:spcBef>
              <a:defRPr/>
            </a:pPr>
            <a:r>
              <a:rPr lang="en-US" altLang="zh-CN" sz="6400" b="1" dirty="0">
                <a:solidFill>
                  <a:srgbClr val="FFFF00"/>
                </a:solidFill>
                <a:latin typeface="Times New Roman" panose="02020603050405020304" pitchFamily="18" charset="0"/>
                <a:ea typeface="华文楷体" panose="02010600040101010101" pitchFamily="2" charset="-122"/>
                <a:cs typeface="Times New Roman" panose="02020603050405020304" pitchFamily="18" charset="0"/>
              </a:rPr>
              <a:t>Altitude: </a:t>
            </a:r>
            <a:r>
              <a:rPr lang="pt-BR" altLang="zh-CN" sz="6400" b="1" dirty="0">
                <a:solidFill>
                  <a:srgbClr val="FFFF00"/>
                </a:solidFill>
                <a:latin typeface="Times New Roman" panose="02020603050405020304" pitchFamily="18" charset="0"/>
                <a:ea typeface="华文楷体" panose="02010600040101010101" pitchFamily="2" charset="-122"/>
                <a:cs typeface="Times New Roman" panose="02020603050405020304" pitchFamily="18" charset="0"/>
              </a:rPr>
              <a:t>4410 </a:t>
            </a:r>
            <a:r>
              <a:rPr lang="en-US" altLang="zh-CN" sz="6400" b="1" dirty="0">
                <a:solidFill>
                  <a:srgbClr val="FFFF00"/>
                </a:solidFill>
                <a:latin typeface="Times New Roman" panose="02020603050405020304" pitchFamily="18" charset="0"/>
                <a:ea typeface="华文楷体" panose="02010600040101010101" pitchFamily="2" charset="-122"/>
                <a:cs typeface="Times New Roman" panose="02020603050405020304" pitchFamily="18" charset="0"/>
              </a:rPr>
              <a:t>m</a:t>
            </a:r>
          </a:p>
          <a:p>
            <a:pPr marL="457200" indent="-457200" defTabSz="1828800">
              <a:spcBef>
                <a:spcPts val="2000"/>
              </a:spcBef>
              <a:defRPr/>
            </a:pPr>
            <a:r>
              <a:rPr lang="en-US" altLang="zh-CN" sz="6400" b="1" dirty="0">
                <a:solidFill>
                  <a:srgbClr val="FFFF00"/>
                </a:solidFill>
                <a:latin typeface="Times New Roman" panose="02020603050405020304" pitchFamily="18" charset="0"/>
                <a:ea typeface="华文楷体" panose="02010600040101010101" pitchFamily="2" charset="-122"/>
                <a:cs typeface="Times New Roman" panose="02020603050405020304" pitchFamily="18" charset="0"/>
              </a:rPr>
              <a:t>2021-07 completed built and in operation</a:t>
            </a:r>
            <a:endParaRPr lang="zh-CN" altLang="en-US" sz="6400" dirty="0">
              <a:solidFill>
                <a:srgbClr val="FFFF00"/>
              </a:solidFill>
              <a:latin typeface="Cambria"/>
              <a:ea typeface="华文楷体" panose="02010600040101010101" pitchFamily="2" charset="-122"/>
            </a:endParaRPr>
          </a:p>
        </p:txBody>
      </p:sp>
      <p:sp>
        <p:nvSpPr>
          <p:cNvPr id="30" name="矩形 29">
            <a:extLst>
              <a:ext uri="{FF2B5EF4-FFF2-40B4-BE49-F238E27FC236}">
                <a16:creationId xmlns:a16="http://schemas.microsoft.com/office/drawing/2014/main" id="{60D0870B-7D28-4330-8C61-8DE8C1BF32AC}"/>
              </a:ext>
            </a:extLst>
          </p:cNvPr>
          <p:cNvSpPr/>
          <p:nvPr/>
        </p:nvSpPr>
        <p:spPr>
          <a:xfrm>
            <a:off x="957366" y="120902"/>
            <a:ext cx="7007046" cy="2123658"/>
          </a:xfrm>
          <a:prstGeom prst="rect">
            <a:avLst/>
          </a:prstGeom>
        </p:spPr>
        <p:txBody>
          <a:bodyPr wrap="none">
            <a:spAutoFit/>
          </a:bodyPr>
          <a:lstStyle/>
          <a:p>
            <a:pPr defTabSz="1828800" hangingPunct="1">
              <a:lnSpc>
                <a:spcPct val="100000"/>
              </a:lnSpc>
              <a:spcBef>
                <a:spcPts val="0"/>
              </a:spcBef>
              <a:defRPr/>
            </a:pPr>
            <a:r>
              <a:rPr lang="en-US" altLang="zh-CN" sz="13200" b="1" kern="1200" dirty="0">
                <a:solidFill>
                  <a:prstClr val="white">
                    <a:lumMod val="95000"/>
                  </a:prstClr>
                </a:solidFill>
                <a:latin typeface="黑体" panose="02010609060101010101" pitchFamily="49" charset="-122"/>
                <a:ea typeface="黑体" panose="02010609060101010101" pitchFamily="49" charset="-122"/>
              </a:rPr>
              <a:t>The Site</a:t>
            </a:r>
            <a:endParaRPr lang="zh-CN" altLang="en-US" sz="13200" b="1" kern="1200" dirty="0">
              <a:solidFill>
                <a:prstClr val="white">
                  <a:lumMod val="95000"/>
                </a:prstClr>
              </a:solidFill>
              <a:latin typeface="黑体" panose="02010609060101010101" pitchFamily="49" charset="-122"/>
              <a:ea typeface="黑体" panose="02010609060101010101" pitchFamily="49" charset="-122"/>
            </a:endParaRPr>
          </a:p>
        </p:txBody>
      </p:sp>
      <p:sp>
        <p:nvSpPr>
          <p:cNvPr id="31" name="标题 1">
            <a:extLst>
              <a:ext uri="{FF2B5EF4-FFF2-40B4-BE49-F238E27FC236}">
                <a16:creationId xmlns:a16="http://schemas.microsoft.com/office/drawing/2014/main" id="{FA952ABC-001D-4F74-AC9C-E99C34A0D47B}"/>
              </a:ext>
            </a:extLst>
          </p:cNvPr>
          <p:cNvSpPr txBox="1">
            <a:spLocks/>
          </p:cNvSpPr>
          <p:nvPr/>
        </p:nvSpPr>
        <p:spPr>
          <a:xfrm>
            <a:off x="9938213" y="12139201"/>
            <a:ext cx="7991702" cy="801870"/>
          </a:xfrm>
          <a:prstGeom prst="rect">
            <a:avLst/>
          </a:prstGeom>
          <a:solidFill>
            <a:srgbClr val="3F5D5B"/>
          </a:solidFill>
        </p:spPr>
        <p:txBody>
          <a:bodyPr vert="horz" lIns="182832" tIns="91416" rIns="182832" bIns="91416" rtlCol="0" anchor="ctr">
            <a:normAutofit/>
          </a:bodyPr>
          <a:lstStyle>
            <a:lvl1pPr algn="l" defTabSz="914583" rtl="0" eaLnBrk="1" latinLnBrk="0" hangingPunct="1">
              <a:lnSpc>
                <a:spcPct val="90000"/>
              </a:lnSpc>
              <a:spcBef>
                <a:spcPct val="0"/>
              </a:spcBef>
              <a:buNone/>
              <a:defRPr sz="4401" kern="1200">
                <a:solidFill>
                  <a:schemeClr val="tx1"/>
                </a:solidFill>
                <a:latin typeface="+mj-lt"/>
                <a:ea typeface="+mj-ea"/>
                <a:cs typeface="+mj-cs"/>
              </a:defRPr>
            </a:lvl1pPr>
          </a:lstStyle>
          <a:p>
            <a:pPr defTabSz="1829166">
              <a:defRPr/>
            </a:pPr>
            <a:r>
              <a:rPr lang="en-US" altLang="zh-CN" sz="2800" b="1" dirty="0">
                <a:solidFill>
                  <a:srgbClr val="FFFF00"/>
                </a:solidFill>
                <a:latin typeface="华文楷体" panose="02010600040101010101" pitchFamily="2" charset="-122"/>
                <a:ea typeface="华文楷体" panose="02010600040101010101" pitchFamily="2" charset="-122"/>
              </a:rPr>
              <a:t>LHAASO, </a:t>
            </a:r>
            <a:r>
              <a:rPr lang="en-US" altLang="zh-CN" sz="3200" b="1" i="1" dirty="0">
                <a:solidFill>
                  <a:srgbClr val="FFFF00"/>
                </a:solidFill>
                <a:latin typeface="Maiandra GD"/>
                <a:ea typeface="隶书" panose="02010509060101010101" pitchFamily="49" charset="-122"/>
              </a:rPr>
              <a:t>Nature</a:t>
            </a:r>
            <a:r>
              <a:rPr lang="en-US" altLang="zh-CN" sz="3200" dirty="0">
                <a:solidFill>
                  <a:srgbClr val="FFFF00"/>
                </a:solidFill>
                <a:latin typeface="Maiandra GD"/>
                <a:ea typeface="隶书" panose="02010509060101010101" pitchFamily="49" charset="-122"/>
              </a:rPr>
              <a:t> </a:t>
            </a:r>
            <a:r>
              <a:rPr lang="en-US" altLang="zh-CN" sz="3200" i="1" dirty="0">
                <a:solidFill>
                  <a:srgbClr val="FFFF00"/>
                </a:solidFill>
                <a:latin typeface="Maiandra GD"/>
                <a:ea typeface="隶书" panose="02010509060101010101" pitchFamily="49" charset="-122"/>
              </a:rPr>
              <a:t>Astronomy</a:t>
            </a:r>
            <a:r>
              <a:rPr lang="en-US" altLang="zh-CN" sz="3200" b="1" i="1" dirty="0">
                <a:solidFill>
                  <a:srgbClr val="FFFF00"/>
                </a:solidFill>
                <a:latin typeface="Maiandra GD"/>
                <a:ea typeface="隶书" panose="02010509060101010101" pitchFamily="49" charset="-122"/>
              </a:rPr>
              <a:t> 5:849 (2021)</a:t>
            </a:r>
            <a:endParaRPr lang="zh-CN" altLang="en-US" sz="2800" b="1" dirty="0">
              <a:solidFill>
                <a:srgbClr val="FFFF00"/>
              </a:solidFill>
              <a:latin typeface="华文楷体" panose="02010600040101010101" pitchFamily="2" charset="-122"/>
              <a:ea typeface="华文楷体" panose="02010600040101010101" pitchFamily="2" charset="-122"/>
            </a:endParaRPr>
          </a:p>
        </p:txBody>
      </p:sp>
      <p:sp>
        <p:nvSpPr>
          <p:cNvPr id="9" name="TextBox 8">
            <a:extLst>
              <a:ext uri="{FF2B5EF4-FFF2-40B4-BE49-F238E27FC236}">
                <a16:creationId xmlns:a16="http://schemas.microsoft.com/office/drawing/2014/main" id="{F2BFCB38-87A7-44A7-B5C6-1A99B063AFD1}"/>
              </a:ext>
            </a:extLst>
          </p:cNvPr>
          <p:cNvSpPr txBox="1"/>
          <p:nvPr/>
        </p:nvSpPr>
        <p:spPr>
          <a:xfrm>
            <a:off x="6668644" y="6405127"/>
            <a:ext cx="2094952" cy="523220"/>
          </a:xfrm>
          <a:prstGeom prst="rect">
            <a:avLst/>
          </a:prstGeom>
          <a:noFill/>
        </p:spPr>
        <p:txBody>
          <a:bodyPr wrap="square" rtlCol="0">
            <a:spAutoFit/>
          </a:bodyPr>
          <a:lstStyle/>
          <a:p>
            <a:pPr defTabSz="1828800" hangingPunct="1">
              <a:lnSpc>
                <a:spcPct val="100000"/>
              </a:lnSpc>
              <a:spcBef>
                <a:spcPts val="0"/>
              </a:spcBef>
              <a:defRPr/>
            </a:pPr>
            <a:r>
              <a:rPr lang="en-US" altLang="zh-CN" sz="2800" b="1" kern="1200" dirty="0">
                <a:solidFill>
                  <a:prstClr val="black"/>
                </a:solidFill>
                <a:latin typeface="Cambria"/>
                <a:ea typeface="华文楷体" panose="02010600040101010101" pitchFamily="2" charset="-122"/>
              </a:rPr>
              <a:t>LHAASO</a:t>
            </a:r>
          </a:p>
        </p:txBody>
      </p:sp>
      <p:sp>
        <p:nvSpPr>
          <p:cNvPr id="32" name="TextBox 31">
            <a:extLst>
              <a:ext uri="{FF2B5EF4-FFF2-40B4-BE49-F238E27FC236}">
                <a16:creationId xmlns:a16="http://schemas.microsoft.com/office/drawing/2014/main" id="{0C8C6F91-E098-44AC-AF7F-8865B4C54136}"/>
              </a:ext>
            </a:extLst>
          </p:cNvPr>
          <p:cNvSpPr txBox="1"/>
          <p:nvPr/>
        </p:nvSpPr>
        <p:spPr>
          <a:xfrm>
            <a:off x="3786490" y="8856453"/>
            <a:ext cx="2094952" cy="523220"/>
          </a:xfrm>
          <a:prstGeom prst="rect">
            <a:avLst/>
          </a:prstGeom>
          <a:noFill/>
        </p:spPr>
        <p:txBody>
          <a:bodyPr wrap="square" rtlCol="0">
            <a:spAutoFit/>
          </a:bodyPr>
          <a:lstStyle/>
          <a:p>
            <a:pPr defTabSz="1828800" hangingPunct="1">
              <a:lnSpc>
                <a:spcPct val="100000"/>
              </a:lnSpc>
              <a:spcBef>
                <a:spcPts val="0"/>
              </a:spcBef>
              <a:defRPr/>
            </a:pPr>
            <a:r>
              <a:rPr lang="en-US" altLang="zh-CN" sz="2800" b="1" kern="1200" dirty="0">
                <a:solidFill>
                  <a:prstClr val="black"/>
                </a:solidFill>
                <a:latin typeface="Cambria"/>
                <a:ea typeface="华文楷体" panose="02010600040101010101" pitchFamily="2" charset="-122"/>
              </a:rPr>
              <a:t>Airport</a:t>
            </a:r>
          </a:p>
        </p:txBody>
      </p:sp>
    </p:spTree>
    <p:extLst>
      <p:ext uri="{BB962C8B-B14F-4D97-AF65-F5344CB8AC3E}">
        <p14:creationId xmlns:p14="http://schemas.microsoft.com/office/powerpoint/2010/main" val="4050936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3">
            <a:extLst>
              <a:ext uri="{FF2B5EF4-FFF2-40B4-BE49-F238E27FC236}">
                <a16:creationId xmlns:a16="http://schemas.microsoft.com/office/drawing/2014/main" id="{C7C57083-8FAF-40B4-90FC-DC87FE52B36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 y="2518913"/>
            <a:ext cx="21086860" cy="11197086"/>
          </a:xfrm>
          <a:prstGeom prst="rect">
            <a:avLst/>
          </a:prstGeom>
        </p:spPr>
      </p:pic>
      <p:pic>
        <p:nvPicPr>
          <p:cNvPr id="4" name="图片 6">
            <a:extLst>
              <a:ext uri="{FF2B5EF4-FFF2-40B4-BE49-F238E27FC236}">
                <a16:creationId xmlns:a16="http://schemas.microsoft.com/office/drawing/2014/main" id="{27B8675B-B9AA-42FF-873D-C939A074E863}"/>
              </a:ext>
            </a:extLst>
          </p:cNvPr>
          <p:cNvPicPr>
            <a:picLocks noChangeAspect="1"/>
          </p:cNvPicPr>
          <p:nvPr/>
        </p:nvPicPr>
        <p:blipFill>
          <a:blip r:embed="rId4"/>
          <a:stretch>
            <a:fillRect/>
          </a:stretch>
        </p:blipFill>
        <p:spPr>
          <a:xfrm>
            <a:off x="13976821" y="164385"/>
            <a:ext cx="10349862" cy="7150814"/>
          </a:xfrm>
          <a:prstGeom prst="rect">
            <a:avLst/>
          </a:prstGeom>
        </p:spPr>
      </p:pic>
      <p:pic>
        <p:nvPicPr>
          <p:cNvPr id="5" name="图片 7">
            <a:extLst>
              <a:ext uri="{FF2B5EF4-FFF2-40B4-BE49-F238E27FC236}">
                <a16:creationId xmlns:a16="http://schemas.microsoft.com/office/drawing/2014/main" id="{C0F40410-6797-4CDF-B206-72D8C49C7BF3}"/>
              </a:ext>
            </a:extLst>
          </p:cNvPr>
          <p:cNvPicPr>
            <a:picLocks noChangeAspect="1"/>
          </p:cNvPicPr>
          <p:nvPr/>
        </p:nvPicPr>
        <p:blipFill>
          <a:blip r:embed="rId5"/>
          <a:stretch>
            <a:fillRect/>
          </a:stretch>
        </p:blipFill>
        <p:spPr>
          <a:xfrm>
            <a:off x="2728997" y="8974238"/>
            <a:ext cx="590550" cy="609600"/>
          </a:xfrm>
          <a:prstGeom prst="rect">
            <a:avLst/>
          </a:prstGeom>
        </p:spPr>
      </p:pic>
      <p:sp>
        <p:nvSpPr>
          <p:cNvPr id="6" name="文本框 4">
            <a:extLst>
              <a:ext uri="{FF2B5EF4-FFF2-40B4-BE49-F238E27FC236}">
                <a16:creationId xmlns:a16="http://schemas.microsoft.com/office/drawing/2014/main" id="{64AF87B2-BCD6-4E5D-B74F-835967FD1CF7}"/>
              </a:ext>
            </a:extLst>
          </p:cNvPr>
          <p:cNvSpPr txBox="1"/>
          <p:nvPr/>
        </p:nvSpPr>
        <p:spPr>
          <a:xfrm>
            <a:off x="2538369" y="8918971"/>
            <a:ext cx="755335" cy="646331"/>
          </a:xfrm>
          <a:prstGeom prst="rect">
            <a:avLst/>
          </a:prstGeom>
          <a:noFill/>
        </p:spPr>
        <p:txBody>
          <a:bodyPr wrap="none" rtlCol="0">
            <a:spAutoFit/>
          </a:bodyPr>
          <a:lstStyle/>
          <a:p>
            <a:pPr defTabSz="1828800" hangingPunct="1">
              <a:lnSpc>
                <a:spcPct val="100000"/>
              </a:lnSpc>
              <a:spcBef>
                <a:spcPts val="0"/>
              </a:spcBef>
              <a:defRPr/>
            </a:pPr>
            <a:r>
              <a:rPr lang="en-US" altLang="zh-CN" sz="3600" b="1" kern="1200" dirty="0">
                <a:latin typeface="微软雅黑"/>
                <a:ea typeface="微软雅黑" panose="020B0503020204020204" pitchFamily="34" charset="-122"/>
              </a:rPr>
              <a:t>18</a:t>
            </a:r>
            <a:endParaRPr lang="zh-CN" altLang="en-US" sz="3600" b="1" kern="1200" dirty="0">
              <a:latin typeface="微软雅黑"/>
              <a:ea typeface="微软雅黑" panose="020B0503020204020204" pitchFamily="34" charset="-122"/>
            </a:endParaRPr>
          </a:p>
        </p:txBody>
      </p:sp>
      <p:sp>
        <p:nvSpPr>
          <p:cNvPr id="7" name="标题 1">
            <a:extLst>
              <a:ext uri="{FF2B5EF4-FFF2-40B4-BE49-F238E27FC236}">
                <a16:creationId xmlns:a16="http://schemas.microsoft.com/office/drawing/2014/main" id="{3635D688-8654-4193-A0E2-0FED4FA86A14}"/>
              </a:ext>
            </a:extLst>
          </p:cNvPr>
          <p:cNvSpPr>
            <a:spLocks noGrp="1"/>
          </p:cNvSpPr>
          <p:nvPr>
            <p:ph type="title"/>
          </p:nvPr>
        </p:nvSpPr>
        <p:spPr>
          <a:xfrm>
            <a:off x="13976821" y="7280139"/>
            <a:ext cx="7110042" cy="967070"/>
          </a:xfrm>
          <a:solidFill>
            <a:schemeClr val="bg2"/>
          </a:solidFill>
        </p:spPr>
        <p:txBody>
          <a:bodyPr>
            <a:noAutofit/>
          </a:bodyPr>
          <a:lstStyle/>
          <a:p>
            <a:pPr algn="ctr">
              <a:spcBef>
                <a:spcPts val="1200"/>
              </a:spcBef>
              <a:defRPr/>
            </a:pPr>
            <a:r>
              <a:rPr lang="en-US" altLang="zh-CN" sz="4800" dirty="0">
                <a:solidFill>
                  <a:schemeClr val="tx1"/>
                </a:solidFill>
                <a:effectLst>
                  <a:outerShdw blurRad="38100" dist="38100" dir="2700000" algn="tl">
                    <a:srgbClr val="000000">
                      <a:alpha val="43137"/>
                    </a:srgbClr>
                  </a:outerShdw>
                </a:effectLst>
                <a:latin typeface="Calibri"/>
                <a:ea typeface="宋体" panose="02010600030101010101" pitchFamily="2" charset="-122"/>
              </a:rPr>
              <a:t> Hybrid Detection of EAS</a:t>
            </a:r>
            <a:endParaRPr lang="zh-CN" altLang="en-US" sz="4800" b="0" dirty="0">
              <a:solidFill>
                <a:schemeClr val="tx1"/>
              </a:solidFill>
              <a:effectLst>
                <a:outerShdw blurRad="38100" dist="38100" dir="2700000" algn="tl">
                  <a:srgbClr val="000000">
                    <a:alpha val="43137"/>
                  </a:srgbClr>
                </a:outerShdw>
              </a:effectLst>
              <a:latin typeface="Calibri"/>
              <a:ea typeface="宋体" panose="02010600030101010101" pitchFamily="2" charset="-122"/>
            </a:endParaRPr>
          </a:p>
        </p:txBody>
      </p:sp>
      <p:sp>
        <p:nvSpPr>
          <p:cNvPr id="8" name="Rectangle 2">
            <a:extLst>
              <a:ext uri="{FF2B5EF4-FFF2-40B4-BE49-F238E27FC236}">
                <a16:creationId xmlns:a16="http://schemas.microsoft.com/office/drawing/2014/main" id="{ECCEB96E-BAF1-4D7D-84B8-9EF484C66C08}"/>
              </a:ext>
            </a:extLst>
          </p:cNvPr>
          <p:cNvSpPr txBox="1">
            <a:spLocks/>
          </p:cNvSpPr>
          <p:nvPr/>
        </p:nvSpPr>
        <p:spPr>
          <a:xfrm>
            <a:off x="232032" y="4270624"/>
            <a:ext cx="10369152" cy="2286000"/>
          </a:xfrm>
          <a:prstGeom prst="rect">
            <a:avLst/>
          </a:prstGeom>
          <a:noFill/>
          <a:ln>
            <a:noFill/>
          </a:ln>
        </p:spPr>
        <p:txBody>
          <a:bodyPr vert="horz" wrap="square" lIns="182880" tIns="91440" rIns="182880" bIns="91440" numCol="1" anchor="ctr" anchorCtr="0">
            <a:normAutofit/>
          </a:bodyPr>
          <a:lstStyle>
            <a:lvl1pPr lvl="0" algn="l">
              <a:spcBef>
                <a:spcPct val="0"/>
              </a:spcBef>
              <a:spcAft>
                <a:spcPct val="0"/>
              </a:spcAft>
              <a:defRPr sz="3000" b="1" kern="1200" baseline="0">
                <a:solidFill>
                  <a:srgbClr val="0000FF"/>
                </a:solidFill>
                <a:latin typeface="Arial Black" panose="020B0A04020102020204"/>
                <a:ea typeface="微软雅黑" panose="020B0503020204020204" charset="-122"/>
              </a:defRPr>
            </a:lvl1pPr>
            <a:lvl2pPr lvl="1" algn="ctr">
              <a:spcBef>
                <a:spcPct val="0"/>
              </a:spcBef>
              <a:spcAft>
                <a:spcPct val="0"/>
              </a:spcAft>
              <a:defRPr sz="4400">
                <a:solidFill>
                  <a:schemeClr val="tx1"/>
                </a:solidFill>
                <a:latin typeface="Calibri" panose="020F0502020204030204"/>
                <a:ea typeface="宋体" panose="02010600030101010101" pitchFamily="2" charset="-122"/>
              </a:defRPr>
            </a:lvl2pPr>
            <a:lvl3pPr lvl="2" algn="ctr">
              <a:spcBef>
                <a:spcPct val="0"/>
              </a:spcBef>
              <a:spcAft>
                <a:spcPct val="0"/>
              </a:spcAft>
              <a:defRPr sz="4400">
                <a:solidFill>
                  <a:schemeClr val="tx1"/>
                </a:solidFill>
                <a:latin typeface="Calibri" panose="020F0502020204030204"/>
                <a:ea typeface="宋体" panose="02010600030101010101" pitchFamily="2" charset="-122"/>
              </a:defRPr>
            </a:lvl3pPr>
            <a:lvl4pPr lvl="3" algn="ctr">
              <a:spcBef>
                <a:spcPct val="0"/>
              </a:spcBef>
              <a:spcAft>
                <a:spcPct val="0"/>
              </a:spcAft>
              <a:defRPr sz="4400">
                <a:solidFill>
                  <a:schemeClr val="tx1"/>
                </a:solidFill>
                <a:latin typeface="Calibri" panose="020F0502020204030204"/>
                <a:ea typeface="宋体" panose="02010600030101010101" pitchFamily="2" charset="-122"/>
              </a:defRPr>
            </a:lvl4pPr>
            <a:lvl5pPr lvl="4" algn="ctr">
              <a:spcBef>
                <a:spcPct val="0"/>
              </a:spcBef>
              <a:spcAft>
                <a:spcPct val="0"/>
              </a:spcAft>
              <a:defRPr sz="4400">
                <a:solidFill>
                  <a:schemeClr val="tx1"/>
                </a:solidFill>
                <a:latin typeface="Calibri" panose="020F0502020204030204"/>
                <a:ea typeface="宋体" panose="02010600030101010101" pitchFamily="2" charset="-122"/>
              </a:defRPr>
            </a:lvl5pPr>
            <a:lvl6pPr marL="457200" lvl="5" algn="ctr">
              <a:spcBef>
                <a:spcPct val="0"/>
              </a:spcBef>
              <a:spcAft>
                <a:spcPct val="0"/>
              </a:spcAft>
              <a:defRPr sz="4400">
                <a:solidFill>
                  <a:schemeClr val="tx1"/>
                </a:solidFill>
                <a:latin typeface="Calibri" panose="020F0502020204030204"/>
                <a:ea typeface="宋体" panose="02010600030101010101" pitchFamily="2" charset="-122"/>
              </a:defRPr>
            </a:lvl6pPr>
            <a:lvl7pPr marL="914400" lvl="6" algn="ctr">
              <a:spcBef>
                <a:spcPct val="0"/>
              </a:spcBef>
              <a:spcAft>
                <a:spcPct val="0"/>
              </a:spcAft>
              <a:defRPr sz="4400">
                <a:solidFill>
                  <a:schemeClr val="tx1"/>
                </a:solidFill>
                <a:latin typeface="Calibri" panose="020F0502020204030204"/>
                <a:ea typeface="宋体" panose="02010600030101010101" pitchFamily="2" charset="-122"/>
              </a:defRPr>
            </a:lvl7pPr>
            <a:lvl8pPr marL="1371600" lvl="7" algn="ctr">
              <a:spcBef>
                <a:spcPct val="0"/>
              </a:spcBef>
              <a:spcAft>
                <a:spcPct val="0"/>
              </a:spcAft>
              <a:defRPr sz="4400">
                <a:solidFill>
                  <a:schemeClr val="tx1"/>
                </a:solidFill>
                <a:latin typeface="Calibri" panose="020F0502020204030204"/>
                <a:ea typeface="宋体" panose="02010600030101010101" pitchFamily="2" charset="-122"/>
              </a:defRPr>
            </a:lvl8pPr>
            <a:lvl9pPr marL="1828800" lvl="8" algn="ctr">
              <a:spcBef>
                <a:spcPct val="0"/>
              </a:spcBef>
              <a:spcAft>
                <a:spcPct val="0"/>
              </a:spcAft>
              <a:defRPr sz="4400">
                <a:solidFill>
                  <a:schemeClr val="tx1"/>
                </a:solidFill>
                <a:latin typeface="Calibri" panose="020F0502020204030204"/>
                <a:ea typeface="宋体" panose="02010600030101010101" pitchFamily="2" charset="-122"/>
              </a:defRPr>
            </a:lvl9pPr>
          </a:lstStyle>
          <a:p>
            <a:pPr defTabSz="1828800" hangingPunct="1">
              <a:lnSpc>
                <a:spcPct val="100000"/>
              </a:lnSpc>
              <a:defRPr/>
            </a:pPr>
            <a:r>
              <a:rPr lang="en-US" altLang="zh-CN" sz="5600" dirty="0">
                <a:solidFill>
                  <a:srgbClr val="FFFF00"/>
                </a:solidFill>
              </a:rPr>
              <a:t>LHAASO Physics Topics</a:t>
            </a:r>
          </a:p>
        </p:txBody>
      </p:sp>
      <p:sp>
        <p:nvSpPr>
          <p:cNvPr id="9" name="Rectangle 3">
            <a:extLst>
              <a:ext uri="{FF2B5EF4-FFF2-40B4-BE49-F238E27FC236}">
                <a16:creationId xmlns:a16="http://schemas.microsoft.com/office/drawing/2014/main" id="{B73941EE-B23B-4F1F-9F66-5901B2569BB4}"/>
              </a:ext>
            </a:extLst>
          </p:cNvPr>
          <p:cNvSpPr txBox="1">
            <a:spLocks/>
          </p:cNvSpPr>
          <p:nvPr/>
        </p:nvSpPr>
        <p:spPr>
          <a:xfrm>
            <a:off x="232032" y="5871877"/>
            <a:ext cx="10369152" cy="2643582"/>
          </a:xfrm>
          <a:prstGeom prst="rect">
            <a:avLst/>
          </a:prstGeom>
          <a:noFill/>
          <a:ln>
            <a:noFill/>
          </a:ln>
        </p:spPr>
        <p:txBody>
          <a:bodyPr vert="horz" wrap="square" lIns="182880" tIns="91440" rIns="182880" bIns="91440" numCol="1" anchor="t" anchorCtr="0">
            <a:normAutofit/>
          </a:bodyPr>
          <a:lstStyle>
            <a:lvl1pPr marL="342900" lvl="0" indent="-342900" algn="l">
              <a:lnSpc>
                <a:spcPct val="110000"/>
              </a:lnSpc>
              <a:spcBef>
                <a:spcPts val="0"/>
              </a:spcBef>
              <a:spcAft>
                <a:spcPts val="1000"/>
              </a:spcAft>
              <a:buClr>
                <a:srgbClr val="FFC000"/>
              </a:buClr>
              <a:buFont typeface="Wingdings" panose="05000000000000000000" pitchFamily="2" charset="2"/>
              <a:buChar char="n"/>
              <a:defRPr sz="2800" b="0" kern="1200" baseline="0">
                <a:solidFill>
                  <a:schemeClr val="tx1"/>
                </a:solidFill>
                <a:latin typeface="Arial" panose="020B0604020202020204"/>
                <a:ea typeface="微软雅黑" panose="020B0503020204020204" charset="-122"/>
              </a:defRPr>
            </a:lvl1pPr>
            <a:lvl2pPr marL="742950" lvl="1" indent="-285750" algn="l">
              <a:spcBef>
                <a:spcPct val="20000"/>
              </a:spcBef>
              <a:spcAft>
                <a:spcPct val="0"/>
              </a:spcAft>
              <a:buFont typeface="Arial" panose="020B0604020202020204" pitchFamily="34" charset="0"/>
              <a:buChar char="–"/>
              <a:defRPr sz="2400" kern="1200" baseline="0">
                <a:solidFill>
                  <a:schemeClr val="tx1"/>
                </a:solidFill>
                <a:latin typeface="Arial" panose="020B0604020202020204"/>
                <a:ea typeface="微软雅黑" panose="020B0503020204020204" charset="-122"/>
              </a:defRPr>
            </a:lvl2pPr>
            <a:lvl3pPr marL="1143000" lvl="2" indent="-228600" algn="l">
              <a:spcBef>
                <a:spcPct val="20000"/>
              </a:spcBef>
              <a:spcAft>
                <a:spcPct val="0"/>
              </a:spcAft>
              <a:buFont typeface="Arial" panose="020B0604020202020204" pitchFamily="34" charset="0"/>
              <a:buChar char="•"/>
              <a:defRPr sz="2400" kern="1200" baseline="0">
                <a:solidFill>
                  <a:schemeClr val="tx1"/>
                </a:solidFill>
                <a:latin typeface="Calibri" panose="020F0502020204030204"/>
                <a:ea typeface="宋体" panose="02010600030101010101" pitchFamily="2" charset="-122"/>
              </a:defRPr>
            </a:lvl3pPr>
            <a:lvl4pPr marL="1600200" lvl="3" indent="-228600" algn="l">
              <a:spcBef>
                <a:spcPct val="20000"/>
              </a:spcBef>
              <a:spcAft>
                <a:spcPct val="0"/>
              </a:spcAft>
              <a:buFont typeface="Arial" panose="020B0604020202020204" pitchFamily="34" charset="0"/>
              <a:buChar char="–"/>
              <a:defRPr sz="2000" kern="1200" baseline="0">
                <a:solidFill>
                  <a:schemeClr val="tx1"/>
                </a:solidFill>
                <a:latin typeface="Calibri" panose="020F0502020204030204"/>
                <a:ea typeface="宋体" panose="02010600030101010101" pitchFamily="2" charset="-122"/>
              </a:defRPr>
            </a:lvl4pPr>
            <a:lvl5pPr marL="2057400" lvl="4" indent="-228600" algn="l">
              <a:spcBef>
                <a:spcPct val="20000"/>
              </a:spcBef>
              <a:spcAft>
                <a:spcPct val="0"/>
              </a:spcAft>
              <a:buFont typeface="Arial" panose="020B0604020202020204" pitchFamily="34" charset="0"/>
              <a:buChar char="»"/>
              <a:defRPr sz="2000" kern="1200" baseline="0">
                <a:solidFill>
                  <a:schemeClr val="tx1"/>
                </a:solidFill>
                <a:latin typeface="Calibri" panose="020F0502020204030204"/>
                <a:ea typeface="宋体" panose="02010600030101010101" pitchFamily="2" charset="-122"/>
              </a:defRPr>
            </a:lvl5pPr>
            <a:lvl6pPr marL="2514600" lvl="5" indent="-228600" algn="l" defTabSz="914400">
              <a:spcBef>
                <a:spcPct val="20000"/>
              </a:spcBef>
              <a:buFont typeface="Arial" panose="020B0604020202020204" pitchFamily="34" charset="0"/>
              <a:buChar char="•"/>
              <a:defRPr sz="2000" kern="1200">
                <a:solidFill>
                  <a:schemeClr val="tx1"/>
                </a:solidFill>
                <a:latin typeface="Calibri" panose="020F0502020204030204"/>
                <a:ea typeface="宋体" panose="02010600030101010101" pitchFamily="2" charset="-122"/>
              </a:defRPr>
            </a:lvl6pPr>
            <a:lvl7pPr marL="2971800" lvl="6" indent="-228600" algn="l" defTabSz="914400">
              <a:spcBef>
                <a:spcPct val="20000"/>
              </a:spcBef>
              <a:buFont typeface="Arial" panose="020B0604020202020204" pitchFamily="34" charset="0"/>
              <a:buChar char="•"/>
              <a:defRPr sz="2000" kern="1200">
                <a:solidFill>
                  <a:schemeClr val="tx1"/>
                </a:solidFill>
                <a:latin typeface="Calibri" panose="020F0502020204030204"/>
                <a:ea typeface="宋体" panose="02010600030101010101" pitchFamily="2" charset="-122"/>
              </a:defRPr>
            </a:lvl7pPr>
            <a:lvl8pPr marL="3429000" lvl="7" indent="-228600" algn="l" defTabSz="914400">
              <a:spcBef>
                <a:spcPct val="20000"/>
              </a:spcBef>
              <a:buFont typeface="Arial" panose="020B0604020202020204" pitchFamily="34" charset="0"/>
              <a:buChar char="•"/>
              <a:defRPr sz="2000" kern="1200">
                <a:solidFill>
                  <a:schemeClr val="tx1"/>
                </a:solidFill>
                <a:latin typeface="Calibri" panose="020F0502020204030204"/>
                <a:ea typeface="宋体" panose="02010600030101010101" pitchFamily="2" charset="-122"/>
              </a:defRPr>
            </a:lvl8pPr>
            <a:lvl9pPr marL="3886200" lvl="8" indent="-228600" algn="l" defTabSz="914400">
              <a:spcBef>
                <a:spcPct val="20000"/>
              </a:spcBef>
              <a:buFont typeface="Arial" panose="020B0604020202020204" pitchFamily="34" charset="0"/>
              <a:buChar char="•"/>
              <a:defRPr sz="2000" kern="1200">
                <a:solidFill>
                  <a:schemeClr val="tx1"/>
                </a:solidFill>
                <a:latin typeface="Calibri" panose="020F0502020204030204"/>
                <a:ea typeface="宋体" panose="02010600030101010101" pitchFamily="2" charset="-122"/>
              </a:defRPr>
            </a:lvl9pPr>
          </a:lstStyle>
          <a:p>
            <a:pPr marL="685800" indent="-685800" defTabSz="1828800" hangingPunct="1">
              <a:lnSpc>
                <a:spcPct val="90000"/>
              </a:lnSpc>
              <a:spcAft>
                <a:spcPts val="1200"/>
              </a:spcAft>
              <a:defRPr/>
            </a:pPr>
            <a:r>
              <a:rPr lang="en-US" altLang="zh-CN" sz="4800" b="1" dirty="0">
                <a:solidFill>
                  <a:srgbClr val="000000"/>
                </a:solidFill>
              </a:rPr>
              <a:t>Gamma Ray Astronomy</a:t>
            </a:r>
          </a:p>
          <a:p>
            <a:pPr marL="685800" indent="-685800" defTabSz="1828800" hangingPunct="1">
              <a:lnSpc>
                <a:spcPct val="90000"/>
              </a:lnSpc>
              <a:spcAft>
                <a:spcPts val="1200"/>
              </a:spcAft>
              <a:defRPr/>
            </a:pPr>
            <a:r>
              <a:rPr lang="en-US" altLang="zh-CN" sz="4800" b="1" dirty="0">
                <a:solidFill>
                  <a:srgbClr val="0000FF"/>
                </a:solidFill>
              </a:rPr>
              <a:t>Charged CRs measurement</a:t>
            </a:r>
          </a:p>
          <a:p>
            <a:pPr marL="685800" indent="-685800" defTabSz="1828800" hangingPunct="1">
              <a:lnSpc>
                <a:spcPct val="90000"/>
              </a:lnSpc>
              <a:spcAft>
                <a:spcPts val="1200"/>
              </a:spcAft>
              <a:defRPr/>
            </a:pPr>
            <a:r>
              <a:rPr lang="en-US" altLang="zh-CN" sz="4800" b="1" dirty="0">
                <a:solidFill>
                  <a:srgbClr val="000000"/>
                </a:solidFill>
              </a:rPr>
              <a:t>New Physics Frontier</a:t>
            </a:r>
          </a:p>
        </p:txBody>
      </p:sp>
      <p:pic>
        <p:nvPicPr>
          <p:cNvPr id="10" name="图片 2">
            <a:extLst>
              <a:ext uri="{FF2B5EF4-FFF2-40B4-BE49-F238E27FC236}">
                <a16:creationId xmlns:a16="http://schemas.microsoft.com/office/drawing/2014/main" id="{4CCD86AC-A4E8-456A-B86B-22D3D3D3BA65}"/>
              </a:ext>
            </a:extLst>
          </p:cNvPr>
          <p:cNvPicPr>
            <a:picLocks noChangeAspect="1"/>
          </p:cNvPicPr>
          <p:nvPr/>
        </p:nvPicPr>
        <p:blipFill>
          <a:blip r:embed="rId6"/>
          <a:stretch>
            <a:fillRect/>
          </a:stretch>
        </p:blipFill>
        <p:spPr>
          <a:xfrm>
            <a:off x="12225574" y="10263927"/>
            <a:ext cx="1458932" cy="502010"/>
          </a:xfrm>
          <a:prstGeom prst="rect">
            <a:avLst/>
          </a:prstGeom>
        </p:spPr>
      </p:pic>
      <p:sp>
        <p:nvSpPr>
          <p:cNvPr id="11" name="文本框 5">
            <a:extLst>
              <a:ext uri="{FF2B5EF4-FFF2-40B4-BE49-F238E27FC236}">
                <a16:creationId xmlns:a16="http://schemas.microsoft.com/office/drawing/2014/main" id="{1D1A515A-7C17-4B6B-8716-2A6FC9F48DE7}"/>
              </a:ext>
            </a:extLst>
          </p:cNvPr>
          <p:cNvSpPr txBox="1"/>
          <p:nvPr/>
        </p:nvSpPr>
        <p:spPr>
          <a:xfrm>
            <a:off x="12041007" y="10145599"/>
            <a:ext cx="1649811" cy="646331"/>
          </a:xfrm>
          <a:prstGeom prst="rect">
            <a:avLst/>
          </a:prstGeom>
          <a:noFill/>
        </p:spPr>
        <p:txBody>
          <a:bodyPr wrap="none" rtlCol="0">
            <a:spAutoFit/>
          </a:bodyPr>
          <a:lstStyle/>
          <a:p>
            <a:pPr defTabSz="1828800" hangingPunct="1">
              <a:lnSpc>
                <a:spcPct val="100000"/>
              </a:lnSpc>
              <a:spcBef>
                <a:spcPts val="0"/>
              </a:spcBef>
              <a:defRPr/>
            </a:pPr>
            <a:r>
              <a:rPr lang="en-US" altLang="zh-CN" sz="3600" kern="1200" dirty="0">
                <a:latin typeface="微软雅黑"/>
                <a:ea typeface="微软雅黑" panose="020B0503020204020204" pitchFamily="34" charset="-122"/>
              </a:rPr>
              <a:t>78,000</a:t>
            </a:r>
            <a:endParaRPr lang="zh-CN" altLang="en-US" sz="3600" kern="1200" dirty="0">
              <a:latin typeface="微软雅黑"/>
              <a:ea typeface="微软雅黑" panose="020B0503020204020204" pitchFamily="34" charset="-122"/>
            </a:endParaRPr>
          </a:p>
        </p:txBody>
      </p:sp>
      <p:pic>
        <p:nvPicPr>
          <p:cNvPr id="12" name="图片 11">
            <a:extLst>
              <a:ext uri="{FF2B5EF4-FFF2-40B4-BE49-F238E27FC236}">
                <a16:creationId xmlns:a16="http://schemas.microsoft.com/office/drawing/2014/main" id="{EFA0726F-D940-4B90-AAE0-41D5E928BF06}"/>
              </a:ext>
            </a:extLst>
          </p:cNvPr>
          <p:cNvPicPr>
            <a:picLocks noChangeAspect="1"/>
          </p:cNvPicPr>
          <p:nvPr/>
        </p:nvPicPr>
        <p:blipFill>
          <a:blip r:embed="rId6"/>
          <a:stretch>
            <a:fillRect/>
          </a:stretch>
        </p:blipFill>
        <p:spPr>
          <a:xfrm>
            <a:off x="16348747" y="10791789"/>
            <a:ext cx="1254198" cy="472614"/>
          </a:xfrm>
          <a:prstGeom prst="rect">
            <a:avLst/>
          </a:prstGeom>
        </p:spPr>
      </p:pic>
      <p:sp>
        <p:nvSpPr>
          <p:cNvPr id="13" name="文本框 12">
            <a:extLst>
              <a:ext uri="{FF2B5EF4-FFF2-40B4-BE49-F238E27FC236}">
                <a16:creationId xmlns:a16="http://schemas.microsoft.com/office/drawing/2014/main" id="{A1FC502A-C299-46DC-B1BC-8C148BFBA97A}"/>
              </a:ext>
            </a:extLst>
          </p:cNvPr>
          <p:cNvSpPr txBox="1"/>
          <p:nvPr/>
        </p:nvSpPr>
        <p:spPr>
          <a:xfrm>
            <a:off x="16163056" y="10720407"/>
            <a:ext cx="1268296" cy="646331"/>
          </a:xfrm>
          <a:prstGeom prst="rect">
            <a:avLst/>
          </a:prstGeom>
          <a:noFill/>
        </p:spPr>
        <p:txBody>
          <a:bodyPr wrap="none" rtlCol="0">
            <a:spAutoFit/>
          </a:bodyPr>
          <a:lstStyle/>
          <a:p>
            <a:pPr defTabSz="1828800" hangingPunct="1">
              <a:lnSpc>
                <a:spcPct val="100000"/>
              </a:lnSpc>
              <a:spcBef>
                <a:spcPts val="0"/>
              </a:spcBef>
              <a:defRPr/>
            </a:pPr>
            <a:r>
              <a:rPr lang="en-US" altLang="zh-CN" sz="3600" kern="1200" dirty="0">
                <a:latin typeface="微软雅黑"/>
                <a:ea typeface="微软雅黑" panose="020B0503020204020204" pitchFamily="34" charset="-122"/>
              </a:rPr>
              <a:t>1188</a:t>
            </a:r>
            <a:endParaRPr lang="zh-CN" altLang="en-US" sz="3600" kern="1200" dirty="0">
              <a:latin typeface="微软雅黑"/>
              <a:ea typeface="微软雅黑" panose="020B0503020204020204" pitchFamily="34" charset="-122"/>
            </a:endParaRPr>
          </a:p>
        </p:txBody>
      </p:sp>
      <p:sp>
        <p:nvSpPr>
          <p:cNvPr id="14" name="TextBox 13">
            <a:extLst>
              <a:ext uri="{FF2B5EF4-FFF2-40B4-BE49-F238E27FC236}">
                <a16:creationId xmlns:a16="http://schemas.microsoft.com/office/drawing/2014/main" id="{5FC55B68-E012-421F-B146-09809893FC4A}"/>
              </a:ext>
            </a:extLst>
          </p:cNvPr>
          <p:cNvSpPr txBox="1"/>
          <p:nvPr/>
        </p:nvSpPr>
        <p:spPr>
          <a:xfrm>
            <a:off x="327565" y="12462661"/>
            <a:ext cx="2696706" cy="646331"/>
          </a:xfrm>
          <a:prstGeom prst="rect">
            <a:avLst/>
          </a:prstGeom>
          <a:solidFill>
            <a:schemeClr val="accent2">
              <a:lumMod val="50000"/>
            </a:schemeClr>
          </a:solidFill>
        </p:spPr>
        <p:txBody>
          <a:bodyPr wrap="square" rtlCol="0">
            <a:spAutoFit/>
          </a:bodyPr>
          <a:lstStyle/>
          <a:p>
            <a:pPr defTabSz="1828800" hangingPunct="1">
              <a:lnSpc>
                <a:spcPct val="100000"/>
              </a:lnSpc>
              <a:spcBef>
                <a:spcPts val="0"/>
              </a:spcBef>
              <a:defRPr/>
            </a:pPr>
            <a:r>
              <a:rPr lang="en-US" altLang="zh-CN" sz="3600" b="1" kern="1200" dirty="0">
                <a:solidFill>
                  <a:srgbClr val="FFFFFF"/>
                </a:solidFill>
                <a:latin typeface="Arial"/>
                <a:ea typeface="微软雅黑"/>
              </a:rPr>
              <a:t>4,410 m </a:t>
            </a:r>
            <a:endParaRPr lang="zh-CN" altLang="en-US" sz="3600" b="1" kern="1200" dirty="0">
              <a:solidFill>
                <a:srgbClr val="FFFFFF"/>
              </a:solidFill>
              <a:latin typeface="Arial"/>
              <a:ea typeface="微软雅黑"/>
            </a:endParaRPr>
          </a:p>
        </p:txBody>
      </p:sp>
      <p:sp>
        <p:nvSpPr>
          <p:cNvPr id="15" name="标题 1">
            <a:extLst>
              <a:ext uri="{FF2B5EF4-FFF2-40B4-BE49-F238E27FC236}">
                <a16:creationId xmlns:a16="http://schemas.microsoft.com/office/drawing/2014/main" id="{DC47BAF6-5D6E-4CAA-B050-4FA201D3C266}"/>
              </a:ext>
            </a:extLst>
          </p:cNvPr>
          <p:cNvSpPr txBox="1">
            <a:spLocks/>
          </p:cNvSpPr>
          <p:nvPr/>
        </p:nvSpPr>
        <p:spPr>
          <a:xfrm>
            <a:off x="2304471" y="254149"/>
            <a:ext cx="15578418" cy="1332754"/>
          </a:xfrm>
          <a:prstGeom prst="rect">
            <a:avLst/>
          </a:prstGeom>
        </p:spPr>
        <p:txBody>
          <a:bodyPr lIns="182836" tIns="91418" rIns="182836" bIns="91418"/>
          <a:lstStyle>
            <a:lvl1pPr algn="l" defTabSz="914400" rtl="0" eaLnBrk="1" fontAlgn="auto" latinLnBrk="0" hangingPunct="1">
              <a:lnSpc>
                <a:spcPct val="100000"/>
              </a:lnSpc>
              <a:spcBef>
                <a:spcPct val="0"/>
              </a:spcBef>
              <a:buNone/>
              <a:defRPr lang="zh-CN" altLang="en-US" sz="4000" b="1" u="none" strike="noStrike" kern="0" cap="none" spc="0" normalizeH="0" baseline="0">
                <a:solidFill>
                  <a:srgbClr val="005DA2"/>
                </a:solidFill>
                <a:uFillTx/>
                <a:latin typeface="Arial" panose="020B0604020202020204" pitchFamily="34" charset="0"/>
                <a:ea typeface="微软雅黑" panose="020B0503020204020204" charset="-122"/>
                <a:cs typeface="+mj-cs"/>
              </a:defRPr>
            </a:lvl1pPr>
          </a:lstStyle>
          <a:p>
            <a:pPr defTabSz="1828800">
              <a:defRPr/>
            </a:pPr>
            <a:r>
              <a:rPr lang="en-US" altLang="zh-CN" sz="6400" dirty="0">
                <a:latin typeface="Times New Roman" panose="02020603050405020304" pitchFamily="18" charset="0"/>
                <a:cs typeface="Times New Roman" panose="02020603050405020304" pitchFamily="18" charset="0"/>
              </a:rPr>
              <a:t>High Energy Cosmic Rays</a:t>
            </a:r>
          </a:p>
        </p:txBody>
      </p:sp>
      <p:sp>
        <p:nvSpPr>
          <p:cNvPr id="16" name="TextBox 15">
            <a:extLst>
              <a:ext uri="{FF2B5EF4-FFF2-40B4-BE49-F238E27FC236}">
                <a16:creationId xmlns:a16="http://schemas.microsoft.com/office/drawing/2014/main" id="{22FD4116-A9CC-4C2B-BCDA-80368260E506}"/>
              </a:ext>
            </a:extLst>
          </p:cNvPr>
          <p:cNvSpPr txBox="1"/>
          <p:nvPr/>
        </p:nvSpPr>
        <p:spPr>
          <a:xfrm>
            <a:off x="206124" y="1643280"/>
            <a:ext cx="15417576" cy="769441"/>
          </a:xfrm>
          <a:prstGeom prst="rect">
            <a:avLst/>
          </a:prstGeom>
          <a:noFill/>
        </p:spPr>
        <p:txBody>
          <a:bodyPr wrap="square">
            <a:spAutoFit/>
          </a:bodyPr>
          <a:lstStyle/>
          <a:p>
            <a:pPr defTabSz="1828800" hangingPunct="1">
              <a:lnSpc>
                <a:spcPct val="100000"/>
              </a:lnSpc>
              <a:spcBef>
                <a:spcPts val="0"/>
              </a:spcBef>
              <a:defRPr/>
            </a:pPr>
            <a:r>
              <a:rPr lang="en-US" altLang="zh-CN" sz="4400" b="1" kern="1200" dirty="0">
                <a:latin typeface="Times New Roman" panose="02020603050405020304" pitchFamily="18" charset="0"/>
                <a:ea typeface="微软雅黑"/>
                <a:cs typeface="Times New Roman" panose="02020603050405020304" pitchFamily="18" charset="0"/>
              </a:rPr>
              <a:t>Large High Altitude Air Shower Observatory (LHAASO)</a:t>
            </a:r>
            <a:endParaRPr lang="en-US" altLang="en-US" sz="4400" b="1" kern="1200" dirty="0">
              <a:latin typeface="Times New Roman" panose="02020603050405020304" pitchFamily="18" charset="0"/>
              <a:ea typeface="微软雅黑"/>
              <a:cs typeface="Times New Roman" panose="02020603050405020304" pitchFamily="18" charset="0"/>
            </a:endParaRPr>
          </a:p>
        </p:txBody>
      </p:sp>
      <p:sp>
        <p:nvSpPr>
          <p:cNvPr id="17" name="TextBox 16">
            <a:extLst>
              <a:ext uri="{FF2B5EF4-FFF2-40B4-BE49-F238E27FC236}">
                <a16:creationId xmlns:a16="http://schemas.microsoft.com/office/drawing/2014/main" id="{7FE632FC-6863-43D4-9C7F-89DCC0FC41C5}"/>
              </a:ext>
            </a:extLst>
          </p:cNvPr>
          <p:cNvSpPr txBox="1"/>
          <p:nvPr/>
        </p:nvSpPr>
        <p:spPr>
          <a:xfrm>
            <a:off x="16712895" y="11617566"/>
            <a:ext cx="3998838" cy="646331"/>
          </a:xfrm>
          <a:prstGeom prst="rect">
            <a:avLst/>
          </a:prstGeom>
          <a:noFill/>
        </p:spPr>
        <p:txBody>
          <a:bodyPr wrap="square">
            <a:spAutoFit/>
          </a:bodyPr>
          <a:lstStyle/>
          <a:p>
            <a:pPr defTabSz="1828800" hangingPunct="1">
              <a:lnSpc>
                <a:spcPct val="100000"/>
              </a:lnSpc>
              <a:spcBef>
                <a:spcPts val="0"/>
              </a:spcBef>
              <a:defRPr/>
            </a:pPr>
            <a:r>
              <a:rPr lang="en-US" altLang="zh-CN" sz="3600" b="1" kern="1200" dirty="0">
                <a:latin typeface="Arial"/>
                <a:ea typeface="微软雅黑"/>
              </a:rPr>
              <a:t>(muon detectors) </a:t>
            </a:r>
            <a:endParaRPr lang="zh-CN" altLang="en-US" sz="3600" b="1" kern="1200" dirty="0">
              <a:latin typeface="Arial"/>
              <a:ea typeface="微软雅黑"/>
            </a:endParaRPr>
          </a:p>
        </p:txBody>
      </p:sp>
      <p:sp>
        <p:nvSpPr>
          <p:cNvPr id="18" name="灯片编号占位符 1">
            <a:extLst>
              <a:ext uri="{FF2B5EF4-FFF2-40B4-BE49-F238E27FC236}">
                <a16:creationId xmlns:a16="http://schemas.microsoft.com/office/drawing/2014/main" id="{3ACDC174-7D41-45BA-A0D1-68BFBBC25C22}"/>
              </a:ext>
            </a:extLst>
          </p:cNvPr>
          <p:cNvSpPr>
            <a:spLocks noGrp="1"/>
          </p:cNvSpPr>
          <p:nvPr>
            <p:ph type="sldNum" sz="quarter" idx="12"/>
          </p:nvPr>
        </p:nvSpPr>
        <p:spPr>
          <a:xfrm>
            <a:off x="17221200" y="13042099"/>
            <a:ext cx="5486400" cy="730250"/>
          </a:xfrm>
        </p:spPr>
        <p:txBody>
          <a:bodyPr/>
          <a:lstStyle/>
          <a:p>
            <a:pPr defTabSz="1828800" hangingPunct="1">
              <a:lnSpc>
                <a:spcPct val="100000"/>
              </a:lnSpc>
              <a:spcBef>
                <a:spcPts val="0"/>
              </a:spcBef>
              <a:defRPr/>
            </a:pPr>
            <a:fld id="{A172A8A0-C5FB-4538-B875-3822A40A0CEE}" type="slidenum">
              <a:rPr lang="zh-CN" altLang="en-US" sz="3200"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defRPr/>
              </a:pPr>
              <a:t>4</a:t>
            </a:fld>
            <a:endParaRPr lang="zh-CN" altLang="en-US" sz="3200" kern="1200" dirty="0">
              <a:solidFill>
                <a:prstClr val="black">
                  <a:tint val="75000"/>
                </a:prstClr>
              </a:solidFill>
              <a:latin typeface="等线" panose="020F0502020204030204"/>
              <a:ea typeface="等线" panose="02010600030101010101" pitchFamily="2" charset="-122"/>
            </a:endParaRPr>
          </a:p>
        </p:txBody>
      </p:sp>
    </p:spTree>
    <p:extLst>
      <p:ext uri="{BB962C8B-B14F-4D97-AF65-F5344CB8AC3E}">
        <p14:creationId xmlns:p14="http://schemas.microsoft.com/office/powerpoint/2010/main" val="2528333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30">
            <a:extLst>
              <a:ext uri="{FF2B5EF4-FFF2-40B4-BE49-F238E27FC236}">
                <a16:creationId xmlns:a16="http://schemas.microsoft.com/office/drawing/2014/main" id="{8C3D0CC0-0E30-47F9-82E6-733CCC2EBC3B}"/>
              </a:ext>
            </a:extLst>
          </p:cNvPr>
          <p:cNvSpPr/>
          <p:nvPr/>
        </p:nvSpPr>
        <p:spPr>
          <a:xfrm>
            <a:off x="609077" y="6858001"/>
            <a:ext cx="7150834" cy="1737130"/>
          </a:xfrm>
          <a:prstGeom prst="rect">
            <a:avLst/>
          </a:prstGeom>
          <a:solidFill>
            <a:srgbClr val="063772"/>
          </a:solidFill>
          <a:ln w="12700" cap="flat" cmpd="sng" algn="ctr">
            <a:noFill/>
            <a:prstDash val="solid"/>
            <a:miter lim="800000"/>
          </a:ln>
          <a:effectLst>
            <a:outerShdw blurRad="127000" dist="38100" dir="2700000" algn="tl" rotWithShape="0">
              <a:prstClr val="black">
                <a:alpha val="40000"/>
              </a:prstClr>
            </a:outerShdw>
          </a:effectLst>
        </p:spPr>
        <p:txBody>
          <a:bodyPr rtlCol="0" anchor="ctr"/>
          <a:lstStyle/>
          <a:p>
            <a:pPr algn="ctr" defTabSz="1828084" hangingPunct="1">
              <a:lnSpc>
                <a:spcPct val="100000"/>
              </a:lnSpc>
              <a:spcBef>
                <a:spcPts val="0"/>
              </a:spcBef>
              <a:defRPr/>
            </a:pPr>
            <a:endParaRPr lang="zh-CN" altLang="en-US" sz="3600">
              <a:solidFill>
                <a:prstClr val="white"/>
              </a:solidFill>
              <a:latin typeface="Calibri"/>
              <a:ea typeface="宋体" panose="02010600030101010101" pitchFamily="2" charset="-122"/>
              <a:cs typeface="Arial"/>
            </a:endParaRPr>
          </a:p>
        </p:txBody>
      </p:sp>
      <p:sp>
        <p:nvSpPr>
          <p:cNvPr id="4" name="文本框 28">
            <a:extLst>
              <a:ext uri="{FF2B5EF4-FFF2-40B4-BE49-F238E27FC236}">
                <a16:creationId xmlns:a16="http://schemas.microsoft.com/office/drawing/2014/main" id="{053DA2E3-5062-40F8-9F44-12158D7FD472}"/>
              </a:ext>
            </a:extLst>
          </p:cNvPr>
          <p:cNvSpPr txBox="1"/>
          <p:nvPr/>
        </p:nvSpPr>
        <p:spPr>
          <a:xfrm>
            <a:off x="719081" y="7651976"/>
            <a:ext cx="7009102" cy="670120"/>
          </a:xfrm>
          <a:prstGeom prst="rect">
            <a:avLst/>
          </a:prstGeom>
          <a:noFill/>
          <a:effectLst/>
        </p:spPr>
        <p:txBody>
          <a:bodyPr wrap="square" rtlCol="0">
            <a:spAutoFit/>
          </a:bodyPr>
          <a:lstStyle/>
          <a:p>
            <a:pPr algn="ctr" defTabSz="1828084" hangingPunct="1">
              <a:lnSpc>
                <a:spcPct val="130000"/>
              </a:lnSpc>
              <a:spcBef>
                <a:spcPts val="0"/>
              </a:spcBef>
              <a:defRPr/>
            </a:pPr>
            <a:r>
              <a:rPr lang="en-US" altLang="zh-CN" sz="3200" b="1">
                <a:solidFill>
                  <a:srgbClr val="FFFF00"/>
                </a:solidFill>
                <a:latin typeface="微软雅黑" panose="020B0503020204020204" pitchFamily="34" charset="-122"/>
                <a:ea typeface="微软雅黑" panose="020B0503020204020204" pitchFamily="34" charset="-122"/>
                <a:cs typeface="Arial"/>
              </a:rPr>
              <a:t>The most sensitive UHE detector</a:t>
            </a:r>
            <a:endParaRPr lang="en-US" altLang="zh-CN" sz="3200" b="1" dirty="0">
              <a:solidFill>
                <a:srgbClr val="FFFF00"/>
              </a:solidFill>
              <a:latin typeface="微软雅黑" panose="020B0503020204020204" pitchFamily="34" charset="-122"/>
              <a:ea typeface="微软雅黑" panose="020B0503020204020204" pitchFamily="34" charset="-122"/>
              <a:cs typeface="Arial"/>
            </a:endParaRPr>
          </a:p>
        </p:txBody>
      </p:sp>
      <p:grpSp>
        <p:nvGrpSpPr>
          <p:cNvPr id="5" name="组合 33">
            <a:extLst>
              <a:ext uri="{FF2B5EF4-FFF2-40B4-BE49-F238E27FC236}">
                <a16:creationId xmlns:a16="http://schemas.microsoft.com/office/drawing/2014/main" id="{637BFFE9-DD5E-4676-BB51-95705F2A1BED}"/>
              </a:ext>
            </a:extLst>
          </p:cNvPr>
          <p:cNvGrpSpPr/>
          <p:nvPr/>
        </p:nvGrpSpPr>
        <p:grpSpPr>
          <a:xfrm>
            <a:off x="8397307" y="6919580"/>
            <a:ext cx="7913234" cy="1737132"/>
            <a:chOff x="4938937" y="4844059"/>
            <a:chExt cx="1908798" cy="562941"/>
          </a:xfrm>
          <a:solidFill>
            <a:srgbClr val="063772"/>
          </a:solidFill>
        </p:grpSpPr>
        <p:sp>
          <p:nvSpPr>
            <p:cNvPr id="6" name="矩形 34">
              <a:extLst>
                <a:ext uri="{FF2B5EF4-FFF2-40B4-BE49-F238E27FC236}">
                  <a16:creationId xmlns:a16="http://schemas.microsoft.com/office/drawing/2014/main" id="{41FA3B76-9271-4079-9259-A07CCD7E23E5}"/>
                </a:ext>
              </a:extLst>
            </p:cNvPr>
            <p:cNvSpPr/>
            <p:nvPr/>
          </p:nvSpPr>
          <p:spPr>
            <a:xfrm>
              <a:off x="4938937" y="4844059"/>
              <a:ext cx="1908798" cy="562941"/>
            </a:xfrm>
            <a:prstGeom prst="rect">
              <a:avLst/>
            </a:prstGeom>
            <a:grpFill/>
            <a:ln w="12700" cap="flat" cmpd="sng" algn="ctr">
              <a:noFill/>
              <a:prstDash val="solid"/>
              <a:miter lim="800000"/>
            </a:ln>
            <a:effectLst>
              <a:outerShdw blurRad="127000" dist="38100" dir="2700000" algn="tl" rotWithShape="0">
                <a:prstClr val="black">
                  <a:alpha val="40000"/>
                </a:prstClr>
              </a:outerShdw>
            </a:effectLst>
          </p:spPr>
          <p:txBody>
            <a:bodyPr rtlCol="0" anchor="ctr"/>
            <a:lstStyle/>
            <a:p>
              <a:pPr algn="ctr" defTabSz="1828084" hangingPunct="1">
                <a:lnSpc>
                  <a:spcPct val="100000"/>
                </a:lnSpc>
                <a:spcBef>
                  <a:spcPts val="0"/>
                </a:spcBef>
                <a:defRPr/>
              </a:pPr>
              <a:endParaRPr lang="zh-CN" altLang="en-US" sz="3600">
                <a:solidFill>
                  <a:prstClr val="white"/>
                </a:solidFill>
                <a:latin typeface="微软雅黑" panose="020B0503020204020204" pitchFamily="34" charset="-122"/>
                <a:ea typeface="微软雅黑" panose="020B0503020204020204" pitchFamily="34" charset="-122"/>
                <a:cs typeface="Arial"/>
              </a:endParaRPr>
            </a:p>
          </p:txBody>
        </p:sp>
        <p:sp>
          <p:nvSpPr>
            <p:cNvPr id="7" name="文本框 36">
              <a:extLst>
                <a:ext uri="{FF2B5EF4-FFF2-40B4-BE49-F238E27FC236}">
                  <a16:creationId xmlns:a16="http://schemas.microsoft.com/office/drawing/2014/main" id="{E779DD6D-B161-4272-9721-6B0D316234AA}"/>
                </a:ext>
              </a:extLst>
            </p:cNvPr>
            <p:cNvSpPr txBox="1"/>
            <p:nvPr/>
          </p:nvSpPr>
          <p:spPr>
            <a:xfrm>
              <a:off x="4938937" y="4864808"/>
              <a:ext cx="1842912" cy="240558"/>
            </a:xfrm>
            <a:prstGeom prst="rect">
              <a:avLst/>
            </a:prstGeom>
            <a:grpFill/>
            <a:effectLst/>
          </p:spPr>
          <p:txBody>
            <a:bodyPr wrap="square" rtlCol="0">
              <a:spAutoFit/>
            </a:bodyPr>
            <a:lstStyle/>
            <a:p>
              <a:pPr algn="ctr" defTabSz="1828084" hangingPunct="1">
                <a:lnSpc>
                  <a:spcPct val="130000"/>
                </a:lnSpc>
                <a:spcBef>
                  <a:spcPts val="0"/>
                </a:spcBef>
                <a:defRPr/>
              </a:pPr>
              <a:r>
                <a:rPr lang="en-US" altLang="zh-CN" sz="3600" b="1" dirty="0">
                  <a:solidFill>
                    <a:prstClr val="white"/>
                  </a:solidFill>
                  <a:latin typeface="微软雅黑" panose="020B0503020204020204" pitchFamily="34" charset="-122"/>
                  <a:ea typeface="微软雅黑" panose="020B0503020204020204" pitchFamily="34" charset="-122"/>
                  <a:cs typeface="Arial"/>
                </a:rPr>
                <a:t>Water C-Detector Array</a:t>
              </a:r>
            </a:p>
          </p:txBody>
        </p:sp>
      </p:grpSp>
      <p:grpSp>
        <p:nvGrpSpPr>
          <p:cNvPr id="8" name="组合 24">
            <a:extLst>
              <a:ext uri="{FF2B5EF4-FFF2-40B4-BE49-F238E27FC236}">
                <a16:creationId xmlns:a16="http://schemas.microsoft.com/office/drawing/2014/main" id="{028948D2-4EDC-44B8-84F4-F57186CCF0DB}"/>
              </a:ext>
            </a:extLst>
          </p:cNvPr>
          <p:cNvGrpSpPr/>
          <p:nvPr/>
        </p:nvGrpSpPr>
        <p:grpSpPr>
          <a:xfrm>
            <a:off x="16568984" y="6906807"/>
            <a:ext cx="7737828" cy="1744418"/>
            <a:chOff x="4891331" y="4841690"/>
            <a:chExt cx="2008059" cy="565301"/>
          </a:xfrm>
        </p:grpSpPr>
        <p:sp>
          <p:nvSpPr>
            <p:cNvPr id="9" name="矩形 26">
              <a:extLst>
                <a:ext uri="{FF2B5EF4-FFF2-40B4-BE49-F238E27FC236}">
                  <a16:creationId xmlns:a16="http://schemas.microsoft.com/office/drawing/2014/main" id="{FD20FAA2-E640-41E4-B17B-D268AC957140}"/>
                </a:ext>
              </a:extLst>
            </p:cNvPr>
            <p:cNvSpPr/>
            <p:nvPr/>
          </p:nvSpPr>
          <p:spPr>
            <a:xfrm>
              <a:off x="4964879" y="4844059"/>
              <a:ext cx="1882855" cy="562932"/>
            </a:xfrm>
            <a:prstGeom prst="rect">
              <a:avLst/>
            </a:prstGeom>
            <a:solidFill>
              <a:srgbClr val="063772"/>
            </a:solidFill>
            <a:ln w="12700" cap="flat" cmpd="sng" algn="ctr">
              <a:noFill/>
              <a:prstDash val="solid"/>
              <a:miter lim="800000"/>
            </a:ln>
            <a:effectLst>
              <a:outerShdw blurRad="127000" dist="38100" dir="2700000" algn="tl" rotWithShape="0">
                <a:prstClr val="black">
                  <a:alpha val="40000"/>
                </a:prstClr>
              </a:outerShdw>
            </a:effectLst>
          </p:spPr>
          <p:txBody>
            <a:bodyPr rtlCol="0" anchor="ctr"/>
            <a:lstStyle/>
            <a:p>
              <a:pPr algn="ctr" defTabSz="1828084" hangingPunct="1">
                <a:lnSpc>
                  <a:spcPct val="100000"/>
                </a:lnSpc>
                <a:spcBef>
                  <a:spcPts val="0"/>
                </a:spcBef>
                <a:defRPr/>
              </a:pPr>
              <a:endParaRPr lang="zh-CN" altLang="en-US" sz="3600">
                <a:solidFill>
                  <a:prstClr val="white"/>
                </a:solidFill>
                <a:latin typeface="Calibri"/>
                <a:ea typeface="宋体" panose="02010600030101010101" pitchFamily="2" charset="-122"/>
                <a:cs typeface="Arial"/>
              </a:endParaRPr>
            </a:p>
          </p:txBody>
        </p:sp>
        <p:sp>
          <p:nvSpPr>
            <p:cNvPr id="10" name="文本框 37">
              <a:extLst>
                <a:ext uri="{FF2B5EF4-FFF2-40B4-BE49-F238E27FC236}">
                  <a16:creationId xmlns:a16="http://schemas.microsoft.com/office/drawing/2014/main" id="{55BF3629-2C98-4E37-A421-C8DCA0DA65ED}"/>
                </a:ext>
              </a:extLst>
            </p:cNvPr>
            <p:cNvSpPr txBox="1"/>
            <p:nvPr/>
          </p:nvSpPr>
          <p:spPr>
            <a:xfrm>
              <a:off x="5099465" y="5130548"/>
              <a:ext cx="1591792" cy="240558"/>
            </a:xfrm>
            <a:prstGeom prst="rect">
              <a:avLst/>
            </a:prstGeom>
            <a:noFill/>
            <a:effectLst/>
          </p:spPr>
          <p:txBody>
            <a:bodyPr wrap="square" rtlCol="0">
              <a:spAutoFit/>
            </a:bodyPr>
            <a:lstStyle/>
            <a:p>
              <a:pPr algn="ctr" defTabSz="1828084" hangingPunct="1">
                <a:lnSpc>
                  <a:spcPct val="130000"/>
                </a:lnSpc>
                <a:spcBef>
                  <a:spcPts val="0"/>
                </a:spcBef>
                <a:defRPr/>
              </a:pPr>
              <a:endParaRPr lang="en-US" altLang="zh-CN" sz="3600" b="1" dirty="0">
                <a:solidFill>
                  <a:srgbClr val="FFFF00"/>
                </a:solidFill>
                <a:latin typeface="微软雅黑" panose="020B0503020204020204" pitchFamily="34" charset="-122"/>
                <a:ea typeface="微软雅黑" panose="020B0503020204020204" pitchFamily="34" charset="-122"/>
                <a:cs typeface="Arial"/>
              </a:endParaRPr>
            </a:p>
          </p:txBody>
        </p:sp>
        <p:sp>
          <p:nvSpPr>
            <p:cNvPr id="11" name="文本框 40">
              <a:extLst>
                <a:ext uri="{FF2B5EF4-FFF2-40B4-BE49-F238E27FC236}">
                  <a16:creationId xmlns:a16="http://schemas.microsoft.com/office/drawing/2014/main" id="{46598B44-7827-4478-94D1-CFE295A29746}"/>
                </a:ext>
              </a:extLst>
            </p:cNvPr>
            <p:cNvSpPr txBox="1"/>
            <p:nvPr/>
          </p:nvSpPr>
          <p:spPr>
            <a:xfrm>
              <a:off x="4891331" y="4841690"/>
              <a:ext cx="2008059" cy="240558"/>
            </a:xfrm>
            <a:prstGeom prst="rect">
              <a:avLst/>
            </a:prstGeom>
            <a:noFill/>
            <a:effectLst/>
          </p:spPr>
          <p:txBody>
            <a:bodyPr wrap="square" rtlCol="0">
              <a:spAutoFit/>
            </a:bodyPr>
            <a:lstStyle/>
            <a:p>
              <a:pPr algn="ctr" defTabSz="1828084" hangingPunct="1">
                <a:lnSpc>
                  <a:spcPct val="130000"/>
                </a:lnSpc>
                <a:spcBef>
                  <a:spcPts val="0"/>
                </a:spcBef>
                <a:defRPr/>
              </a:pPr>
              <a:r>
                <a:rPr lang="en-US" altLang="zh-CN" sz="3600" b="1" dirty="0">
                  <a:solidFill>
                    <a:prstClr val="white"/>
                  </a:solidFill>
                  <a:latin typeface="微软雅黑" panose="020B0503020204020204" pitchFamily="34" charset="-122"/>
                  <a:ea typeface="微软雅黑" panose="020B0503020204020204" pitchFamily="34" charset="-122"/>
                  <a:cs typeface="Arial"/>
                </a:rPr>
                <a:t>Wide </a:t>
              </a:r>
              <a:r>
                <a:rPr lang="en-US" altLang="zh-CN" sz="3600" b="1" dirty="0" err="1">
                  <a:solidFill>
                    <a:prstClr val="white"/>
                  </a:solidFill>
                  <a:latin typeface="微软雅黑" panose="020B0503020204020204" pitchFamily="34" charset="-122"/>
                  <a:ea typeface="微软雅黑" panose="020B0503020204020204" pitchFamily="34" charset="-122"/>
                  <a:cs typeface="Arial"/>
                </a:rPr>
                <a:t>FoV</a:t>
              </a:r>
              <a:r>
                <a:rPr lang="en-US" altLang="zh-CN" sz="3600" b="1" dirty="0">
                  <a:solidFill>
                    <a:prstClr val="white"/>
                  </a:solidFill>
                  <a:latin typeface="微软雅黑" panose="020B0503020204020204" pitchFamily="34" charset="-122"/>
                  <a:ea typeface="微软雅黑" panose="020B0503020204020204" pitchFamily="34" charset="-122"/>
                  <a:cs typeface="Arial"/>
                </a:rPr>
                <a:t> C-Telescope Array</a:t>
              </a:r>
            </a:p>
          </p:txBody>
        </p:sp>
      </p:grpSp>
      <p:pic>
        <p:nvPicPr>
          <p:cNvPr id="12" name="图片 2">
            <a:extLst>
              <a:ext uri="{FF2B5EF4-FFF2-40B4-BE49-F238E27FC236}">
                <a16:creationId xmlns:a16="http://schemas.microsoft.com/office/drawing/2014/main" id="{114F12E9-271D-4544-9B79-7618742261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5435" y="8617766"/>
            <a:ext cx="7171574" cy="4697056"/>
          </a:xfrm>
          <a:prstGeom prst="rect">
            <a:avLst/>
          </a:prstGeom>
        </p:spPr>
      </p:pic>
      <p:pic>
        <p:nvPicPr>
          <p:cNvPr id="13" name="图片 13">
            <a:extLst>
              <a:ext uri="{FF2B5EF4-FFF2-40B4-BE49-F238E27FC236}">
                <a16:creationId xmlns:a16="http://schemas.microsoft.com/office/drawing/2014/main" id="{458A6FD0-AD8D-4987-A9A2-B1372C8EA19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859252" y="8617769"/>
            <a:ext cx="7248508" cy="4662450"/>
          </a:xfrm>
          <a:prstGeom prst="rect">
            <a:avLst/>
          </a:prstGeom>
        </p:spPr>
      </p:pic>
      <p:pic>
        <p:nvPicPr>
          <p:cNvPr id="14" name="图片 4">
            <a:extLst>
              <a:ext uri="{FF2B5EF4-FFF2-40B4-BE49-F238E27FC236}">
                <a16:creationId xmlns:a16="http://schemas.microsoft.com/office/drawing/2014/main" id="{E22054EB-5959-46ED-ADEF-0E1EF422B64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4461"/>
          <a:stretch/>
        </p:blipFill>
        <p:spPr>
          <a:xfrm>
            <a:off x="8397307" y="8664041"/>
            <a:ext cx="7913234" cy="4659042"/>
          </a:xfrm>
          <a:prstGeom prst="rect">
            <a:avLst/>
          </a:prstGeom>
        </p:spPr>
      </p:pic>
      <p:sp>
        <p:nvSpPr>
          <p:cNvPr id="15" name="文本框 38">
            <a:extLst>
              <a:ext uri="{FF2B5EF4-FFF2-40B4-BE49-F238E27FC236}">
                <a16:creationId xmlns:a16="http://schemas.microsoft.com/office/drawing/2014/main" id="{DCF8A37B-3593-4AC1-857F-70042A91FFFD}"/>
              </a:ext>
            </a:extLst>
          </p:cNvPr>
          <p:cNvSpPr txBox="1"/>
          <p:nvPr/>
        </p:nvSpPr>
        <p:spPr>
          <a:xfrm>
            <a:off x="625764" y="6958723"/>
            <a:ext cx="7234184" cy="742319"/>
          </a:xfrm>
          <a:prstGeom prst="rect">
            <a:avLst/>
          </a:prstGeom>
          <a:noFill/>
          <a:effectLst/>
        </p:spPr>
        <p:txBody>
          <a:bodyPr wrap="square" rtlCol="0">
            <a:spAutoFit/>
          </a:bodyPr>
          <a:lstStyle/>
          <a:p>
            <a:pPr algn="ctr" defTabSz="1828084" hangingPunct="1">
              <a:lnSpc>
                <a:spcPct val="130000"/>
              </a:lnSpc>
              <a:spcBef>
                <a:spcPts val="0"/>
              </a:spcBef>
              <a:defRPr/>
            </a:pPr>
            <a:r>
              <a:rPr lang="en-US" altLang="zh-CN" sz="3600" b="1" dirty="0">
                <a:solidFill>
                  <a:prstClr val="white"/>
                </a:solidFill>
                <a:latin typeface="微软雅黑" panose="020B0503020204020204" pitchFamily="34" charset="-122"/>
                <a:ea typeface="微软雅黑" panose="020B0503020204020204" pitchFamily="34" charset="-122"/>
                <a:cs typeface="Arial"/>
              </a:rPr>
              <a:t>KM2A of scintillators and</a:t>
            </a:r>
            <a:r>
              <a:rPr lang="zh-CN" altLang="en-US" sz="3600" b="1" dirty="0">
                <a:solidFill>
                  <a:prstClr val="white"/>
                </a:solidFill>
                <a:latin typeface="微软雅黑" panose="020B0503020204020204" pitchFamily="34" charset="-122"/>
                <a:ea typeface="微软雅黑" panose="020B0503020204020204" pitchFamily="34" charset="-122"/>
                <a:cs typeface="Arial"/>
              </a:rPr>
              <a:t> </a:t>
            </a:r>
            <a:r>
              <a:rPr lang="en-US" altLang="zh-CN" sz="3600" b="1" dirty="0">
                <a:solidFill>
                  <a:prstClr val="white"/>
                </a:solidFill>
                <a:latin typeface="微软雅黑" panose="020B0503020204020204" pitchFamily="34" charset="-122"/>
                <a:ea typeface="微软雅黑" panose="020B0503020204020204" pitchFamily="34" charset="-122"/>
                <a:cs typeface="Arial"/>
              </a:rPr>
              <a:t>μ-D </a:t>
            </a:r>
          </a:p>
        </p:txBody>
      </p:sp>
      <p:sp>
        <p:nvSpPr>
          <p:cNvPr id="16" name="矩形 25">
            <a:extLst>
              <a:ext uri="{FF2B5EF4-FFF2-40B4-BE49-F238E27FC236}">
                <a16:creationId xmlns:a16="http://schemas.microsoft.com/office/drawing/2014/main" id="{404E0C74-DC16-45FF-AC63-99487705DC99}"/>
              </a:ext>
            </a:extLst>
          </p:cNvPr>
          <p:cNvSpPr/>
          <p:nvPr/>
        </p:nvSpPr>
        <p:spPr>
          <a:xfrm>
            <a:off x="992996" y="8901372"/>
            <a:ext cx="2239716" cy="718082"/>
          </a:xfrm>
          <a:prstGeom prst="rect">
            <a:avLst/>
          </a:prstGeom>
          <a:gradFill flip="none" rotWithShape="1">
            <a:gsLst>
              <a:gs pos="0">
                <a:srgbClr val="9ACBE9">
                  <a:tint val="66000"/>
                  <a:satMod val="160000"/>
                </a:srgbClr>
              </a:gs>
              <a:gs pos="50000">
                <a:srgbClr val="9ACBE9">
                  <a:tint val="44500"/>
                  <a:satMod val="160000"/>
                </a:srgbClr>
              </a:gs>
              <a:gs pos="100000">
                <a:srgbClr val="9ACBE9">
                  <a:tint val="23500"/>
                  <a:satMod val="160000"/>
                </a:srgbClr>
              </a:gs>
            </a:gsLst>
            <a:lin ang="2700000" scaled="1"/>
            <a:tileRect/>
          </a:gradFill>
        </p:spPr>
        <p:txBody>
          <a:bodyPr wrap="none">
            <a:spAutoFit/>
          </a:bodyPr>
          <a:lstStyle/>
          <a:p>
            <a:pPr algn="ctr" defTabSz="1828084" hangingPunct="1">
              <a:lnSpc>
                <a:spcPct val="130000"/>
              </a:lnSpc>
              <a:spcBef>
                <a:spcPts val="0"/>
              </a:spcBef>
              <a:defRPr/>
            </a:pPr>
            <a:r>
              <a:rPr lang="en-US" altLang="zh-CN" sz="3466" b="1" dirty="0">
                <a:solidFill>
                  <a:srgbClr val="C00000"/>
                </a:solidFill>
                <a:latin typeface="微软雅黑" panose="020B0503020204020204" pitchFamily="34" charset="-122"/>
                <a:ea typeface="微软雅黑" panose="020B0503020204020204" pitchFamily="34" charset="-122"/>
                <a:cs typeface="Arial"/>
              </a:rPr>
              <a:t>5216 </a:t>
            </a:r>
            <a:r>
              <a:rPr lang="x-none" altLang="zh-CN" sz="3466" b="1" dirty="0">
                <a:solidFill>
                  <a:srgbClr val="C00000"/>
                </a:solidFill>
                <a:latin typeface="微软雅黑" panose="020B0503020204020204" pitchFamily="34" charset="-122"/>
                <a:ea typeface="微软雅黑" panose="020B0503020204020204" pitchFamily="34" charset="-122"/>
                <a:cs typeface="Arial"/>
              </a:rPr>
              <a:t>E</a:t>
            </a:r>
            <a:r>
              <a:rPr lang="en-US" altLang="zh-CN" sz="3466" b="1" dirty="0">
                <a:solidFill>
                  <a:srgbClr val="C00000"/>
                </a:solidFill>
                <a:latin typeface="微软雅黑" panose="020B0503020204020204" pitchFamily="34" charset="-122"/>
                <a:ea typeface="微软雅黑" panose="020B0503020204020204" pitchFamily="34" charset="-122"/>
                <a:cs typeface="Arial"/>
              </a:rPr>
              <a:t>Ds</a:t>
            </a:r>
          </a:p>
        </p:txBody>
      </p:sp>
      <p:sp>
        <p:nvSpPr>
          <p:cNvPr id="17" name="矩形 27">
            <a:extLst>
              <a:ext uri="{FF2B5EF4-FFF2-40B4-BE49-F238E27FC236}">
                <a16:creationId xmlns:a16="http://schemas.microsoft.com/office/drawing/2014/main" id="{9B2F2A74-90E0-4E65-B2F2-F6423A86E03F}"/>
              </a:ext>
            </a:extLst>
          </p:cNvPr>
          <p:cNvSpPr/>
          <p:nvPr/>
        </p:nvSpPr>
        <p:spPr>
          <a:xfrm>
            <a:off x="4891575" y="12125862"/>
            <a:ext cx="2441694" cy="718082"/>
          </a:xfrm>
          <a:prstGeom prst="rect">
            <a:avLst/>
          </a:prstGeom>
          <a:gradFill flip="none" rotWithShape="1">
            <a:gsLst>
              <a:gs pos="0">
                <a:srgbClr val="9ACBE9">
                  <a:tint val="66000"/>
                  <a:satMod val="160000"/>
                </a:srgbClr>
              </a:gs>
              <a:gs pos="50000">
                <a:srgbClr val="9ACBE9">
                  <a:tint val="44500"/>
                  <a:satMod val="160000"/>
                </a:srgbClr>
              </a:gs>
              <a:gs pos="100000">
                <a:srgbClr val="9ACBE9">
                  <a:tint val="23500"/>
                  <a:satMod val="160000"/>
                </a:srgbClr>
              </a:gs>
            </a:gsLst>
            <a:lin ang="2700000" scaled="1"/>
            <a:tileRect/>
          </a:gradFill>
        </p:spPr>
        <p:txBody>
          <a:bodyPr wrap="none">
            <a:spAutoFit/>
          </a:bodyPr>
          <a:lstStyle/>
          <a:p>
            <a:pPr algn="ctr" defTabSz="1828084" hangingPunct="1">
              <a:lnSpc>
                <a:spcPct val="130000"/>
              </a:lnSpc>
              <a:spcBef>
                <a:spcPts val="0"/>
              </a:spcBef>
              <a:defRPr/>
            </a:pPr>
            <a:r>
              <a:rPr lang="en-US" altLang="zh-CN" sz="3466" b="1" dirty="0">
                <a:solidFill>
                  <a:srgbClr val="C00000"/>
                </a:solidFill>
                <a:latin typeface="微软雅黑" panose="020B0503020204020204" pitchFamily="34" charset="-122"/>
                <a:ea typeface="微软雅黑" panose="020B0503020204020204" pitchFamily="34" charset="-122"/>
                <a:cs typeface="Arial"/>
              </a:rPr>
              <a:t>1188</a:t>
            </a:r>
            <a:r>
              <a:rPr lang="zh-CN" altLang="en-US" sz="3466" b="1" dirty="0">
                <a:solidFill>
                  <a:srgbClr val="C00000"/>
                </a:solidFill>
                <a:latin typeface="微软雅黑" panose="020B0503020204020204" pitchFamily="34" charset="-122"/>
                <a:ea typeface="微软雅黑" panose="020B0503020204020204" pitchFamily="34" charset="-122"/>
                <a:cs typeface="Arial"/>
              </a:rPr>
              <a:t> </a:t>
            </a:r>
            <a:r>
              <a:rPr lang="x-none" altLang="zh-CN" sz="3466" b="1" dirty="0">
                <a:solidFill>
                  <a:srgbClr val="C00000"/>
                </a:solidFill>
                <a:latin typeface="微软雅黑" panose="020B0503020204020204" pitchFamily="34" charset="-122"/>
                <a:ea typeface="微软雅黑" panose="020B0503020204020204" pitchFamily="34" charset="-122"/>
                <a:cs typeface="Arial"/>
              </a:rPr>
              <a:t>M</a:t>
            </a:r>
            <a:r>
              <a:rPr lang="en-US" altLang="zh-CN" sz="3466" b="1" dirty="0">
                <a:solidFill>
                  <a:srgbClr val="C00000"/>
                </a:solidFill>
                <a:latin typeface="微软雅黑" panose="020B0503020204020204" pitchFamily="34" charset="-122"/>
                <a:ea typeface="微软雅黑" panose="020B0503020204020204" pitchFamily="34" charset="-122"/>
                <a:cs typeface="Arial"/>
              </a:rPr>
              <a:t>Ds</a:t>
            </a:r>
          </a:p>
        </p:txBody>
      </p:sp>
      <p:sp>
        <p:nvSpPr>
          <p:cNvPr id="18" name="矩形 31">
            <a:extLst>
              <a:ext uri="{FF2B5EF4-FFF2-40B4-BE49-F238E27FC236}">
                <a16:creationId xmlns:a16="http://schemas.microsoft.com/office/drawing/2014/main" id="{003A4AB1-6600-42C5-9DA1-0A307D41E22D}"/>
              </a:ext>
            </a:extLst>
          </p:cNvPr>
          <p:cNvSpPr/>
          <p:nvPr/>
        </p:nvSpPr>
        <p:spPr>
          <a:xfrm>
            <a:off x="10204932" y="10386552"/>
            <a:ext cx="4297971" cy="718082"/>
          </a:xfrm>
          <a:prstGeom prst="rect">
            <a:avLst/>
          </a:prstGeom>
          <a:gradFill flip="none" rotWithShape="1">
            <a:gsLst>
              <a:gs pos="0">
                <a:srgbClr val="9ACBE9">
                  <a:tint val="66000"/>
                  <a:satMod val="160000"/>
                </a:srgbClr>
              </a:gs>
              <a:gs pos="50000">
                <a:srgbClr val="9ACBE9">
                  <a:tint val="44500"/>
                  <a:satMod val="160000"/>
                </a:srgbClr>
              </a:gs>
              <a:gs pos="100000">
                <a:srgbClr val="9ACBE9">
                  <a:tint val="23500"/>
                  <a:satMod val="160000"/>
                </a:srgbClr>
              </a:gs>
            </a:gsLst>
            <a:lin ang="2700000" scaled="1"/>
            <a:tileRect/>
          </a:gradFill>
        </p:spPr>
        <p:txBody>
          <a:bodyPr wrap="none">
            <a:spAutoFit/>
          </a:bodyPr>
          <a:lstStyle/>
          <a:p>
            <a:pPr algn="ctr" defTabSz="1828084" hangingPunct="1">
              <a:lnSpc>
                <a:spcPct val="130000"/>
              </a:lnSpc>
              <a:spcBef>
                <a:spcPts val="0"/>
              </a:spcBef>
              <a:defRPr/>
            </a:pPr>
            <a:r>
              <a:rPr lang="en-US" altLang="zh-CN" sz="3466" b="1" dirty="0">
                <a:solidFill>
                  <a:srgbClr val="C00000"/>
                </a:solidFill>
                <a:latin typeface="微软雅黑" panose="020B0503020204020204" pitchFamily="34" charset="-122"/>
                <a:ea typeface="微软雅黑" panose="020B0503020204020204" pitchFamily="34" charset="-122"/>
                <a:cs typeface="Arial"/>
              </a:rPr>
              <a:t>3120</a:t>
            </a:r>
            <a:r>
              <a:rPr lang="zh-CN" altLang="en-US" sz="3466" b="1" dirty="0">
                <a:solidFill>
                  <a:srgbClr val="C00000"/>
                </a:solidFill>
                <a:latin typeface="微软雅黑" panose="020B0503020204020204" pitchFamily="34" charset="-122"/>
                <a:ea typeface="微软雅黑" panose="020B0503020204020204" pitchFamily="34" charset="-122"/>
                <a:cs typeface="Arial"/>
              </a:rPr>
              <a:t> </a:t>
            </a:r>
            <a:r>
              <a:rPr lang="en-US" altLang="zh-CN" sz="3466" b="1" dirty="0">
                <a:solidFill>
                  <a:srgbClr val="C00000"/>
                </a:solidFill>
                <a:latin typeface="微软雅黑" panose="020B0503020204020204" pitchFamily="34" charset="-122"/>
                <a:ea typeface="微软雅黑" panose="020B0503020204020204" pitchFamily="34" charset="-122"/>
                <a:cs typeface="Arial"/>
              </a:rPr>
              <a:t>5×5 m</a:t>
            </a:r>
            <a:r>
              <a:rPr lang="en-US" altLang="zh-CN" sz="3466" b="1" baseline="30000" dirty="0">
                <a:solidFill>
                  <a:srgbClr val="C00000"/>
                </a:solidFill>
                <a:latin typeface="微软雅黑" panose="020B0503020204020204" pitchFamily="34" charset="-122"/>
                <a:ea typeface="微软雅黑" panose="020B0503020204020204" pitchFamily="34" charset="-122"/>
                <a:cs typeface="Arial"/>
              </a:rPr>
              <a:t>2</a:t>
            </a:r>
            <a:r>
              <a:rPr lang="en-US" altLang="zh-CN" sz="3466" b="1" dirty="0">
                <a:solidFill>
                  <a:srgbClr val="C00000"/>
                </a:solidFill>
                <a:latin typeface="微软雅黑" panose="020B0503020204020204" pitchFamily="34" charset="-122"/>
                <a:ea typeface="微软雅黑" panose="020B0503020204020204" pitchFamily="34" charset="-122"/>
                <a:cs typeface="Arial"/>
              </a:rPr>
              <a:t> units</a:t>
            </a:r>
          </a:p>
        </p:txBody>
      </p:sp>
      <p:sp>
        <p:nvSpPr>
          <p:cNvPr id="19" name="矩形 35">
            <a:extLst>
              <a:ext uri="{FF2B5EF4-FFF2-40B4-BE49-F238E27FC236}">
                <a16:creationId xmlns:a16="http://schemas.microsoft.com/office/drawing/2014/main" id="{5FFF9446-758C-4975-BAC7-38098D0613D4}"/>
              </a:ext>
            </a:extLst>
          </p:cNvPr>
          <p:cNvSpPr/>
          <p:nvPr/>
        </p:nvSpPr>
        <p:spPr>
          <a:xfrm>
            <a:off x="20766255" y="8771254"/>
            <a:ext cx="3212738" cy="718082"/>
          </a:xfrm>
          <a:prstGeom prst="rect">
            <a:avLst/>
          </a:prstGeom>
          <a:gradFill flip="none" rotWithShape="1">
            <a:gsLst>
              <a:gs pos="0">
                <a:srgbClr val="9ACBE9">
                  <a:tint val="66000"/>
                  <a:satMod val="160000"/>
                </a:srgbClr>
              </a:gs>
              <a:gs pos="50000">
                <a:srgbClr val="9ACBE9">
                  <a:tint val="44500"/>
                  <a:satMod val="160000"/>
                </a:srgbClr>
              </a:gs>
              <a:gs pos="100000">
                <a:srgbClr val="9ACBE9">
                  <a:tint val="23500"/>
                  <a:satMod val="160000"/>
                </a:srgbClr>
              </a:gs>
            </a:gsLst>
            <a:lin ang="2700000" scaled="1"/>
            <a:tileRect/>
          </a:gradFill>
        </p:spPr>
        <p:txBody>
          <a:bodyPr wrap="none">
            <a:spAutoFit/>
          </a:bodyPr>
          <a:lstStyle/>
          <a:p>
            <a:pPr algn="ctr" defTabSz="1828084" hangingPunct="1">
              <a:lnSpc>
                <a:spcPct val="130000"/>
              </a:lnSpc>
              <a:spcBef>
                <a:spcPts val="0"/>
              </a:spcBef>
              <a:defRPr/>
            </a:pPr>
            <a:r>
              <a:rPr lang="x-none" altLang="zh-CN" sz="3466" b="1" dirty="0">
                <a:solidFill>
                  <a:srgbClr val="C00000"/>
                </a:solidFill>
                <a:latin typeface="微软雅黑" panose="020B0503020204020204" pitchFamily="34" charset="-122"/>
                <a:ea typeface="微软雅黑" panose="020B0503020204020204" pitchFamily="34" charset="-122"/>
                <a:cs typeface="Arial"/>
              </a:rPr>
              <a:t>18</a:t>
            </a:r>
            <a:r>
              <a:rPr lang="zh-CN" altLang="en-US" sz="3466" b="1" dirty="0">
                <a:solidFill>
                  <a:srgbClr val="C00000"/>
                </a:solidFill>
                <a:latin typeface="微软雅黑" panose="020B0503020204020204" pitchFamily="34" charset="-122"/>
                <a:ea typeface="微软雅黑" panose="020B0503020204020204" pitchFamily="34" charset="-122"/>
                <a:cs typeface="Arial"/>
              </a:rPr>
              <a:t> </a:t>
            </a:r>
            <a:r>
              <a:rPr lang="en-US" altLang="zh-CN" sz="3466" b="1" dirty="0">
                <a:solidFill>
                  <a:srgbClr val="C00000"/>
                </a:solidFill>
                <a:latin typeface="微软雅黑" panose="020B0503020204020204" pitchFamily="34" charset="-122"/>
                <a:ea typeface="微软雅黑" panose="020B0503020204020204" pitchFamily="34" charset="-122"/>
                <a:cs typeface="Arial"/>
              </a:rPr>
              <a:t>telescopes</a:t>
            </a:r>
          </a:p>
        </p:txBody>
      </p:sp>
      <p:sp>
        <p:nvSpPr>
          <p:cNvPr id="20" name="文本框 42">
            <a:extLst>
              <a:ext uri="{FF2B5EF4-FFF2-40B4-BE49-F238E27FC236}">
                <a16:creationId xmlns:a16="http://schemas.microsoft.com/office/drawing/2014/main" id="{DAD66B0B-763B-44CF-B688-B2AE624780EB}"/>
              </a:ext>
            </a:extLst>
          </p:cNvPr>
          <p:cNvSpPr txBox="1"/>
          <p:nvPr/>
        </p:nvSpPr>
        <p:spPr>
          <a:xfrm>
            <a:off x="8612883" y="7715344"/>
            <a:ext cx="6812958" cy="670120"/>
          </a:xfrm>
          <a:prstGeom prst="rect">
            <a:avLst/>
          </a:prstGeom>
          <a:noFill/>
          <a:effectLst/>
        </p:spPr>
        <p:txBody>
          <a:bodyPr wrap="square" rtlCol="0">
            <a:spAutoFit/>
          </a:bodyPr>
          <a:lstStyle/>
          <a:p>
            <a:pPr algn="ctr" defTabSz="1828084" hangingPunct="1">
              <a:lnSpc>
                <a:spcPct val="130000"/>
              </a:lnSpc>
              <a:spcBef>
                <a:spcPts val="0"/>
              </a:spcBef>
              <a:defRPr/>
            </a:pPr>
            <a:r>
              <a:rPr lang="en-US" altLang="zh-CN" sz="3200" b="1" dirty="0">
                <a:solidFill>
                  <a:srgbClr val="FFFF00"/>
                </a:solidFill>
                <a:latin typeface="微软雅黑" panose="020B0503020204020204" pitchFamily="34" charset="-122"/>
                <a:ea typeface="微软雅黑" panose="020B0503020204020204" pitchFamily="34" charset="-122"/>
                <a:cs typeface="Arial"/>
              </a:rPr>
              <a:t>The most sensitive γ-survey  </a:t>
            </a:r>
          </a:p>
        </p:txBody>
      </p:sp>
      <p:sp>
        <p:nvSpPr>
          <p:cNvPr id="21" name="文本框 43">
            <a:extLst>
              <a:ext uri="{FF2B5EF4-FFF2-40B4-BE49-F238E27FC236}">
                <a16:creationId xmlns:a16="http://schemas.microsoft.com/office/drawing/2014/main" id="{9DAC638A-28A4-4E2A-A0E5-1170DF918580}"/>
              </a:ext>
            </a:extLst>
          </p:cNvPr>
          <p:cNvSpPr txBox="1"/>
          <p:nvPr/>
        </p:nvSpPr>
        <p:spPr>
          <a:xfrm>
            <a:off x="16740896" y="7675904"/>
            <a:ext cx="7390184" cy="670120"/>
          </a:xfrm>
          <a:prstGeom prst="rect">
            <a:avLst/>
          </a:prstGeom>
          <a:noFill/>
          <a:effectLst/>
        </p:spPr>
        <p:txBody>
          <a:bodyPr wrap="square" rtlCol="0">
            <a:spAutoFit/>
          </a:bodyPr>
          <a:lstStyle/>
          <a:p>
            <a:pPr algn="ctr" defTabSz="1828084" hangingPunct="1">
              <a:lnSpc>
                <a:spcPct val="130000"/>
              </a:lnSpc>
              <a:spcBef>
                <a:spcPts val="0"/>
              </a:spcBef>
              <a:defRPr/>
            </a:pPr>
            <a:r>
              <a:rPr lang="en-US" altLang="zh-CN" sz="3200" b="1" dirty="0">
                <a:solidFill>
                  <a:srgbClr val="FFFF00"/>
                </a:solidFill>
                <a:latin typeface="微软雅黑" panose="020B0503020204020204" pitchFamily="34" charset="-122"/>
                <a:ea typeface="微软雅黑" panose="020B0503020204020204" pitchFamily="34" charset="-122"/>
                <a:cs typeface="Arial"/>
              </a:rPr>
              <a:t>Stereoscopic measurement of  CR</a:t>
            </a:r>
          </a:p>
        </p:txBody>
      </p:sp>
      <p:pic>
        <p:nvPicPr>
          <p:cNvPr id="22" name="图片 5">
            <a:extLst>
              <a:ext uri="{FF2B5EF4-FFF2-40B4-BE49-F238E27FC236}">
                <a16:creationId xmlns:a16="http://schemas.microsoft.com/office/drawing/2014/main" id="{80A4BE0E-EB9C-4494-AE6C-D482D07B5632}"/>
              </a:ext>
            </a:extLst>
          </p:cNvPr>
          <p:cNvPicPr>
            <a:picLocks noChangeAspect="1"/>
          </p:cNvPicPr>
          <p:nvPr/>
        </p:nvPicPr>
        <p:blipFill>
          <a:blip r:embed="rId6"/>
          <a:stretch>
            <a:fillRect/>
          </a:stretch>
        </p:blipFill>
        <p:spPr>
          <a:xfrm>
            <a:off x="13017107" y="204369"/>
            <a:ext cx="11289706" cy="6523090"/>
          </a:xfrm>
          <a:prstGeom prst="rect">
            <a:avLst/>
          </a:prstGeom>
          <a:ln>
            <a:noFill/>
          </a:ln>
          <a:effectLst>
            <a:softEdge rad="112500"/>
          </a:effectLst>
        </p:spPr>
      </p:pic>
      <p:sp>
        <p:nvSpPr>
          <p:cNvPr id="23" name="副标题 2">
            <a:extLst>
              <a:ext uri="{FF2B5EF4-FFF2-40B4-BE49-F238E27FC236}">
                <a16:creationId xmlns:a16="http://schemas.microsoft.com/office/drawing/2014/main" id="{2540EDFA-F5CB-4E0B-85C6-F09A45ED43DC}"/>
              </a:ext>
            </a:extLst>
          </p:cNvPr>
          <p:cNvSpPr txBox="1">
            <a:spLocks/>
          </p:cNvSpPr>
          <p:nvPr/>
        </p:nvSpPr>
        <p:spPr>
          <a:xfrm>
            <a:off x="616458" y="1971080"/>
            <a:ext cx="12262964" cy="4567040"/>
          </a:xfrm>
          <a:prstGeom prst="rect">
            <a:avLst/>
          </a:prstGeom>
        </p:spPr>
        <p:txBody>
          <a:bodyPr vert="horz" lIns="182874" tIns="91438" rIns="182874" bIns="91438"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defTabSz="1828618">
              <a:lnSpc>
                <a:spcPct val="120000"/>
              </a:lnSpc>
              <a:spcBef>
                <a:spcPts val="0"/>
              </a:spcBef>
              <a:spcAft>
                <a:spcPts val="2400"/>
              </a:spcAft>
              <a:buNone/>
              <a:defRPr/>
            </a:pPr>
            <a:r>
              <a:rPr lang="en-US" altLang="zh-CN" sz="4800" b="1" dirty="0">
                <a:solidFill>
                  <a:srgbClr val="C00000"/>
                </a:solidFill>
                <a:latin typeface="微软雅黑" panose="020B0503020204020204" pitchFamily="34" charset="-122"/>
                <a:ea typeface="微软雅黑" panose="020B0503020204020204" pitchFamily="34" charset="-122"/>
              </a:rPr>
              <a:t>LHAASO, </a:t>
            </a:r>
            <a:r>
              <a:rPr lang="en-US" altLang="zh-CN" sz="4800" b="1" dirty="0" err="1">
                <a:solidFill>
                  <a:srgbClr val="C00000"/>
                </a:solidFill>
                <a:latin typeface="微软雅黑" panose="020B0503020204020204" pitchFamily="34" charset="-122"/>
                <a:ea typeface="微软雅黑" panose="020B0503020204020204" pitchFamily="34" charset="-122"/>
              </a:rPr>
              <a:t>Daocheng</a:t>
            </a:r>
            <a:r>
              <a:rPr lang="en-US" altLang="zh-CN" sz="4800" b="1" dirty="0">
                <a:solidFill>
                  <a:srgbClr val="C00000"/>
                </a:solidFill>
                <a:latin typeface="微软雅黑" panose="020B0503020204020204" pitchFamily="34" charset="-122"/>
                <a:ea typeface="微软雅黑" panose="020B0503020204020204" pitchFamily="34" charset="-122"/>
              </a:rPr>
              <a:t>, China</a:t>
            </a:r>
          </a:p>
          <a:p>
            <a:pPr marL="457200" indent="-457200" defTabSz="1828618">
              <a:lnSpc>
                <a:spcPct val="120000"/>
              </a:lnSpc>
              <a:spcBef>
                <a:spcPts val="0"/>
              </a:spcBef>
              <a:defRPr/>
            </a:pPr>
            <a:r>
              <a:rPr lang="en-US" altLang="zh-CN" sz="4000" dirty="0">
                <a:solidFill>
                  <a:prstClr val="black"/>
                </a:solidFill>
                <a:latin typeface="微软雅黑" panose="020B0503020204020204" pitchFamily="34" charset="-122"/>
                <a:ea typeface="微软雅黑" panose="020B0503020204020204" pitchFamily="34" charset="-122"/>
                <a:cs typeface="Times New Roman" panose="02020603050405020304" pitchFamily="18" charset="0"/>
              </a:rPr>
              <a:t> </a:t>
            </a:r>
            <a:r>
              <a:rPr lang="en-US" altLang="zh-CN" sz="4000" b="1" dirty="0">
                <a:solidFill>
                  <a:prstClr val="black"/>
                </a:solidFill>
                <a:latin typeface="微软雅黑" panose="020B0503020204020204" pitchFamily="34" charset="-122"/>
                <a:ea typeface="微软雅黑" panose="020B0503020204020204" pitchFamily="34" charset="-122"/>
                <a:cs typeface="Times New Roman" panose="02020603050405020304" pitchFamily="18" charset="0"/>
              </a:rPr>
              <a:t>at </a:t>
            </a:r>
            <a:r>
              <a:rPr lang="pt-BR" altLang="zh-CN" sz="4000" b="1" dirty="0">
                <a:solidFill>
                  <a:prstClr val="black"/>
                </a:solidFill>
                <a:latin typeface="微软雅黑" panose="020B0503020204020204" pitchFamily="34" charset="-122"/>
                <a:ea typeface="微软雅黑" panose="020B0503020204020204" pitchFamily="34" charset="-122"/>
                <a:cs typeface="Times New Roman" panose="02020603050405020304" pitchFamily="18" charset="0"/>
              </a:rPr>
              <a:t>4410 </a:t>
            </a:r>
            <a:r>
              <a:rPr lang="en-US" altLang="zh-CN" sz="4000" b="1" dirty="0">
                <a:solidFill>
                  <a:prstClr val="black"/>
                </a:solidFill>
                <a:latin typeface="微软雅黑" panose="020B0503020204020204" pitchFamily="34" charset="-122"/>
                <a:ea typeface="微软雅黑" panose="020B0503020204020204" pitchFamily="34" charset="-122"/>
                <a:cs typeface="Times New Roman" panose="02020603050405020304" pitchFamily="18" charset="0"/>
              </a:rPr>
              <a:t>m above sea level</a:t>
            </a:r>
          </a:p>
          <a:p>
            <a:pPr marL="457200" indent="-457200" defTabSz="1828618">
              <a:lnSpc>
                <a:spcPct val="120000"/>
              </a:lnSpc>
              <a:spcBef>
                <a:spcPts val="0"/>
              </a:spcBef>
              <a:defRPr/>
            </a:pPr>
            <a:r>
              <a:rPr lang="en-US" altLang="zh-CN" sz="4000" b="1" dirty="0">
                <a:solidFill>
                  <a:srgbClr val="C00000"/>
                </a:solidFill>
                <a:latin typeface="微软雅黑" panose="020B0503020204020204" pitchFamily="34" charset="-122"/>
                <a:ea typeface="微软雅黑" panose="020B0503020204020204" pitchFamily="34" charset="-122"/>
                <a:cs typeface="Times New Roman" panose="02020603050405020304" pitchFamily="18" charset="0"/>
              </a:rPr>
              <a:t> </a:t>
            </a:r>
            <a:r>
              <a:rPr lang="en-US" altLang="zh-CN" sz="4000" b="1" dirty="0">
                <a:solidFill>
                  <a:prstClr val="black"/>
                </a:solidFill>
                <a:latin typeface="微软雅黑" panose="020B0503020204020204" pitchFamily="34" charset="-122"/>
                <a:ea typeface="微软雅黑" panose="020B0503020204020204" pitchFamily="34" charset="-122"/>
                <a:cs typeface="Times New Roman" panose="02020603050405020304" pitchFamily="18" charset="0"/>
              </a:rPr>
              <a:t>Construction finished in 2021</a:t>
            </a:r>
          </a:p>
          <a:p>
            <a:pPr marL="457200" indent="-457200" defTabSz="1828618">
              <a:lnSpc>
                <a:spcPct val="120000"/>
              </a:lnSpc>
              <a:spcBef>
                <a:spcPts val="0"/>
              </a:spcBef>
              <a:defRPr/>
            </a:pPr>
            <a:r>
              <a:rPr lang="en-US" altLang="zh-CN" sz="4000" b="1" dirty="0">
                <a:solidFill>
                  <a:prstClr val="black"/>
                </a:solidFill>
                <a:latin typeface="微软雅黑" panose="020B0503020204020204" pitchFamily="34" charset="-122"/>
                <a:ea typeface="微软雅黑" panose="020B0503020204020204" pitchFamily="34" charset="-122"/>
                <a:cs typeface="Times New Roman" panose="02020603050405020304" pitchFamily="18" charset="0"/>
              </a:rPr>
              <a:t> Operation for 5 years</a:t>
            </a:r>
          </a:p>
          <a:p>
            <a:pPr marL="457200" indent="-457200" defTabSz="1828618">
              <a:lnSpc>
                <a:spcPct val="120000"/>
              </a:lnSpc>
              <a:spcBef>
                <a:spcPts val="0"/>
              </a:spcBef>
              <a:defRPr/>
            </a:pPr>
            <a:r>
              <a:rPr lang="en-US" altLang="zh-CN" sz="4000" b="1" dirty="0">
                <a:solidFill>
                  <a:prstClr val="black"/>
                </a:solidFill>
                <a:latin typeface="微软雅黑" panose="020B0503020204020204" pitchFamily="34" charset="-122"/>
                <a:ea typeface="微软雅黑" panose="020B0503020204020204" pitchFamily="34" charset="-122"/>
                <a:cs typeface="Times New Roman" panose="02020603050405020304" pitchFamily="18" charset="0"/>
              </a:rPr>
              <a:t> Discovery of many </a:t>
            </a:r>
            <a:r>
              <a:rPr lang="en-US" altLang="zh-CN" sz="4000" b="1" dirty="0" err="1">
                <a:solidFill>
                  <a:prstClr val="black"/>
                </a:solidFill>
                <a:latin typeface="微软雅黑" panose="020B0503020204020204" pitchFamily="34" charset="-122"/>
                <a:ea typeface="微软雅黑" panose="020B0503020204020204" pitchFamily="34" charset="-122"/>
                <a:cs typeface="Times New Roman" panose="02020603050405020304" pitchFamily="18" charset="0"/>
              </a:rPr>
              <a:t>PeVatrons</a:t>
            </a:r>
            <a:r>
              <a:rPr lang="en-US" altLang="zh-CN" sz="4000" b="1" dirty="0">
                <a:solidFill>
                  <a:prstClr val="black"/>
                </a:solidFill>
                <a:latin typeface="微软雅黑" panose="020B0503020204020204" pitchFamily="34" charset="-122"/>
                <a:ea typeface="微软雅黑" panose="020B0503020204020204" pitchFamily="34" charset="-122"/>
                <a:cs typeface="Times New Roman" panose="02020603050405020304" pitchFamily="18" charset="0"/>
              </a:rPr>
              <a:t> and the   brightest GRBs </a:t>
            </a:r>
          </a:p>
          <a:p>
            <a:pPr marL="457200" indent="-457200" defTabSz="1828618">
              <a:lnSpc>
                <a:spcPct val="120000"/>
              </a:lnSpc>
              <a:spcBef>
                <a:spcPts val="0"/>
              </a:spcBef>
              <a:defRPr/>
            </a:pPr>
            <a:endParaRPr lang="en-US" altLang="zh-CN" sz="4000" b="1" dirty="0">
              <a:solidFill>
                <a:srgbClr val="C00000"/>
              </a:solidFill>
              <a:latin typeface="微软雅黑" panose="020B0503020204020204" pitchFamily="34" charset="-122"/>
              <a:ea typeface="微软雅黑" panose="020B0503020204020204" pitchFamily="34" charset="-122"/>
              <a:cs typeface="Times New Roman" panose="02020603050405020304" pitchFamily="18" charset="0"/>
            </a:endParaRPr>
          </a:p>
          <a:p>
            <a:pPr marL="457200" indent="-457200" defTabSz="1828618">
              <a:lnSpc>
                <a:spcPct val="120000"/>
              </a:lnSpc>
              <a:spcBef>
                <a:spcPts val="0"/>
              </a:spcBef>
              <a:defRPr/>
            </a:pPr>
            <a:endParaRPr lang="en-US" altLang="zh-CN" sz="4000" b="1" dirty="0">
              <a:solidFill>
                <a:srgbClr val="C00000"/>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5" name="Slide Number Placeholder 2">
            <a:extLst>
              <a:ext uri="{FF2B5EF4-FFF2-40B4-BE49-F238E27FC236}">
                <a16:creationId xmlns:a16="http://schemas.microsoft.com/office/drawing/2014/main" id="{F9B2039F-01DF-49EF-81AE-CDB69FDCE317}"/>
              </a:ext>
            </a:extLst>
          </p:cNvPr>
          <p:cNvSpPr>
            <a:spLocks noGrp="1"/>
          </p:cNvSpPr>
          <p:nvPr>
            <p:ph type="sldNum" sz="quarter" idx="12"/>
          </p:nvPr>
        </p:nvSpPr>
        <p:spPr>
          <a:xfrm>
            <a:off x="17212236" y="12709758"/>
            <a:ext cx="5483544" cy="730080"/>
          </a:xfrm>
        </p:spPr>
        <p:txBody>
          <a:bodyPr/>
          <a:lstStyle/>
          <a:p>
            <a:pPr defTabSz="1828800" hangingPunct="1">
              <a:lnSpc>
                <a:spcPct val="100000"/>
              </a:lnSpc>
              <a:spcBef>
                <a:spcPts val="0"/>
              </a:spcBef>
              <a:defRPr/>
            </a:pPr>
            <a:fld id="{E077DA78-E013-4A8C-AD75-63A150561B10}" type="slidenum">
              <a:rPr lang="zh-CN" altLang="en-US" kern="1200">
                <a:solidFill>
                  <a:prstClr val="black">
                    <a:tint val="75000"/>
                  </a:prstClr>
                </a:solidFill>
                <a:latin typeface="Calibri"/>
                <a:ea typeface="宋体" panose="02010600030101010101" pitchFamily="2" charset="-122"/>
              </a:rPr>
              <a:pPr defTabSz="1828800" hangingPunct="1">
                <a:lnSpc>
                  <a:spcPct val="100000"/>
                </a:lnSpc>
                <a:spcBef>
                  <a:spcPts val="0"/>
                </a:spcBef>
                <a:defRPr/>
              </a:pPr>
              <a:t>5</a:t>
            </a:fld>
            <a:endParaRPr lang="zh-CN" altLang="en-US" kern="1200" dirty="0">
              <a:solidFill>
                <a:prstClr val="black">
                  <a:tint val="75000"/>
                </a:prstClr>
              </a:solidFill>
              <a:latin typeface="Calibri"/>
              <a:ea typeface="宋体" panose="02010600030101010101" pitchFamily="2" charset="-122"/>
            </a:endParaRPr>
          </a:p>
        </p:txBody>
      </p:sp>
      <p:sp>
        <p:nvSpPr>
          <p:cNvPr id="27" name="标题 1">
            <a:extLst>
              <a:ext uri="{FF2B5EF4-FFF2-40B4-BE49-F238E27FC236}">
                <a16:creationId xmlns:a16="http://schemas.microsoft.com/office/drawing/2014/main" id="{CA39A59B-CF6F-4CEB-86BA-654D3AB7E6FC}"/>
              </a:ext>
            </a:extLst>
          </p:cNvPr>
          <p:cNvSpPr>
            <a:spLocks noGrp="1"/>
          </p:cNvSpPr>
          <p:nvPr>
            <p:ph type="title"/>
          </p:nvPr>
        </p:nvSpPr>
        <p:spPr>
          <a:xfrm>
            <a:off x="2051945" y="447723"/>
            <a:ext cx="9527314" cy="967070"/>
          </a:xfrm>
          <a:noFill/>
        </p:spPr>
        <p:txBody>
          <a:bodyPr>
            <a:noAutofit/>
          </a:bodyPr>
          <a:lstStyle/>
          <a:p>
            <a:pPr algn="ctr">
              <a:spcBef>
                <a:spcPts val="1200"/>
              </a:spcBef>
              <a:defRPr/>
            </a:pPr>
            <a:r>
              <a:rPr lang="en-US" altLang="zh-CN" sz="6400" dirty="0">
                <a:solidFill>
                  <a:schemeClr val="tx1"/>
                </a:solidFill>
                <a:effectLst>
                  <a:outerShdw blurRad="38100" dist="38100" dir="2700000" algn="tl">
                    <a:srgbClr val="000000">
                      <a:alpha val="43137"/>
                    </a:srgbClr>
                  </a:outerShdw>
                </a:effectLst>
                <a:latin typeface="Calibri"/>
                <a:ea typeface="宋体" panose="02010600030101010101" pitchFamily="2" charset="-122"/>
              </a:rPr>
              <a:t> Hybrid Detection of EAS</a:t>
            </a:r>
            <a:endParaRPr lang="zh-CN" altLang="en-US" sz="6400" b="0" dirty="0">
              <a:solidFill>
                <a:schemeClr val="tx1"/>
              </a:solidFill>
              <a:effectLst>
                <a:outerShdw blurRad="38100" dist="38100" dir="2700000" algn="tl">
                  <a:srgbClr val="000000">
                    <a:alpha val="43137"/>
                  </a:srgbClr>
                </a:outerShdw>
              </a:effectLst>
              <a:latin typeface="Calibri"/>
              <a:ea typeface="宋体" panose="02010600030101010101" pitchFamily="2" charset="-122"/>
            </a:endParaRPr>
          </a:p>
        </p:txBody>
      </p:sp>
    </p:spTree>
    <p:extLst>
      <p:ext uri="{BB962C8B-B14F-4D97-AF65-F5344CB8AC3E}">
        <p14:creationId xmlns:p14="http://schemas.microsoft.com/office/powerpoint/2010/main" val="1937939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A9854-8AE1-47B1-88C0-063F1BB529C8}"/>
              </a:ext>
            </a:extLst>
          </p:cNvPr>
          <p:cNvSpPr>
            <a:spLocks noGrp="1"/>
          </p:cNvSpPr>
          <p:nvPr>
            <p:ph type="title"/>
          </p:nvPr>
        </p:nvSpPr>
        <p:spPr/>
        <p:txBody>
          <a:bodyPr/>
          <a:lstStyle/>
          <a:p>
            <a:endParaRPr lang="zh-CN" altLang="en-US"/>
          </a:p>
        </p:txBody>
      </p:sp>
      <p:pic>
        <p:nvPicPr>
          <p:cNvPr id="3" name="图片 4">
            <a:extLst>
              <a:ext uri="{FF2B5EF4-FFF2-40B4-BE49-F238E27FC236}">
                <a16:creationId xmlns:a16="http://schemas.microsoft.com/office/drawing/2014/main" id="{8D8665E5-F8A8-4DF9-A007-98CC9742DFA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840" t="6103" r="33769"/>
          <a:stretch/>
        </p:blipFill>
        <p:spPr>
          <a:xfrm>
            <a:off x="57880" y="61644"/>
            <a:ext cx="9495948" cy="7911904"/>
          </a:xfrm>
          <a:prstGeom prst="rect">
            <a:avLst/>
          </a:prstGeom>
        </p:spPr>
      </p:pic>
      <p:pic>
        <p:nvPicPr>
          <p:cNvPr id="4" name="图片 38" descr="DSCF3744">
            <a:extLst>
              <a:ext uri="{FF2B5EF4-FFF2-40B4-BE49-F238E27FC236}">
                <a16:creationId xmlns:a16="http://schemas.microsoft.com/office/drawing/2014/main" id="{C6662434-74A9-4096-BFFC-8E69F8E0CAFB}"/>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0574690" y="9351994"/>
            <a:ext cx="6288644" cy="4192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图片 6">
            <a:extLst>
              <a:ext uri="{FF2B5EF4-FFF2-40B4-BE49-F238E27FC236}">
                <a16:creationId xmlns:a16="http://schemas.microsoft.com/office/drawing/2014/main" id="{DA096A25-3E1A-47E5-962F-4CD03189759F}"/>
              </a:ext>
            </a:extLst>
          </p:cNvPr>
          <p:cNvPicPr>
            <a:picLocks noChangeAspect="1"/>
          </p:cNvPicPr>
          <p:nvPr/>
        </p:nvPicPr>
        <p:blipFill>
          <a:blip r:embed="rId5"/>
          <a:stretch>
            <a:fillRect/>
          </a:stretch>
        </p:blipFill>
        <p:spPr>
          <a:xfrm>
            <a:off x="-51653" y="9142657"/>
            <a:ext cx="10306990" cy="4401770"/>
          </a:xfrm>
          <a:prstGeom prst="rect">
            <a:avLst/>
          </a:prstGeom>
        </p:spPr>
      </p:pic>
      <p:pic>
        <p:nvPicPr>
          <p:cNvPr id="6" name="Picture 3">
            <a:extLst>
              <a:ext uri="{FF2B5EF4-FFF2-40B4-BE49-F238E27FC236}">
                <a16:creationId xmlns:a16="http://schemas.microsoft.com/office/drawing/2014/main" id="{D37594E4-4BCE-4AA6-93FA-82722973A8B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891821" y="2835749"/>
            <a:ext cx="9451086" cy="4912470"/>
          </a:xfrm>
          <a:prstGeom prst="rect">
            <a:avLst/>
          </a:prstGeom>
          <a:ln w="38100" cap="sq">
            <a:no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7" name="图片 11">
            <a:extLst>
              <a:ext uri="{FF2B5EF4-FFF2-40B4-BE49-F238E27FC236}">
                <a16:creationId xmlns:a16="http://schemas.microsoft.com/office/drawing/2014/main" id="{51F7784F-4817-43BD-9F5E-62AA8C722FF1}"/>
              </a:ext>
            </a:extLst>
          </p:cNvPr>
          <p:cNvPicPr>
            <a:picLocks noChangeAspect="1"/>
          </p:cNvPicPr>
          <p:nvPr/>
        </p:nvPicPr>
        <p:blipFill>
          <a:blip r:embed="rId7"/>
          <a:stretch>
            <a:fillRect/>
          </a:stretch>
        </p:blipFill>
        <p:spPr>
          <a:xfrm rot="16200000">
            <a:off x="17926928" y="7611621"/>
            <a:ext cx="4979152" cy="6886458"/>
          </a:xfrm>
          <a:prstGeom prst="rect">
            <a:avLst/>
          </a:prstGeom>
        </p:spPr>
      </p:pic>
      <p:sp>
        <p:nvSpPr>
          <p:cNvPr id="8" name="文本框 15">
            <a:extLst>
              <a:ext uri="{FF2B5EF4-FFF2-40B4-BE49-F238E27FC236}">
                <a16:creationId xmlns:a16="http://schemas.microsoft.com/office/drawing/2014/main" id="{C58A7F14-E4B4-4DD3-8EF1-9D1341B10422}"/>
              </a:ext>
            </a:extLst>
          </p:cNvPr>
          <p:cNvSpPr txBox="1"/>
          <p:nvPr/>
        </p:nvSpPr>
        <p:spPr>
          <a:xfrm>
            <a:off x="17757279" y="7845312"/>
            <a:ext cx="4906343" cy="707886"/>
          </a:xfrm>
          <a:prstGeom prst="rect">
            <a:avLst/>
          </a:prstGeom>
          <a:noFill/>
        </p:spPr>
        <p:txBody>
          <a:bodyPr wrap="none" rtlCol="0">
            <a:spAutoFit/>
          </a:bodyPr>
          <a:lstStyle/>
          <a:p>
            <a:pPr defTabSz="1828800" hangingPunct="1">
              <a:lnSpc>
                <a:spcPct val="100000"/>
              </a:lnSpc>
              <a:spcBef>
                <a:spcPts val="0"/>
              </a:spcBef>
              <a:defRPr/>
            </a:pPr>
            <a:r>
              <a:rPr lang="en-US" altLang="zh-CN" sz="4000" b="1" kern="1200" dirty="0">
                <a:solidFill>
                  <a:srgbClr val="FF0000"/>
                </a:solidFill>
                <a:latin typeface="Times New Roman" panose="02020603050405020304" pitchFamily="18" charset="0"/>
                <a:ea typeface="新宋体" panose="02010609030101010101" pitchFamily="49" charset="-122"/>
                <a:cs typeface="Times New Roman" panose="02020603050405020304" pitchFamily="18" charset="0"/>
              </a:rPr>
              <a:t>Inner View of one ED</a:t>
            </a:r>
          </a:p>
        </p:txBody>
      </p:sp>
      <p:sp>
        <p:nvSpPr>
          <p:cNvPr id="9" name="矩形 16">
            <a:extLst>
              <a:ext uri="{FF2B5EF4-FFF2-40B4-BE49-F238E27FC236}">
                <a16:creationId xmlns:a16="http://schemas.microsoft.com/office/drawing/2014/main" id="{B2D4FC60-7362-452E-9521-F303AE81A539}"/>
              </a:ext>
            </a:extLst>
          </p:cNvPr>
          <p:cNvSpPr/>
          <p:nvPr/>
        </p:nvSpPr>
        <p:spPr>
          <a:xfrm>
            <a:off x="3068032" y="8428665"/>
            <a:ext cx="6200736" cy="830997"/>
          </a:xfrm>
          <a:prstGeom prst="rect">
            <a:avLst/>
          </a:prstGeom>
        </p:spPr>
        <p:txBody>
          <a:bodyPr wrap="none">
            <a:spAutoFit/>
          </a:bodyPr>
          <a:lstStyle/>
          <a:p>
            <a:pPr defTabSz="1828800" hangingPunct="1">
              <a:lnSpc>
                <a:spcPct val="100000"/>
              </a:lnSpc>
              <a:spcBef>
                <a:spcPts val="0"/>
              </a:spcBef>
              <a:defRPr/>
            </a:pPr>
            <a:r>
              <a:rPr lang="en-US" altLang="zh-CN" b="1" dirty="0">
                <a:solidFill>
                  <a:prstClr val="black"/>
                </a:solidFill>
                <a:latin typeface="Calibri"/>
                <a:ea typeface="宋体" panose="02010600030101010101" pitchFamily="2" charset="-122"/>
              </a:rPr>
              <a:t>Muon detector</a:t>
            </a:r>
            <a:r>
              <a:rPr lang="zh-CN" altLang="en-US" b="1" dirty="0">
                <a:solidFill>
                  <a:prstClr val="black"/>
                </a:solidFill>
                <a:latin typeface="Calibri"/>
                <a:ea typeface="宋体" panose="02010600030101010101" pitchFamily="2" charset="-122"/>
              </a:rPr>
              <a:t>（</a:t>
            </a:r>
            <a:r>
              <a:rPr lang="en-US" altLang="zh-CN" b="1" dirty="0">
                <a:solidFill>
                  <a:prstClr val="black"/>
                </a:solidFill>
                <a:latin typeface="Calibri"/>
                <a:ea typeface="宋体" panose="02010600030101010101" pitchFamily="2" charset="-122"/>
              </a:rPr>
              <a:t>MD</a:t>
            </a:r>
            <a:r>
              <a:rPr lang="zh-CN" altLang="en-US" b="1" dirty="0">
                <a:solidFill>
                  <a:prstClr val="black"/>
                </a:solidFill>
                <a:latin typeface="Calibri"/>
                <a:ea typeface="宋体" panose="02010600030101010101" pitchFamily="2" charset="-122"/>
              </a:rPr>
              <a:t>）</a:t>
            </a:r>
            <a:endParaRPr lang="zh-CN" altLang="en-US" b="1" dirty="0">
              <a:latin typeface="等线"/>
              <a:ea typeface="等线"/>
            </a:endParaRPr>
          </a:p>
        </p:txBody>
      </p:sp>
      <p:sp>
        <p:nvSpPr>
          <p:cNvPr id="10" name="矩形 17">
            <a:extLst>
              <a:ext uri="{FF2B5EF4-FFF2-40B4-BE49-F238E27FC236}">
                <a16:creationId xmlns:a16="http://schemas.microsoft.com/office/drawing/2014/main" id="{20BF43D3-615E-40E9-80FD-77411F599953}"/>
              </a:ext>
            </a:extLst>
          </p:cNvPr>
          <p:cNvSpPr/>
          <p:nvPr/>
        </p:nvSpPr>
        <p:spPr>
          <a:xfrm>
            <a:off x="9760419" y="1837233"/>
            <a:ext cx="5352954" cy="3785652"/>
          </a:xfrm>
          <a:prstGeom prst="rect">
            <a:avLst/>
          </a:prstGeom>
        </p:spPr>
        <p:txBody>
          <a:bodyPr wrap="square">
            <a:spAutoFit/>
          </a:bodyPr>
          <a:lstStyle/>
          <a:p>
            <a:pPr marL="571500" indent="-571500" defTabSz="1828800" hangingPunct="1">
              <a:lnSpc>
                <a:spcPct val="100000"/>
              </a:lnSpc>
              <a:spcBef>
                <a:spcPts val="0"/>
              </a:spcBef>
              <a:buFont typeface="Wingdings" panose="05000000000000000000" pitchFamily="2" charset="2"/>
              <a:buChar char="Ø"/>
              <a:defRPr/>
            </a:pPr>
            <a:r>
              <a:rPr lang="zh-CN" altLang="en-US" sz="4000" b="1" kern="1200" dirty="0">
                <a:latin typeface="等线"/>
                <a:ea typeface="等线"/>
              </a:rPr>
              <a:t>5195 E</a:t>
            </a:r>
            <a:r>
              <a:rPr lang="en-US" altLang="zh-CN" sz="4000" b="1" kern="1200" dirty="0">
                <a:latin typeface="等线"/>
                <a:ea typeface="等线"/>
              </a:rPr>
              <a:t>Ds</a:t>
            </a:r>
          </a:p>
          <a:p>
            <a:pPr marL="1485900" lvl="1" indent="-571500" defTabSz="1828800" hangingPunct="1">
              <a:lnSpc>
                <a:spcPct val="100000"/>
              </a:lnSpc>
              <a:spcBef>
                <a:spcPts val="0"/>
              </a:spcBef>
              <a:buFont typeface="Arial" panose="020B0604020202020204" pitchFamily="34" charset="0"/>
              <a:buChar char="•"/>
              <a:defRPr/>
            </a:pPr>
            <a:r>
              <a:rPr lang="zh-CN" altLang="en-US" sz="4000" b="1" kern="1200" dirty="0">
                <a:latin typeface="等线"/>
                <a:ea typeface="等线"/>
              </a:rPr>
              <a:t>1 m</a:t>
            </a:r>
            <a:r>
              <a:rPr lang="zh-CN" altLang="en-US" sz="4000" b="1" kern="1200" baseline="30000" dirty="0">
                <a:latin typeface="等线"/>
                <a:ea typeface="等线"/>
              </a:rPr>
              <a:t>2 </a:t>
            </a:r>
            <a:r>
              <a:rPr lang="zh-CN" altLang="en-US" sz="4000" b="1" kern="1200" dirty="0">
                <a:latin typeface="等线"/>
                <a:ea typeface="等线"/>
              </a:rPr>
              <a:t>each</a:t>
            </a:r>
            <a:endParaRPr lang="en-US" altLang="zh-CN" sz="4000" b="1" kern="1200" dirty="0">
              <a:latin typeface="等线"/>
              <a:ea typeface="等线"/>
            </a:endParaRPr>
          </a:p>
          <a:p>
            <a:pPr marL="1485900" lvl="1" indent="-571500" defTabSz="1828800" hangingPunct="1">
              <a:lnSpc>
                <a:spcPct val="100000"/>
              </a:lnSpc>
              <a:spcBef>
                <a:spcPts val="0"/>
              </a:spcBef>
              <a:buFont typeface="Arial" panose="020B0604020202020204" pitchFamily="34" charset="0"/>
              <a:buChar char="•"/>
              <a:defRPr/>
            </a:pPr>
            <a:r>
              <a:rPr lang="zh-CN" altLang="en-US" sz="4000" b="1" kern="1200" dirty="0">
                <a:latin typeface="等线"/>
                <a:ea typeface="等线"/>
              </a:rPr>
              <a:t>15 m spacing</a:t>
            </a:r>
          </a:p>
          <a:p>
            <a:pPr marL="571500" indent="-571500" defTabSz="1828800" hangingPunct="1">
              <a:lnSpc>
                <a:spcPct val="100000"/>
              </a:lnSpc>
              <a:spcBef>
                <a:spcPts val="0"/>
              </a:spcBef>
              <a:buFont typeface="Wingdings" panose="05000000000000000000" pitchFamily="2" charset="2"/>
              <a:buChar char="Ø"/>
              <a:defRPr/>
            </a:pPr>
            <a:r>
              <a:rPr lang="zh-CN" altLang="en-US" sz="4000" b="1" kern="1200" dirty="0">
                <a:latin typeface="等线"/>
                <a:ea typeface="等线"/>
              </a:rPr>
              <a:t>1188 MDs</a:t>
            </a:r>
            <a:endParaRPr lang="en-US" altLang="zh-CN" sz="4000" b="1" kern="1200" dirty="0">
              <a:latin typeface="等线"/>
              <a:ea typeface="等线"/>
            </a:endParaRPr>
          </a:p>
          <a:p>
            <a:pPr marL="1600200" lvl="1" indent="-685800" defTabSz="1828800" hangingPunct="1">
              <a:lnSpc>
                <a:spcPct val="100000"/>
              </a:lnSpc>
              <a:spcBef>
                <a:spcPts val="0"/>
              </a:spcBef>
              <a:buFont typeface="Arial" panose="020B0604020202020204" pitchFamily="34" charset="0"/>
              <a:buChar char="•"/>
              <a:defRPr/>
            </a:pPr>
            <a:r>
              <a:rPr lang="zh-CN" altLang="en-US" sz="4000" b="1" kern="1200" dirty="0">
                <a:latin typeface="等线"/>
                <a:ea typeface="等线"/>
              </a:rPr>
              <a:t>36 m</a:t>
            </a:r>
            <a:r>
              <a:rPr lang="zh-CN" altLang="en-US" sz="4000" b="1" kern="1200" baseline="30000" dirty="0">
                <a:latin typeface="等线"/>
                <a:ea typeface="等线"/>
              </a:rPr>
              <a:t>2</a:t>
            </a:r>
            <a:r>
              <a:rPr lang="zh-CN" altLang="en-US" sz="4000" b="1" kern="1200" dirty="0">
                <a:latin typeface="等线"/>
                <a:ea typeface="等线"/>
              </a:rPr>
              <a:t> each</a:t>
            </a:r>
            <a:endParaRPr lang="en-US" altLang="zh-CN" sz="4000" b="1" kern="1200" dirty="0">
              <a:latin typeface="等线"/>
              <a:ea typeface="等线"/>
            </a:endParaRPr>
          </a:p>
          <a:p>
            <a:pPr marL="1600200" lvl="1" indent="-685800" defTabSz="1828800" hangingPunct="1">
              <a:lnSpc>
                <a:spcPct val="100000"/>
              </a:lnSpc>
              <a:spcBef>
                <a:spcPts val="0"/>
              </a:spcBef>
              <a:buFont typeface="Arial" panose="020B0604020202020204" pitchFamily="34" charset="0"/>
              <a:buChar char="•"/>
              <a:defRPr/>
            </a:pPr>
            <a:r>
              <a:rPr lang="zh-CN" altLang="en-US" sz="4000" b="1" kern="1200" dirty="0">
                <a:latin typeface="等线"/>
                <a:ea typeface="等线"/>
              </a:rPr>
              <a:t>30 m spacing</a:t>
            </a:r>
          </a:p>
        </p:txBody>
      </p:sp>
      <p:sp>
        <p:nvSpPr>
          <p:cNvPr id="11" name="文本框 18">
            <a:extLst>
              <a:ext uri="{FF2B5EF4-FFF2-40B4-BE49-F238E27FC236}">
                <a16:creationId xmlns:a16="http://schemas.microsoft.com/office/drawing/2014/main" id="{68D7AEAC-1863-4E13-AC37-294E9F292A54}"/>
              </a:ext>
            </a:extLst>
          </p:cNvPr>
          <p:cNvSpPr txBox="1"/>
          <p:nvPr/>
        </p:nvSpPr>
        <p:spPr>
          <a:xfrm>
            <a:off x="9688173" y="517985"/>
            <a:ext cx="5650902" cy="923326"/>
          </a:xfrm>
          <a:prstGeom prst="rect">
            <a:avLst/>
          </a:prstGeom>
          <a:noFill/>
          <a:ln w="12700" cap="flat">
            <a:noFill/>
            <a:miter lim="400000"/>
          </a:ln>
          <a:effectLst/>
          <a:sp3d/>
        </p:spPr>
        <p:txBody>
          <a:bodyPr rot="0" spcFirstLastPara="1" vertOverflow="overflow" horzOverflow="overflow" vert="horz" wrap="none" lIns="91438" tIns="91438" rIns="91438" bIns="91438" numCol="1" spcCol="38100" rtlCol="0" anchor="t">
            <a:spAutoFit/>
          </a:bodyPr>
          <a:lstStyle/>
          <a:p>
            <a:pPr defTabSz="1828800">
              <a:lnSpc>
                <a:spcPct val="100000"/>
              </a:lnSpc>
              <a:spcBef>
                <a:spcPts val="0"/>
              </a:spcBef>
              <a:defRPr/>
            </a:pPr>
            <a:r>
              <a:rPr lang="en-US" altLang="zh-CN" b="1" dirty="0">
                <a:solidFill>
                  <a:srgbClr val="FF0000"/>
                </a:solidFill>
                <a:latin typeface="微软雅黑" panose="020B0503020204020204" pitchFamily="34" charset="-122"/>
                <a:ea typeface="微软雅黑" panose="020B0503020204020204" pitchFamily="34" charset="-122"/>
                <a:sym typeface="等线"/>
              </a:rPr>
              <a:t>KM2A: 1.36 (km)</a:t>
            </a:r>
            <a:r>
              <a:rPr lang="en-US" altLang="zh-CN" b="1" baseline="30000" dirty="0">
                <a:solidFill>
                  <a:srgbClr val="FF0000"/>
                </a:solidFill>
                <a:latin typeface="微软雅黑" panose="020B0503020204020204" pitchFamily="34" charset="-122"/>
                <a:ea typeface="微软雅黑" panose="020B0503020204020204" pitchFamily="34" charset="-122"/>
                <a:sym typeface="等线"/>
              </a:rPr>
              <a:t>2</a:t>
            </a:r>
            <a:endParaRPr lang="zh-CN" altLang="en-US" b="1" baseline="30000" dirty="0">
              <a:solidFill>
                <a:srgbClr val="FF0000"/>
              </a:solidFill>
              <a:latin typeface="微软雅黑" panose="020B0503020204020204" pitchFamily="34" charset="-122"/>
              <a:ea typeface="微软雅黑" panose="020B0503020204020204" pitchFamily="34" charset="-122"/>
              <a:sym typeface="等线"/>
            </a:endParaRPr>
          </a:p>
        </p:txBody>
      </p:sp>
      <p:cxnSp>
        <p:nvCxnSpPr>
          <p:cNvPr id="12" name="直接箭头连接符 21">
            <a:extLst>
              <a:ext uri="{FF2B5EF4-FFF2-40B4-BE49-F238E27FC236}">
                <a16:creationId xmlns:a16="http://schemas.microsoft.com/office/drawing/2014/main" id="{C474A3BC-0CAD-431C-AC07-0966D33ECD80}"/>
              </a:ext>
            </a:extLst>
          </p:cNvPr>
          <p:cNvCxnSpPr>
            <a:cxnSpLocks/>
          </p:cNvCxnSpPr>
          <p:nvPr/>
        </p:nvCxnSpPr>
        <p:spPr>
          <a:xfrm>
            <a:off x="2524478" y="8890329"/>
            <a:ext cx="2218808" cy="4692294"/>
          </a:xfrm>
          <a:prstGeom prst="straightConnector1">
            <a:avLst/>
          </a:prstGeom>
          <a:noFill/>
          <a:ln w="28575" cap="flat" cmpd="sng" algn="ctr">
            <a:solidFill>
              <a:srgbClr val="0000FF"/>
            </a:solidFill>
            <a:prstDash val="solid"/>
            <a:tailEnd type="triangle"/>
          </a:ln>
          <a:effectLst/>
        </p:spPr>
      </p:cxnSp>
      <p:sp>
        <p:nvSpPr>
          <p:cNvPr id="13" name="文本框 26">
            <a:extLst>
              <a:ext uri="{FF2B5EF4-FFF2-40B4-BE49-F238E27FC236}">
                <a16:creationId xmlns:a16="http://schemas.microsoft.com/office/drawing/2014/main" id="{C879C199-70C9-4F5E-9A68-C6DF4D918B7D}"/>
              </a:ext>
            </a:extLst>
          </p:cNvPr>
          <p:cNvSpPr txBox="1"/>
          <p:nvPr/>
        </p:nvSpPr>
        <p:spPr>
          <a:xfrm>
            <a:off x="1354637" y="8403718"/>
            <a:ext cx="1056695" cy="1169547"/>
          </a:xfrm>
          <a:prstGeom prst="rect">
            <a:avLst/>
          </a:prstGeom>
          <a:noFill/>
          <a:ln w="12700" cap="flat">
            <a:noFill/>
            <a:miter lim="400000"/>
          </a:ln>
          <a:effectLst/>
          <a:sp3d/>
        </p:spPr>
        <p:txBody>
          <a:bodyPr rot="0" spcFirstLastPara="1" vertOverflow="overflow" horzOverflow="overflow" vert="horz" wrap="none" lIns="91438" tIns="91438" rIns="91438" bIns="91438" numCol="1" spcCol="38100" rtlCol="0" anchor="t">
            <a:spAutoFit/>
          </a:bodyPr>
          <a:lstStyle/>
          <a:p>
            <a:pPr defTabSz="1828800">
              <a:lnSpc>
                <a:spcPct val="100000"/>
              </a:lnSpc>
              <a:spcBef>
                <a:spcPts val="0"/>
              </a:spcBef>
              <a:defRPr/>
            </a:pPr>
            <a:r>
              <a:rPr lang="en-US" altLang="zh-CN" sz="6400" b="1" dirty="0">
                <a:solidFill>
                  <a:srgbClr val="0000FF"/>
                </a:solidFill>
                <a:latin typeface="等线"/>
                <a:ea typeface="等线"/>
                <a:sym typeface="等线"/>
              </a:rPr>
              <a:t>μ</a:t>
            </a:r>
            <a:r>
              <a:rPr lang="en-US" altLang="zh-CN" sz="6400" b="1" baseline="30000" dirty="0">
                <a:solidFill>
                  <a:srgbClr val="0000FF"/>
                </a:solidFill>
                <a:latin typeface="等线"/>
                <a:ea typeface="等线"/>
                <a:sym typeface="等线"/>
              </a:rPr>
              <a:t>±</a:t>
            </a:r>
            <a:endParaRPr lang="zh-CN" altLang="en-US" sz="6400" b="1" baseline="30000" dirty="0">
              <a:solidFill>
                <a:srgbClr val="0000FF"/>
              </a:solidFill>
              <a:latin typeface="等线"/>
              <a:ea typeface="等线"/>
              <a:sym typeface="等线"/>
            </a:endParaRPr>
          </a:p>
        </p:txBody>
      </p:sp>
      <p:cxnSp>
        <p:nvCxnSpPr>
          <p:cNvPr id="14" name="Straight Arrow Connector 13">
            <a:extLst>
              <a:ext uri="{FF2B5EF4-FFF2-40B4-BE49-F238E27FC236}">
                <a16:creationId xmlns:a16="http://schemas.microsoft.com/office/drawing/2014/main" id="{D3753B1E-595F-4D9C-A219-7543FF965187}"/>
              </a:ext>
            </a:extLst>
          </p:cNvPr>
          <p:cNvCxnSpPr>
            <a:cxnSpLocks/>
          </p:cNvCxnSpPr>
          <p:nvPr/>
        </p:nvCxnSpPr>
        <p:spPr>
          <a:xfrm>
            <a:off x="3795331" y="5715216"/>
            <a:ext cx="2613858" cy="341636"/>
          </a:xfrm>
          <a:prstGeom prst="straightConnector1">
            <a:avLst/>
          </a:prstGeom>
          <a:noFill/>
          <a:ln w="19050" cap="flat" cmpd="sng" algn="ctr">
            <a:solidFill>
              <a:srgbClr val="FFFFFF"/>
            </a:solidFill>
            <a:prstDash val="solid"/>
            <a:headEnd type="triangle"/>
            <a:tailEnd type="triangle"/>
          </a:ln>
          <a:effectLst/>
        </p:spPr>
      </p:cxnSp>
      <p:sp>
        <p:nvSpPr>
          <p:cNvPr id="15" name="TextBox 14">
            <a:extLst>
              <a:ext uri="{FF2B5EF4-FFF2-40B4-BE49-F238E27FC236}">
                <a16:creationId xmlns:a16="http://schemas.microsoft.com/office/drawing/2014/main" id="{73B52E62-24E3-4E6A-9B09-9987AE55C1D2}"/>
              </a:ext>
            </a:extLst>
          </p:cNvPr>
          <p:cNvSpPr txBox="1"/>
          <p:nvPr/>
        </p:nvSpPr>
        <p:spPr>
          <a:xfrm>
            <a:off x="4658137" y="5186149"/>
            <a:ext cx="1233026" cy="738660"/>
          </a:xfrm>
          <a:prstGeom prst="rect">
            <a:avLst/>
          </a:prstGeom>
          <a:noFill/>
          <a:ln w="12700" cap="flat">
            <a:noFill/>
            <a:miter lim="400000"/>
          </a:ln>
          <a:effectLst/>
          <a:sp3d/>
        </p:spPr>
        <p:txBody>
          <a:bodyPr rot="0" spcFirstLastPara="1" vertOverflow="overflow" horzOverflow="overflow" vert="horz" wrap="none" lIns="91438" tIns="91438" rIns="91438" bIns="91438" numCol="1" spcCol="38100" rtlCol="0" anchor="t">
            <a:spAutoFit/>
          </a:bodyPr>
          <a:lstStyle/>
          <a:p>
            <a:pPr defTabSz="1828800">
              <a:lnSpc>
                <a:spcPct val="100000"/>
              </a:lnSpc>
              <a:spcBef>
                <a:spcPts val="0"/>
              </a:spcBef>
              <a:defRPr/>
            </a:pPr>
            <a:r>
              <a:rPr lang="en-US" altLang="zh-CN" sz="3600" b="1" dirty="0">
                <a:solidFill>
                  <a:srgbClr val="FFFFFF"/>
                </a:solidFill>
                <a:latin typeface="等线"/>
                <a:ea typeface="等线"/>
                <a:sym typeface="等线"/>
              </a:rPr>
              <a:t>30 m</a:t>
            </a:r>
            <a:endParaRPr lang="zh-CN" altLang="en-US" sz="3600" b="1" dirty="0">
              <a:solidFill>
                <a:srgbClr val="FFFFFF"/>
              </a:solidFill>
              <a:latin typeface="等线"/>
              <a:ea typeface="等线"/>
              <a:sym typeface="等线"/>
            </a:endParaRPr>
          </a:p>
        </p:txBody>
      </p:sp>
      <p:cxnSp>
        <p:nvCxnSpPr>
          <p:cNvPr id="16" name="Straight Arrow Connector 15">
            <a:extLst>
              <a:ext uri="{FF2B5EF4-FFF2-40B4-BE49-F238E27FC236}">
                <a16:creationId xmlns:a16="http://schemas.microsoft.com/office/drawing/2014/main" id="{1FD534FB-BFE6-4E64-B83D-3CFE7D210FC2}"/>
              </a:ext>
            </a:extLst>
          </p:cNvPr>
          <p:cNvCxnSpPr>
            <a:cxnSpLocks/>
          </p:cNvCxnSpPr>
          <p:nvPr/>
        </p:nvCxnSpPr>
        <p:spPr>
          <a:xfrm>
            <a:off x="4945693" y="6775371"/>
            <a:ext cx="1306930" cy="82630"/>
          </a:xfrm>
          <a:prstGeom prst="straightConnector1">
            <a:avLst/>
          </a:prstGeom>
          <a:noFill/>
          <a:ln w="19050" cap="flat" cmpd="sng" algn="ctr">
            <a:solidFill>
              <a:srgbClr val="FFFFFF"/>
            </a:solidFill>
            <a:prstDash val="solid"/>
            <a:headEnd type="triangle"/>
            <a:tailEnd type="triangle"/>
          </a:ln>
          <a:effectLst/>
        </p:spPr>
      </p:cxnSp>
      <p:sp>
        <p:nvSpPr>
          <p:cNvPr id="17" name="TextBox 16">
            <a:extLst>
              <a:ext uri="{FF2B5EF4-FFF2-40B4-BE49-F238E27FC236}">
                <a16:creationId xmlns:a16="http://schemas.microsoft.com/office/drawing/2014/main" id="{565FF122-5105-4951-969A-57F0094A0B14}"/>
              </a:ext>
            </a:extLst>
          </p:cNvPr>
          <p:cNvSpPr txBox="1"/>
          <p:nvPr/>
        </p:nvSpPr>
        <p:spPr>
          <a:xfrm>
            <a:off x="4934211" y="6833333"/>
            <a:ext cx="1233026" cy="738660"/>
          </a:xfrm>
          <a:prstGeom prst="rect">
            <a:avLst/>
          </a:prstGeom>
          <a:noFill/>
          <a:ln w="12700" cap="flat">
            <a:noFill/>
            <a:miter lim="400000"/>
          </a:ln>
          <a:effectLst/>
          <a:sp3d/>
        </p:spPr>
        <p:txBody>
          <a:bodyPr rot="0" spcFirstLastPara="1" vertOverflow="overflow" horzOverflow="overflow" vert="horz" wrap="none" lIns="91438" tIns="91438" rIns="91438" bIns="91438" numCol="1" spcCol="38100" rtlCol="0" anchor="t">
            <a:spAutoFit/>
          </a:bodyPr>
          <a:lstStyle/>
          <a:p>
            <a:pPr defTabSz="1828800">
              <a:lnSpc>
                <a:spcPct val="100000"/>
              </a:lnSpc>
              <a:spcBef>
                <a:spcPts val="0"/>
              </a:spcBef>
              <a:defRPr/>
            </a:pPr>
            <a:r>
              <a:rPr lang="en-US" altLang="zh-CN" sz="3600" b="1" dirty="0">
                <a:solidFill>
                  <a:srgbClr val="FFFFFF"/>
                </a:solidFill>
                <a:latin typeface="等线"/>
                <a:ea typeface="等线"/>
                <a:sym typeface="等线"/>
              </a:rPr>
              <a:t>15 m</a:t>
            </a:r>
            <a:endParaRPr lang="zh-CN" altLang="en-US" sz="3600" b="1" dirty="0">
              <a:solidFill>
                <a:srgbClr val="FFFFFF"/>
              </a:solidFill>
              <a:latin typeface="等线"/>
              <a:ea typeface="等线"/>
              <a:sym typeface="等线"/>
            </a:endParaRPr>
          </a:p>
        </p:txBody>
      </p:sp>
    </p:spTree>
    <p:extLst>
      <p:ext uri="{BB962C8B-B14F-4D97-AF65-F5344CB8AC3E}">
        <p14:creationId xmlns:p14="http://schemas.microsoft.com/office/powerpoint/2010/main" val="2567757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a:extLst>
              <a:ext uri="{FF2B5EF4-FFF2-40B4-BE49-F238E27FC236}">
                <a16:creationId xmlns:a16="http://schemas.microsoft.com/office/drawing/2014/main" id="{2EAACE40-98DE-4BF3-BE0B-CEC190CC960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86219" y="7754480"/>
            <a:ext cx="4645806" cy="2807776"/>
          </a:xfrm>
          <a:prstGeom prst="rect">
            <a:avLst/>
          </a:prstGeom>
          <a:noFill/>
        </p:spPr>
      </p:pic>
      <p:pic>
        <p:nvPicPr>
          <p:cNvPr id="10" name="图片 9" descr="说明: C:\Users\WangLY\Desktop\水袋制作\水袋设计评审文档\xelatex\pic\airbaoya.png">
            <a:extLst>
              <a:ext uri="{FF2B5EF4-FFF2-40B4-BE49-F238E27FC236}">
                <a16:creationId xmlns:a16="http://schemas.microsoft.com/office/drawing/2014/main" id="{A5959717-8C8E-4A0F-BA3A-64D984B8FC7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80999" y="7807580"/>
            <a:ext cx="6510962" cy="5530344"/>
          </a:xfrm>
          <a:prstGeom prst="rect">
            <a:avLst/>
          </a:prstGeom>
          <a:noFill/>
          <a:ln>
            <a:noFill/>
          </a:ln>
        </p:spPr>
      </p:pic>
      <p:pic>
        <p:nvPicPr>
          <p:cNvPr id="20" name="Picture 2"/>
          <p:cNvPicPr>
            <a:picLocks noChangeAspect="1" noChangeArrowheads="1"/>
          </p:cNvPicPr>
          <p:nvPr/>
        </p:nvPicPr>
        <p:blipFill>
          <a:blip r:embed="rId4" cstate="print"/>
          <a:srcRect/>
          <a:stretch>
            <a:fillRect/>
          </a:stretch>
        </p:blipFill>
        <p:spPr bwMode="auto">
          <a:xfrm rot="19111113">
            <a:off x="15310242" y="1450347"/>
            <a:ext cx="7994112" cy="5995586"/>
          </a:xfrm>
          <a:prstGeom prst="rect">
            <a:avLst/>
          </a:prstGeom>
          <a:noFill/>
          <a:ln w="9525">
            <a:noFill/>
            <a:miter lim="800000"/>
            <a:headEnd/>
            <a:tailEnd/>
          </a:ln>
          <a:effectLst/>
        </p:spPr>
      </p:pic>
      <p:sp>
        <p:nvSpPr>
          <p:cNvPr id="17" name="文本框 2"/>
          <p:cNvSpPr txBox="1"/>
          <p:nvPr/>
        </p:nvSpPr>
        <p:spPr>
          <a:xfrm>
            <a:off x="14309374" y="1910024"/>
            <a:ext cx="3143272" cy="830997"/>
          </a:xfrm>
          <a:prstGeom prst="rect">
            <a:avLst/>
          </a:prstGeom>
          <a:noFill/>
        </p:spPr>
        <p:txBody>
          <a:bodyPr wrap="square" rtlCol="0">
            <a:spAutoFit/>
          </a:bodyPr>
          <a:lstStyle/>
          <a:p>
            <a:pPr marL="571500" indent="-571500" defTabSz="1828800" hangingPunct="1">
              <a:lnSpc>
                <a:spcPct val="100000"/>
              </a:lnSpc>
              <a:spcBef>
                <a:spcPts val="0"/>
              </a:spcBef>
              <a:buFont typeface="Wingdings" panose="05000000000000000000" pitchFamily="2" charset="2"/>
              <a:buChar char="Ø"/>
            </a:pPr>
            <a:r>
              <a:rPr lang="en-US" altLang="zh-CN" kern="1200" dirty="0">
                <a:solidFill>
                  <a:prstClr val="black"/>
                </a:solidFill>
                <a:latin typeface="Cambria"/>
                <a:ea typeface="华文楷体" panose="02010600040101010101" pitchFamily="2" charset="-122"/>
              </a:rPr>
              <a:t>Liner </a:t>
            </a:r>
            <a:endParaRPr lang="zh-CN" altLang="en-US" kern="1200" dirty="0">
              <a:solidFill>
                <a:prstClr val="black"/>
              </a:solidFill>
              <a:latin typeface="Cambria"/>
              <a:ea typeface="华文楷体" panose="02010600040101010101" pitchFamily="2" charset="-122"/>
            </a:endParaRPr>
          </a:p>
        </p:txBody>
      </p:sp>
      <p:pic>
        <p:nvPicPr>
          <p:cNvPr id="18" name="图片 17" descr="MD安装.jpg"/>
          <p:cNvPicPr>
            <a:picLocks noChangeAspect="1"/>
          </p:cNvPicPr>
          <p:nvPr/>
        </p:nvPicPr>
        <p:blipFill>
          <a:blip r:embed="rId5" cstate="print"/>
          <a:stretch>
            <a:fillRect/>
          </a:stretch>
        </p:blipFill>
        <p:spPr>
          <a:xfrm>
            <a:off x="14724447" y="7429504"/>
            <a:ext cx="8381994" cy="6286496"/>
          </a:xfrm>
          <a:prstGeom prst="rect">
            <a:avLst/>
          </a:prstGeom>
        </p:spPr>
      </p:pic>
      <p:pic>
        <p:nvPicPr>
          <p:cNvPr id="2051" name="Picture 3"/>
          <p:cNvPicPr>
            <a:picLocks noChangeAspect="1" noChangeArrowheads="1"/>
          </p:cNvPicPr>
          <p:nvPr/>
        </p:nvPicPr>
        <p:blipFill>
          <a:blip r:embed="rId6"/>
          <a:srcRect/>
          <a:stretch>
            <a:fillRect/>
          </a:stretch>
        </p:blipFill>
        <p:spPr bwMode="auto">
          <a:xfrm>
            <a:off x="4818438" y="3"/>
            <a:ext cx="9286876" cy="6918722"/>
          </a:xfrm>
          <a:prstGeom prst="rect">
            <a:avLst/>
          </a:prstGeom>
          <a:noFill/>
          <a:ln w="9525">
            <a:noFill/>
            <a:miter lim="800000"/>
            <a:headEnd/>
            <a:tailEnd/>
          </a:ln>
          <a:effectLst/>
        </p:spPr>
      </p:pic>
      <p:sp>
        <p:nvSpPr>
          <p:cNvPr id="14" name="文本框 6"/>
          <p:cNvSpPr txBox="1">
            <a:spLocks noGrp="1"/>
          </p:cNvSpPr>
          <p:nvPr>
            <p:ph idx="1"/>
          </p:nvPr>
        </p:nvSpPr>
        <p:spPr>
          <a:xfrm>
            <a:off x="4420505" y="7035316"/>
            <a:ext cx="10303942" cy="584775"/>
          </a:xfrm>
          <a:prstGeom prst="rect">
            <a:avLst/>
          </a:prstGeom>
          <a:noFill/>
        </p:spPr>
        <p:txBody>
          <a:bodyPr wrap="square" rtlCol="0">
            <a:spAutoFit/>
          </a:bodyPr>
          <a:lstStyle/>
          <a:p>
            <a:pPr>
              <a:buFont typeface="Wingdings" panose="05000000000000000000" pitchFamily="2" charset="2"/>
              <a:buChar char="Ø"/>
            </a:pPr>
            <a:r>
              <a:rPr lang="en-US" altLang="zh-CN" sz="3200" dirty="0"/>
              <a:t>MD tanks tested for water proof before installation  </a:t>
            </a:r>
          </a:p>
        </p:txBody>
      </p:sp>
      <p:sp>
        <p:nvSpPr>
          <p:cNvPr id="16" name="文本框 3"/>
          <p:cNvSpPr txBox="1"/>
          <p:nvPr/>
        </p:nvSpPr>
        <p:spPr>
          <a:xfrm>
            <a:off x="239024" y="2264781"/>
            <a:ext cx="4163704" cy="5016758"/>
          </a:xfrm>
          <a:prstGeom prst="rect">
            <a:avLst/>
          </a:prstGeom>
        </p:spPr>
        <p:txBody>
          <a:bodyPr wrap="square">
            <a:spAutoFit/>
          </a:bodyPr>
          <a:lstStyle>
            <a:defPPr>
              <a:defRPr lang="zh-CN"/>
            </a:defPPr>
            <a:lvl1pPr lvl="0" algn="just">
              <a:spcAft>
                <a:spcPts val="0"/>
              </a:spcAft>
              <a:tabLst>
                <a:tab pos="270510" algn="l"/>
              </a:tabLst>
              <a:defRPr sz="2800" b="1">
                <a:solidFill>
                  <a:srgbClr val="FF0000"/>
                </a:solidFill>
                <a:latin typeface="微软雅黑" panose="020B0503020204020204" charset="-122"/>
                <a:ea typeface="微软雅黑" panose="020B0503020204020204" charset="-122"/>
              </a:defRPr>
            </a:lvl1pPr>
          </a:lstStyle>
          <a:p>
            <a:pPr defTabSz="1828800" hangingPunct="1">
              <a:lnSpc>
                <a:spcPct val="100000"/>
              </a:lnSpc>
              <a:spcBef>
                <a:spcPts val="0"/>
              </a:spcBef>
              <a:tabLst>
                <a:tab pos="541020" algn="l"/>
              </a:tabLst>
            </a:pPr>
            <a:r>
              <a:rPr lang="en-US" altLang="zh-CN" sz="8000" kern="1200" dirty="0" err="1"/>
              <a:t>Constr-uction</a:t>
            </a:r>
            <a:r>
              <a:rPr lang="en-US" altLang="zh-CN" sz="8000" kern="1200" dirty="0"/>
              <a:t> of MD Array </a:t>
            </a:r>
          </a:p>
        </p:txBody>
      </p:sp>
      <p:sp>
        <p:nvSpPr>
          <p:cNvPr id="12" name="TextBox 11"/>
          <p:cNvSpPr txBox="1"/>
          <p:nvPr/>
        </p:nvSpPr>
        <p:spPr>
          <a:xfrm>
            <a:off x="19483775" y="8235039"/>
            <a:ext cx="3203121" cy="830997"/>
          </a:xfrm>
          <a:prstGeom prst="rect">
            <a:avLst/>
          </a:prstGeom>
          <a:noFill/>
        </p:spPr>
        <p:txBody>
          <a:bodyPr wrap="none" rtlCol="0">
            <a:spAutoFit/>
          </a:bodyPr>
          <a:lstStyle/>
          <a:p>
            <a:pPr defTabSz="1828800" hangingPunct="1">
              <a:lnSpc>
                <a:spcPct val="100000"/>
              </a:lnSpc>
              <a:spcBef>
                <a:spcPts val="0"/>
              </a:spcBef>
            </a:pPr>
            <a:r>
              <a:rPr lang="en-US" altLang="zh-CN" b="1" kern="1200" dirty="0">
                <a:solidFill>
                  <a:prstClr val="black"/>
                </a:solidFill>
                <a:latin typeface="Cambria"/>
                <a:ea typeface="华文楷体" panose="02010600040101010101" pitchFamily="2" charset="-122"/>
              </a:rPr>
              <a:t>The 1</a:t>
            </a:r>
            <a:r>
              <a:rPr lang="en-US" altLang="zh-CN" b="1" kern="1200" baseline="30000" dirty="0">
                <a:solidFill>
                  <a:prstClr val="black"/>
                </a:solidFill>
                <a:latin typeface="Cambria"/>
                <a:ea typeface="华文楷体" panose="02010600040101010101" pitchFamily="2" charset="-122"/>
              </a:rPr>
              <a:t>st</a:t>
            </a:r>
            <a:r>
              <a:rPr lang="en-US" altLang="zh-CN" b="1" kern="1200" dirty="0">
                <a:solidFill>
                  <a:prstClr val="black"/>
                </a:solidFill>
                <a:latin typeface="Cambria"/>
                <a:ea typeface="华文楷体" panose="02010600040101010101" pitchFamily="2" charset="-122"/>
              </a:rPr>
              <a:t> MD</a:t>
            </a:r>
            <a:endParaRPr lang="zh-CN" altLang="en-US" b="1" kern="1200" dirty="0">
              <a:solidFill>
                <a:prstClr val="black"/>
              </a:solidFill>
              <a:latin typeface="Cambria"/>
              <a:ea typeface="华文楷体" panose="02010600040101010101" pitchFamily="2" charset="-122"/>
            </a:endParaRPr>
          </a:p>
        </p:txBody>
      </p:sp>
      <p:pic>
        <p:nvPicPr>
          <p:cNvPr id="11" name="图片 10">
            <a:extLst>
              <a:ext uri="{FF2B5EF4-FFF2-40B4-BE49-F238E27FC236}">
                <a16:creationId xmlns:a16="http://schemas.microsoft.com/office/drawing/2014/main" id="{8E462111-0D2F-4321-8646-5A4F02471C0E}"/>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50000"/>
          <a:stretch/>
        </p:blipFill>
        <p:spPr bwMode="auto">
          <a:xfrm>
            <a:off x="4575848" y="10562256"/>
            <a:ext cx="2688908" cy="2807776"/>
          </a:xfrm>
          <a:prstGeom prst="rect">
            <a:avLst/>
          </a:prstGeom>
          <a:noFill/>
        </p:spPr>
      </p:pic>
      <p:sp>
        <p:nvSpPr>
          <p:cNvPr id="15" name="TextBox 64">
            <a:extLst>
              <a:ext uri="{FF2B5EF4-FFF2-40B4-BE49-F238E27FC236}">
                <a16:creationId xmlns:a16="http://schemas.microsoft.com/office/drawing/2014/main" id="{40F24B0F-8122-4B84-B33B-808898C5C8C3}"/>
              </a:ext>
            </a:extLst>
          </p:cNvPr>
          <p:cNvSpPr txBox="1"/>
          <p:nvPr/>
        </p:nvSpPr>
        <p:spPr>
          <a:xfrm>
            <a:off x="2379287" y="10209458"/>
            <a:ext cx="5794006" cy="707886"/>
          </a:xfrm>
          <a:prstGeom prst="rect">
            <a:avLst/>
          </a:prstGeom>
          <a:noFill/>
        </p:spPr>
        <p:txBody>
          <a:bodyPr wrap="square" rtlCol="0">
            <a:spAutoFit/>
          </a:bodyPr>
          <a:lstStyle/>
          <a:p>
            <a:pPr algn="just" defTabSz="1828800" hangingPunct="1">
              <a:lnSpc>
                <a:spcPct val="100000"/>
              </a:lnSpc>
              <a:spcBef>
                <a:spcPts val="0"/>
              </a:spcBef>
            </a:pPr>
            <a:r>
              <a:rPr lang="en-US" altLang="zh-CN" sz="4000" kern="1200" dirty="0">
                <a:solidFill>
                  <a:prstClr val="black"/>
                </a:solidFill>
                <a:latin typeface="Cambria"/>
                <a:ea typeface="华文楷体" panose="02010600040101010101" pitchFamily="2" charset="-122"/>
              </a:rPr>
              <a:t>8” PMT</a:t>
            </a:r>
          </a:p>
        </p:txBody>
      </p:sp>
      <p:pic>
        <p:nvPicPr>
          <p:cNvPr id="2" name="图片 1">
            <a:extLst>
              <a:ext uri="{FF2B5EF4-FFF2-40B4-BE49-F238E27FC236}">
                <a16:creationId xmlns:a16="http://schemas.microsoft.com/office/drawing/2014/main" id="{A6D6154B-2E48-4A2B-A3FF-596BD3231A6A}"/>
              </a:ext>
            </a:extLst>
          </p:cNvPr>
          <p:cNvPicPr>
            <a:picLocks noChangeAspect="1"/>
          </p:cNvPicPr>
          <p:nvPr/>
        </p:nvPicPr>
        <p:blipFill>
          <a:blip r:embed="rId8"/>
          <a:stretch>
            <a:fillRect/>
          </a:stretch>
        </p:blipFill>
        <p:spPr>
          <a:xfrm>
            <a:off x="11215237" y="11552220"/>
            <a:ext cx="2792994" cy="1470536"/>
          </a:xfrm>
          <a:prstGeom prst="rect">
            <a:avLst/>
          </a:prstGeom>
        </p:spPr>
      </p:pic>
      <p:sp>
        <p:nvSpPr>
          <p:cNvPr id="25" name="TextBox 64">
            <a:extLst>
              <a:ext uri="{FF2B5EF4-FFF2-40B4-BE49-F238E27FC236}">
                <a16:creationId xmlns:a16="http://schemas.microsoft.com/office/drawing/2014/main" id="{BE5CEC4D-E441-4E44-91F5-EBBEA1344423}"/>
              </a:ext>
            </a:extLst>
          </p:cNvPr>
          <p:cNvSpPr txBox="1"/>
          <p:nvPr/>
        </p:nvSpPr>
        <p:spPr>
          <a:xfrm>
            <a:off x="8466792" y="11500244"/>
            <a:ext cx="4529948" cy="707886"/>
          </a:xfrm>
          <a:prstGeom prst="rect">
            <a:avLst/>
          </a:prstGeom>
          <a:noFill/>
        </p:spPr>
        <p:txBody>
          <a:bodyPr wrap="square" rtlCol="0">
            <a:spAutoFit/>
          </a:bodyPr>
          <a:lstStyle/>
          <a:p>
            <a:pPr algn="just" defTabSz="1828800" hangingPunct="1">
              <a:lnSpc>
                <a:spcPct val="100000"/>
              </a:lnSpc>
              <a:spcBef>
                <a:spcPts val="0"/>
              </a:spcBef>
            </a:pPr>
            <a:r>
              <a:rPr lang="en-US" altLang="zh-CN" sz="4000" b="1" kern="1200" dirty="0">
                <a:solidFill>
                  <a:srgbClr val="FF0000"/>
                </a:solidFill>
                <a:latin typeface="Cambria"/>
                <a:ea typeface="华文楷体" panose="02010600040101010101" pitchFamily="2" charset="-122"/>
              </a:rPr>
              <a:t>reflectivity &gt;99 % </a:t>
            </a:r>
          </a:p>
        </p:txBody>
      </p:sp>
    </p:spTree>
    <p:extLst>
      <p:ext uri="{BB962C8B-B14F-4D97-AF65-F5344CB8AC3E}">
        <p14:creationId xmlns:p14="http://schemas.microsoft.com/office/powerpoint/2010/main" val="2612423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内容占位符 18" descr="框图.jpg"/>
          <p:cNvPicPr>
            <a:picLocks noChangeAspect="1"/>
          </p:cNvPicPr>
          <p:nvPr/>
        </p:nvPicPr>
        <p:blipFill>
          <a:blip r:embed="rId2"/>
          <a:stretch>
            <a:fillRect/>
          </a:stretch>
        </p:blipFill>
        <p:spPr bwMode="auto">
          <a:xfrm>
            <a:off x="9485257" y="9208400"/>
            <a:ext cx="9256722" cy="4274336"/>
          </a:xfrm>
          <a:prstGeom prst="rect">
            <a:avLst/>
          </a:prstGeom>
          <a:noFill/>
          <a:ln w="9525">
            <a:noFill/>
            <a:miter lim="800000"/>
            <a:headEnd/>
            <a:tailEnd/>
          </a:ln>
        </p:spPr>
      </p:pic>
      <p:sp>
        <p:nvSpPr>
          <p:cNvPr id="3" name="内容占位符 2"/>
          <p:cNvSpPr>
            <a:spLocks noGrp="1"/>
          </p:cNvSpPr>
          <p:nvPr>
            <p:ph idx="1"/>
          </p:nvPr>
        </p:nvSpPr>
        <p:spPr>
          <a:xfrm>
            <a:off x="9895258" y="3066388"/>
            <a:ext cx="13969552" cy="1441212"/>
          </a:xfrm>
        </p:spPr>
        <p:txBody>
          <a:bodyPr>
            <a:normAutofit fontScale="77500" lnSpcReduction="20000"/>
          </a:bodyPr>
          <a:lstStyle/>
          <a:p>
            <a:r>
              <a:rPr lang="en-US" altLang="zh-CN" sz="4800" b="1" dirty="0">
                <a:solidFill>
                  <a:srgbClr val="0D0DFF"/>
                </a:solidFill>
              </a:rPr>
              <a:t>Waveform decay time indicate the water transparency</a:t>
            </a:r>
          </a:p>
          <a:p>
            <a:r>
              <a:rPr lang="en-US" altLang="zh-CN" sz="4800" b="1" dirty="0">
                <a:solidFill>
                  <a:srgbClr val="0D0DFF"/>
                </a:solidFill>
              </a:rPr>
              <a:t>In average, </a:t>
            </a:r>
            <a:r>
              <a:rPr lang="en-US" altLang="zh-CN" sz="4800" b="1" dirty="0">
                <a:solidFill>
                  <a:srgbClr val="C00000"/>
                </a:solidFill>
              </a:rPr>
              <a:t>20 bounces </a:t>
            </a:r>
            <a:r>
              <a:rPr lang="en-US" altLang="zh-CN" sz="4800" b="1" dirty="0">
                <a:solidFill>
                  <a:srgbClr val="0D0DFF"/>
                </a:solidFill>
              </a:rPr>
              <a:t>before the C-light reaches to PMT</a:t>
            </a:r>
            <a:endParaRPr lang="zh-CN" altLang="en-US" sz="4800" b="1" dirty="0">
              <a:solidFill>
                <a:srgbClr val="0D0DFF"/>
              </a:solidFill>
            </a:endParaRPr>
          </a:p>
        </p:txBody>
      </p:sp>
      <p:sp>
        <p:nvSpPr>
          <p:cNvPr id="4" name="灯片编号占位符 3"/>
          <p:cNvSpPr>
            <a:spLocks noGrp="1"/>
          </p:cNvSpPr>
          <p:nvPr>
            <p:ph type="sldNum" sz="quarter" idx="12"/>
          </p:nvPr>
        </p:nvSpPr>
        <p:spPr/>
        <p:txBody>
          <a:bodyPr/>
          <a:lstStyle/>
          <a:p>
            <a:pPr defTabSz="1828800" hangingPunct="1">
              <a:lnSpc>
                <a:spcPct val="100000"/>
              </a:lnSpc>
              <a:spcBef>
                <a:spcPts val="0"/>
              </a:spcBef>
            </a:pPr>
            <a:fld id="{57B7A88C-2608-48AA-AC46-4CFAB3029A3B}" type="slidenum">
              <a:rPr lang="zh-CN" altLang="en-US" sz="3600" kern="1200">
                <a:solidFill>
                  <a:prstClr val="black"/>
                </a:solidFill>
                <a:latin typeface="Cambria"/>
                <a:ea typeface="华文楷体" panose="02010600040101010101" pitchFamily="2" charset="-122"/>
              </a:rPr>
              <a:pPr defTabSz="1828800" hangingPunct="1">
                <a:lnSpc>
                  <a:spcPct val="100000"/>
                </a:lnSpc>
                <a:spcBef>
                  <a:spcPts val="0"/>
                </a:spcBef>
              </a:pPr>
              <a:t>8</a:t>
            </a:fld>
            <a:endParaRPr lang="zh-CN" altLang="en-US" sz="3600" kern="1200">
              <a:solidFill>
                <a:prstClr val="black"/>
              </a:solidFill>
              <a:latin typeface="Cambria"/>
              <a:ea typeface="华文楷体" panose="02010600040101010101" pitchFamily="2" charset="-122"/>
            </a:endParaRPr>
          </a:p>
        </p:txBody>
      </p:sp>
      <p:pic>
        <p:nvPicPr>
          <p:cNvPr id="5" name="图片 4"/>
          <p:cNvPicPr>
            <a:picLocks noChangeAspect="1"/>
          </p:cNvPicPr>
          <p:nvPr/>
        </p:nvPicPr>
        <p:blipFill>
          <a:blip r:embed="rId3"/>
          <a:stretch>
            <a:fillRect/>
          </a:stretch>
        </p:blipFill>
        <p:spPr>
          <a:xfrm>
            <a:off x="19113026" y="9775356"/>
            <a:ext cx="4122736" cy="3399064"/>
          </a:xfrm>
          <a:prstGeom prst="rect">
            <a:avLst/>
          </a:prstGeom>
        </p:spPr>
      </p:pic>
      <p:sp>
        <p:nvSpPr>
          <p:cNvPr id="2" name="标题 1"/>
          <p:cNvSpPr>
            <a:spLocks noGrp="1"/>
          </p:cNvSpPr>
          <p:nvPr>
            <p:ph type="title"/>
          </p:nvPr>
        </p:nvSpPr>
        <p:spPr>
          <a:xfrm>
            <a:off x="2837802" y="541580"/>
            <a:ext cx="19722020" cy="2585052"/>
          </a:xfrm>
        </p:spPr>
        <p:txBody>
          <a:bodyPr>
            <a:normAutofit fontScale="90000"/>
          </a:bodyPr>
          <a:lstStyle/>
          <a:p>
            <a:pPr algn="l"/>
            <a:r>
              <a:rPr lang="en-US" altLang="zh-CN" b="1" dirty="0"/>
              <a:t>   Shielding &amp;              </a:t>
            </a:r>
            <a:r>
              <a:rPr lang="en-US" altLang="zh-CN" b="1" dirty="0">
                <a:solidFill>
                  <a:srgbClr val="0D0DFF"/>
                </a:solidFill>
              </a:rPr>
              <a:t>FEE: 0.5GHz FADC</a:t>
            </a:r>
            <a:br>
              <a:rPr lang="en-US" altLang="zh-CN" b="1" dirty="0"/>
            </a:br>
            <a:r>
              <a:rPr lang="en-US" altLang="zh-CN" b="1" dirty="0"/>
              <a:t>water quality</a:t>
            </a:r>
            <a:r>
              <a:rPr lang="en-US" altLang="zh-CN" dirty="0"/>
              <a:t>  </a:t>
            </a:r>
            <a:endParaRPr lang="zh-CN" altLang="en-US" sz="4000" dirty="0"/>
          </a:p>
        </p:txBody>
      </p:sp>
      <p:pic>
        <p:nvPicPr>
          <p:cNvPr id="7" name="图片 6">
            <a:extLst>
              <a:ext uri="{FF2B5EF4-FFF2-40B4-BE49-F238E27FC236}">
                <a16:creationId xmlns:a16="http://schemas.microsoft.com/office/drawing/2014/main" id="{DC16C1AD-D7E8-4BEB-9EEA-BEEC68E50503}"/>
              </a:ext>
            </a:extLst>
          </p:cNvPr>
          <p:cNvPicPr>
            <a:picLocks noChangeAspect="1"/>
          </p:cNvPicPr>
          <p:nvPr/>
        </p:nvPicPr>
        <p:blipFill>
          <a:blip r:embed="rId4"/>
          <a:stretch>
            <a:fillRect/>
          </a:stretch>
        </p:blipFill>
        <p:spPr>
          <a:xfrm>
            <a:off x="9510868" y="4660403"/>
            <a:ext cx="6375888" cy="4522858"/>
          </a:xfrm>
          <a:prstGeom prst="rect">
            <a:avLst/>
          </a:prstGeom>
        </p:spPr>
      </p:pic>
      <p:pic>
        <p:nvPicPr>
          <p:cNvPr id="9" name="图片 8">
            <a:extLst>
              <a:ext uri="{FF2B5EF4-FFF2-40B4-BE49-F238E27FC236}">
                <a16:creationId xmlns:a16="http://schemas.microsoft.com/office/drawing/2014/main" id="{3FAEC137-2A5C-482E-A249-EC08866E091C}"/>
              </a:ext>
            </a:extLst>
          </p:cNvPr>
          <p:cNvPicPr>
            <a:picLocks noChangeAspect="1"/>
          </p:cNvPicPr>
          <p:nvPr/>
        </p:nvPicPr>
        <p:blipFill>
          <a:blip r:embed="rId5"/>
          <a:stretch>
            <a:fillRect/>
          </a:stretch>
        </p:blipFill>
        <p:spPr>
          <a:xfrm>
            <a:off x="15912370" y="4660403"/>
            <a:ext cx="7952440" cy="4522858"/>
          </a:xfrm>
          <a:prstGeom prst="rect">
            <a:avLst/>
          </a:prstGeom>
        </p:spPr>
      </p:pic>
      <p:graphicFrame>
        <p:nvGraphicFramePr>
          <p:cNvPr id="10" name="表格 9">
            <a:extLst>
              <a:ext uri="{FF2B5EF4-FFF2-40B4-BE49-F238E27FC236}">
                <a16:creationId xmlns:a16="http://schemas.microsoft.com/office/drawing/2014/main" id="{C9C84E8A-CC61-4DBB-8579-D94BA0003F84}"/>
              </a:ext>
            </a:extLst>
          </p:cNvPr>
          <p:cNvGraphicFramePr>
            <a:graphicFrameLocks noGrp="1"/>
          </p:cNvGraphicFramePr>
          <p:nvPr>
            <p:extLst/>
          </p:nvPr>
        </p:nvGraphicFramePr>
        <p:xfrm>
          <a:off x="708182" y="8171234"/>
          <a:ext cx="8591552" cy="5260820"/>
        </p:xfrm>
        <a:graphic>
          <a:graphicData uri="http://schemas.openxmlformats.org/drawingml/2006/table">
            <a:tbl>
              <a:tblPr firstRow="1" firstCol="1" bandRow="1"/>
              <a:tblGrid>
                <a:gridCol w="4295776">
                  <a:extLst>
                    <a:ext uri="{9D8B030D-6E8A-4147-A177-3AD203B41FA5}">
                      <a16:colId xmlns:a16="http://schemas.microsoft.com/office/drawing/2014/main" val="20000"/>
                    </a:ext>
                  </a:extLst>
                </a:gridCol>
                <a:gridCol w="4295776">
                  <a:extLst>
                    <a:ext uri="{9D8B030D-6E8A-4147-A177-3AD203B41FA5}">
                      <a16:colId xmlns:a16="http://schemas.microsoft.com/office/drawing/2014/main" val="20001"/>
                    </a:ext>
                  </a:extLst>
                </a:gridCol>
              </a:tblGrid>
              <a:tr h="1004862">
                <a:tc>
                  <a:txBody>
                    <a:bodyPr/>
                    <a:lstStyle/>
                    <a:p>
                      <a:pPr>
                        <a:lnSpc>
                          <a:spcPct val="110000"/>
                        </a:lnSpc>
                        <a:spcBef>
                          <a:spcPts val="300"/>
                        </a:spcBef>
                        <a:spcAft>
                          <a:spcPts val="300"/>
                        </a:spcAft>
                      </a:pPr>
                      <a:r>
                        <a:rPr lang="en-US" altLang="zh-CN"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of MDs</a:t>
                      </a:r>
                      <a:endParaRPr lang="zh-CN" sz="36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37160" marR="13716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0000"/>
                        </a:lnSpc>
                        <a:spcBef>
                          <a:spcPts val="300"/>
                        </a:spcBef>
                        <a:spcAft>
                          <a:spcPts val="300"/>
                        </a:spcAft>
                      </a:pPr>
                      <a:r>
                        <a:rPr lang="en-US"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1188</a:t>
                      </a:r>
                      <a:endParaRPr lang="zh-CN" sz="36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37160" marR="13716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902424">
                <a:tc>
                  <a:txBody>
                    <a:bodyPr/>
                    <a:lstStyle/>
                    <a:p>
                      <a:pPr>
                        <a:lnSpc>
                          <a:spcPct val="110000"/>
                        </a:lnSpc>
                        <a:spcBef>
                          <a:spcPts val="300"/>
                        </a:spcBef>
                        <a:spcAft>
                          <a:spcPts val="300"/>
                        </a:spcAft>
                      </a:pPr>
                      <a:r>
                        <a:rPr lang="en-US" altLang="zh-CN"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Effective Area</a:t>
                      </a:r>
                      <a:endParaRPr lang="zh-CN" sz="36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37160" marR="13716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0000"/>
                        </a:lnSpc>
                        <a:spcBef>
                          <a:spcPts val="300"/>
                        </a:spcBef>
                        <a:spcAft>
                          <a:spcPts val="300"/>
                        </a:spcAft>
                      </a:pPr>
                      <a:r>
                        <a:rPr lang="zh-CN"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US"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36</a:t>
                      </a:r>
                      <a:r>
                        <a:rPr lang="en-US" sz="3600" kern="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m</a:t>
                      </a:r>
                      <a:r>
                        <a:rPr lang="en-US" sz="3600" kern="0" baseline="300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kumimoji="0" lang="en-US"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kumimoji="0" lang="en-US" sz="3600" i="0" kern="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𝜙</a:t>
                      </a:r>
                      <a:r>
                        <a:rPr kumimoji="0" lang="en-US"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7 m</a:t>
                      </a:r>
                      <a:endParaRPr kumimoji="0" lang="zh-CN" altLang="en-US"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37160" marR="13716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506414">
                <a:tc>
                  <a:txBody>
                    <a:bodyPr/>
                    <a:lstStyle/>
                    <a:p>
                      <a:pPr>
                        <a:lnSpc>
                          <a:spcPct val="110000"/>
                        </a:lnSpc>
                        <a:spcBef>
                          <a:spcPts val="300"/>
                        </a:spcBef>
                        <a:spcAft>
                          <a:spcPts val="300"/>
                        </a:spcAft>
                      </a:pPr>
                      <a:r>
                        <a:rPr lang="en-US" altLang="zh-CN"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Charge Resolution</a:t>
                      </a:r>
                      <a:endParaRPr lang="zh-CN" sz="36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37160" marR="13716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0000"/>
                        </a:lnSpc>
                        <a:spcBef>
                          <a:spcPts val="300"/>
                        </a:spcBef>
                        <a:spcAft>
                          <a:spcPts val="300"/>
                        </a:spcAft>
                      </a:pPr>
                      <a:r>
                        <a:rPr lang="en-US"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25% @ 1 muon</a:t>
                      </a:r>
                    </a:p>
                    <a:p>
                      <a:pPr>
                        <a:lnSpc>
                          <a:spcPct val="110000"/>
                        </a:lnSpc>
                        <a:spcBef>
                          <a:spcPts val="300"/>
                        </a:spcBef>
                        <a:spcAft>
                          <a:spcPts val="300"/>
                        </a:spcAft>
                      </a:pPr>
                      <a:r>
                        <a:rPr lang="en-US"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&lt;5% @ 10k  muons</a:t>
                      </a:r>
                      <a:endParaRPr lang="zh-CN" sz="36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37160" marR="13716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923560">
                <a:tc>
                  <a:txBody>
                    <a:bodyPr/>
                    <a:lstStyle/>
                    <a:p>
                      <a:pPr>
                        <a:lnSpc>
                          <a:spcPct val="110000"/>
                        </a:lnSpc>
                        <a:spcBef>
                          <a:spcPts val="300"/>
                        </a:spcBef>
                        <a:spcAft>
                          <a:spcPts val="300"/>
                        </a:spcAft>
                      </a:pPr>
                      <a:r>
                        <a:rPr lang="en-US" altLang="zh-CN"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Time Resolution</a:t>
                      </a:r>
                      <a:endParaRPr lang="zh-CN" sz="36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37160" marR="13716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0000"/>
                        </a:lnSpc>
                        <a:spcBef>
                          <a:spcPts val="300"/>
                        </a:spcBef>
                        <a:spcAft>
                          <a:spcPts val="300"/>
                        </a:spcAft>
                      </a:pPr>
                      <a:r>
                        <a:rPr lang="en-US"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&lt;10</a:t>
                      </a:r>
                      <a:r>
                        <a:rPr lang="en-US" sz="3600" kern="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3600" kern="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ns</a:t>
                      </a:r>
                      <a:endParaRPr lang="zh-CN" sz="36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37160" marR="13716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923560">
                <a:tc>
                  <a:txBody>
                    <a:bodyPr/>
                    <a:lstStyle/>
                    <a:p>
                      <a:pPr>
                        <a:lnSpc>
                          <a:spcPct val="110000"/>
                        </a:lnSpc>
                        <a:spcBef>
                          <a:spcPts val="300"/>
                        </a:spcBef>
                        <a:spcAft>
                          <a:spcPts val="300"/>
                        </a:spcAft>
                      </a:pPr>
                      <a:r>
                        <a:rPr lang="en-US" altLang="zh-CN" sz="36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Shielding</a:t>
                      </a:r>
                      <a:endParaRPr lang="zh-CN" sz="36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37160" marR="13716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0000"/>
                        </a:lnSpc>
                        <a:spcBef>
                          <a:spcPts val="300"/>
                        </a:spcBef>
                        <a:spcAft>
                          <a:spcPts val="300"/>
                        </a:spcAft>
                      </a:pPr>
                      <a:r>
                        <a:rPr lang="en-US" altLang="zh-CN" sz="36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2.5 m dirt</a:t>
                      </a:r>
                      <a:endParaRPr lang="zh-CN" sz="36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37160" marR="13716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03466787"/>
                  </a:ext>
                </a:extLst>
              </a:tr>
            </a:tbl>
          </a:graphicData>
        </a:graphic>
      </p:graphicFrame>
      <p:pic>
        <p:nvPicPr>
          <p:cNvPr id="11" name="图片 10" descr="说明: C:\Users\WangLY\Desktop\水袋制作\水袋设计评审文档\xelatex\pic\md.jpg">
            <a:extLst>
              <a:ext uri="{FF2B5EF4-FFF2-40B4-BE49-F238E27FC236}">
                <a16:creationId xmlns:a16="http://schemas.microsoft.com/office/drawing/2014/main" id="{0DA23DD7-B447-4400-9C25-2A362438713F}"/>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708183" y="3334966"/>
            <a:ext cx="8591550" cy="4419600"/>
          </a:xfrm>
          <a:prstGeom prst="rect">
            <a:avLst/>
          </a:prstGeom>
          <a:noFill/>
          <a:ln>
            <a:noFill/>
          </a:ln>
        </p:spPr>
      </p:pic>
    </p:spTree>
    <p:extLst>
      <p:ext uri="{BB962C8B-B14F-4D97-AF65-F5344CB8AC3E}">
        <p14:creationId xmlns:p14="http://schemas.microsoft.com/office/powerpoint/2010/main" val="883298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9D3A74A-985B-48E8-900C-CA29F784FAF4}"/>
              </a:ext>
            </a:extLst>
          </p:cNvPr>
          <p:cNvSpPr>
            <a:spLocks noGrp="1"/>
          </p:cNvSpPr>
          <p:nvPr>
            <p:ph type="title"/>
          </p:nvPr>
        </p:nvSpPr>
        <p:spPr/>
        <p:txBody>
          <a:bodyPr/>
          <a:lstStyle/>
          <a:p>
            <a:r>
              <a:rPr lang="en-US" altLang="zh-CN" dirty="0"/>
              <a:t>Two water Cherenkov Detector Arrays </a:t>
            </a:r>
            <a:endParaRPr lang="zh-CN" altLang="en-US" dirty="0"/>
          </a:p>
        </p:txBody>
      </p:sp>
      <p:sp>
        <p:nvSpPr>
          <p:cNvPr id="3" name="文本框 2">
            <a:extLst>
              <a:ext uri="{FF2B5EF4-FFF2-40B4-BE49-F238E27FC236}">
                <a16:creationId xmlns:a16="http://schemas.microsoft.com/office/drawing/2014/main" id="{2CE38A1E-CC3A-4362-A40E-C608A937F5BD}"/>
              </a:ext>
            </a:extLst>
          </p:cNvPr>
          <p:cNvSpPr txBox="1"/>
          <p:nvPr/>
        </p:nvSpPr>
        <p:spPr>
          <a:xfrm>
            <a:off x="9019160" y="3849834"/>
            <a:ext cx="13457990" cy="8959119"/>
          </a:xfrm>
          <a:prstGeom prst="rect">
            <a:avLst/>
          </a:prstGeom>
          <a:noFill/>
        </p:spPr>
        <p:txBody>
          <a:bodyPr wrap="square" rtlCol="0">
            <a:spAutoFit/>
          </a:bodyPr>
          <a:lstStyle/>
          <a:p>
            <a:pPr marL="685800" indent="-685800" defTabSz="1828800" eaLnBrk="0">
              <a:lnSpc>
                <a:spcPct val="120000"/>
              </a:lnSpc>
              <a:spcBef>
                <a:spcPts val="1200"/>
              </a:spcBef>
              <a:spcAft>
                <a:spcPts val="1200"/>
              </a:spcAft>
              <a:buFont typeface="Wingdings" panose="05000000000000000000" pitchFamily="2" charset="2"/>
              <a:buChar char="Ø"/>
              <a:defRPr/>
            </a:pPr>
            <a:r>
              <a:rPr lang="en-US" altLang="zh-CN" kern="1200" dirty="0">
                <a:solidFill>
                  <a:srgbClr val="292929"/>
                </a:solidFill>
                <a:latin typeface="Calibri (Body)"/>
                <a:ea typeface="宋体" panose="02010600030101010101" pitchFamily="2" charset="-122"/>
              </a:rPr>
              <a:t>Muon Detector Array</a:t>
            </a:r>
            <a:endParaRPr lang="en-US" altLang="zh-CN" kern="1200" dirty="0">
              <a:solidFill>
                <a:prstClr val="black"/>
              </a:solidFill>
              <a:latin typeface="Calibri (Body)"/>
              <a:ea typeface="宋体" panose="02010600030101010101" pitchFamily="2" charset="-122"/>
            </a:endParaRPr>
          </a:p>
          <a:p>
            <a:pPr marL="1600200" lvl="1" indent="-685800" defTabSz="1828800" eaLnBrk="0">
              <a:lnSpc>
                <a:spcPct val="120000"/>
              </a:lnSpc>
              <a:spcBef>
                <a:spcPts val="1200"/>
              </a:spcBef>
              <a:spcAft>
                <a:spcPts val="1200"/>
              </a:spcAft>
              <a:buFontTx/>
              <a:buChar char="•"/>
              <a:defRPr/>
            </a:pPr>
            <a:r>
              <a:rPr lang="en-US" altLang="zh-CN" kern="1200" dirty="0">
                <a:solidFill>
                  <a:prstClr val="black"/>
                </a:solidFill>
                <a:latin typeface="Calibri (Body)"/>
                <a:ea typeface="宋体" panose="02010600030101010101" pitchFamily="2" charset="-122"/>
              </a:rPr>
              <a:t>1188 MDs in the array</a:t>
            </a:r>
          </a:p>
          <a:p>
            <a:pPr marL="1600200" lvl="1" indent="-685800" defTabSz="1828800" eaLnBrk="0">
              <a:lnSpc>
                <a:spcPct val="120000"/>
              </a:lnSpc>
              <a:spcBef>
                <a:spcPts val="1200"/>
              </a:spcBef>
              <a:spcAft>
                <a:spcPts val="1200"/>
              </a:spcAft>
              <a:buFontTx/>
              <a:buChar char="•"/>
              <a:defRPr/>
            </a:pPr>
            <a:r>
              <a:rPr lang="en-US" altLang="zh-CN" kern="1200" dirty="0">
                <a:solidFill>
                  <a:prstClr val="black"/>
                </a:solidFill>
                <a:latin typeface="Calibri (Body)"/>
                <a:ea typeface="宋体" panose="02010600030101010101" pitchFamily="2" charset="-122"/>
              </a:rPr>
              <a:t>Total active area of 40,000 m</a:t>
            </a:r>
            <a:r>
              <a:rPr lang="en-US" altLang="zh-CN" kern="1200" baseline="30000" dirty="0">
                <a:solidFill>
                  <a:prstClr val="black"/>
                </a:solidFill>
                <a:latin typeface="Calibri (Body)"/>
                <a:ea typeface="宋体" panose="02010600030101010101" pitchFamily="2" charset="-122"/>
              </a:rPr>
              <a:t>2</a:t>
            </a:r>
            <a:r>
              <a:rPr lang="en-US" altLang="zh-CN" kern="1200" dirty="0">
                <a:solidFill>
                  <a:prstClr val="black"/>
                </a:solidFill>
                <a:latin typeface="Calibri (Body)"/>
                <a:ea typeface="宋体" panose="02010600030101010101" pitchFamily="2" charset="-122"/>
              </a:rPr>
              <a:t> </a:t>
            </a:r>
          </a:p>
          <a:p>
            <a:pPr marL="1600200" lvl="1" indent="-685800" defTabSz="1828800" eaLnBrk="0">
              <a:lnSpc>
                <a:spcPct val="120000"/>
              </a:lnSpc>
              <a:spcBef>
                <a:spcPts val="1200"/>
              </a:spcBef>
              <a:spcAft>
                <a:spcPts val="1200"/>
              </a:spcAft>
              <a:buFontTx/>
              <a:buChar char="•"/>
              <a:defRPr/>
            </a:pPr>
            <a:r>
              <a:rPr lang="en-US" altLang="zh-CN" kern="1200" dirty="0">
                <a:solidFill>
                  <a:prstClr val="black"/>
                </a:solidFill>
                <a:latin typeface="Calibri (Body)"/>
                <a:ea typeface="宋体" panose="02010600030101010101" pitchFamily="2" charset="-122"/>
              </a:rPr>
              <a:t>Distributed in</a:t>
            </a:r>
            <a:r>
              <a:rPr lang="zh-CN" altLang="en-US" kern="1200" dirty="0">
                <a:solidFill>
                  <a:prstClr val="black"/>
                </a:solidFill>
                <a:latin typeface="Calibri (Body)"/>
                <a:ea typeface="宋体" panose="02010600030101010101" pitchFamily="2" charset="-122"/>
              </a:rPr>
              <a:t> </a:t>
            </a:r>
            <a:r>
              <a:rPr lang="en-US" altLang="zh-CN" kern="1200" dirty="0">
                <a:solidFill>
                  <a:prstClr val="black"/>
                </a:solidFill>
                <a:latin typeface="Calibri (Body)"/>
                <a:ea typeface="宋体" panose="02010600030101010101" pitchFamily="2" charset="-122"/>
              </a:rPr>
              <a:t>an</a:t>
            </a:r>
            <a:r>
              <a:rPr lang="zh-CN" altLang="en-US" kern="1200" dirty="0">
                <a:solidFill>
                  <a:prstClr val="black"/>
                </a:solidFill>
                <a:latin typeface="Calibri (Body)"/>
                <a:ea typeface="宋体" panose="02010600030101010101" pitchFamily="2" charset="-122"/>
              </a:rPr>
              <a:t> </a:t>
            </a:r>
            <a:r>
              <a:rPr lang="en-US" altLang="zh-CN" kern="1200" dirty="0">
                <a:solidFill>
                  <a:prstClr val="black"/>
                </a:solidFill>
                <a:latin typeface="Calibri (Body)"/>
                <a:ea typeface="宋体" panose="02010600030101010101" pitchFamily="2" charset="-122"/>
              </a:rPr>
              <a:t>EAS array of 1 km</a:t>
            </a:r>
            <a:r>
              <a:rPr lang="en-US" altLang="zh-CN" kern="1200" baseline="30000" dirty="0">
                <a:solidFill>
                  <a:prstClr val="black"/>
                </a:solidFill>
                <a:latin typeface="Calibri (Body)"/>
                <a:ea typeface="宋体" panose="02010600030101010101" pitchFamily="2" charset="-122"/>
              </a:rPr>
              <a:t>2</a:t>
            </a:r>
            <a:r>
              <a:rPr lang="en-US" altLang="zh-CN" kern="1200" dirty="0">
                <a:solidFill>
                  <a:prstClr val="black"/>
                </a:solidFill>
                <a:latin typeface="Calibri (Body)"/>
                <a:ea typeface="宋体" panose="02010600030101010101" pitchFamily="2" charset="-122"/>
              </a:rPr>
              <a:t> with the filling factor of 4%</a:t>
            </a:r>
          </a:p>
          <a:p>
            <a:pPr marL="685800" indent="-685800" defTabSz="1828800" eaLnBrk="0">
              <a:lnSpc>
                <a:spcPct val="120000"/>
              </a:lnSpc>
              <a:spcBef>
                <a:spcPts val="1200"/>
              </a:spcBef>
              <a:spcAft>
                <a:spcPts val="1200"/>
              </a:spcAft>
              <a:buFont typeface="Wingdings" panose="05000000000000000000" pitchFamily="2" charset="2"/>
              <a:buChar char="Ø"/>
              <a:defRPr/>
            </a:pPr>
            <a:r>
              <a:rPr lang="en-US" altLang="zh-CN" kern="1200" dirty="0">
                <a:solidFill>
                  <a:prstClr val="black"/>
                </a:solidFill>
                <a:latin typeface="Calibri (Body)"/>
                <a:ea typeface="宋体" panose="02010600030101010101" pitchFamily="2" charset="-122"/>
              </a:rPr>
              <a:t>Water Pools for Air Shower Detection </a:t>
            </a:r>
          </a:p>
          <a:p>
            <a:pPr marL="1600200" lvl="1" indent="-685800" defTabSz="1828800" eaLnBrk="0">
              <a:lnSpc>
                <a:spcPct val="120000"/>
              </a:lnSpc>
              <a:spcBef>
                <a:spcPts val="1200"/>
              </a:spcBef>
              <a:spcAft>
                <a:spcPts val="1200"/>
              </a:spcAft>
              <a:buFontTx/>
              <a:buChar char="•"/>
              <a:defRPr/>
            </a:pPr>
            <a:r>
              <a:rPr lang="en-US" altLang="zh-CN" kern="1200" dirty="0">
                <a:solidFill>
                  <a:prstClr val="black"/>
                </a:solidFill>
                <a:latin typeface="Calibri (Body)"/>
                <a:ea typeface="宋体" panose="02010600030101010101" pitchFamily="2" charset="-122"/>
              </a:rPr>
              <a:t>Total active area of 78,000 m</a:t>
            </a:r>
            <a:r>
              <a:rPr lang="en-US" altLang="zh-CN" kern="1200" baseline="30000" dirty="0">
                <a:solidFill>
                  <a:prstClr val="black"/>
                </a:solidFill>
                <a:latin typeface="Calibri (Body)"/>
                <a:ea typeface="宋体" panose="02010600030101010101" pitchFamily="2" charset="-122"/>
              </a:rPr>
              <a:t>2</a:t>
            </a:r>
            <a:r>
              <a:rPr lang="en-US" altLang="zh-CN" kern="1200" dirty="0">
                <a:solidFill>
                  <a:prstClr val="black"/>
                </a:solidFill>
                <a:latin typeface="Calibri (Body)"/>
                <a:ea typeface="宋体" panose="02010600030101010101" pitchFamily="2" charset="-122"/>
              </a:rPr>
              <a:t>  </a:t>
            </a:r>
          </a:p>
          <a:p>
            <a:pPr marL="1600200" lvl="1" indent="-685800" defTabSz="1828800" eaLnBrk="0">
              <a:lnSpc>
                <a:spcPct val="120000"/>
              </a:lnSpc>
              <a:spcBef>
                <a:spcPts val="1200"/>
              </a:spcBef>
              <a:spcAft>
                <a:spcPts val="1200"/>
              </a:spcAft>
              <a:buFontTx/>
              <a:buChar char="•"/>
              <a:defRPr/>
            </a:pPr>
            <a:r>
              <a:rPr lang="en-US" altLang="zh-CN" kern="1200" dirty="0">
                <a:solidFill>
                  <a:prstClr val="black"/>
                </a:solidFill>
                <a:latin typeface="Calibri (Body)"/>
                <a:ea typeface="宋体" panose="02010600030101010101" pitchFamily="2" charset="-122"/>
              </a:rPr>
              <a:t>3120 detector units of 5×5×4.5 m</a:t>
            </a:r>
            <a:r>
              <a:rPr lang="en-US" altLang="zh-CN" kern="1200" baseline="30000" dirty="0">
                <a:solidFill>
                  <a:prstClr val="black"/>
                </a:solidFill>
                <a:latin typeface="Calibri (Body)"/>
                <a:ea typeface="宋体" panose="02010600030101010101" pitchFamily="2" charset="-122"/>
              </a:rPr>
              <a:t>3</a:t>
            </a:r>
            <a:r>
              <a:rPr lang="en-US" altLang="zh-CN" kern="1200" dirty="0">
                <a:solidFill>
                  <a:prstClr val="black"/>
                </a:solidFill>
                <a:latin typeface="Calibri (Body)"/>
                <a:ea typeface="宋体" panose="02010600030101010101" pitchFamily="2" charset="-122"/>
              </a:rPr>
              <a:t>… </a:t>
            </a:r>
          </a:p>
        </p:txBody>
      </p:sp>
      <p:pic>
        <p:nvPicPr>
          <p:cNvPr id="4" name="图片 3">
            <a:extLst>
              <a:ext uri="{FF2B5EF4-FFF2-40B4-BE49-F238E27FC236}">
                <a16:creationId xmlns:a16="http://schemas.microsoft.com/office/drawing/2014/main" id="{70224529-EC10-476C-AEF3-4AC933F9309C}"/>
              </a:ext>
            </a:extLst>
          </p:cNvPr>
          <p:cNvPicPr>
            <a:picLocks noChangeAspect="1"/>
          </p:cNvPicPr>
          <p:nvPr/>
        </p:nvPicPr>
        <p:blipFill>
          <a:blip r:embed="rId2"/>
          <a:stretch>
            <a:fillRect/>
          </a:stretch>
        </p:blipFill>
        <p:spPr>
          <a:xfrm>
            <a:off x="670832" y="2657311"/>
            <a:ext cx="7433930" cy="6214314"/>
          </a:xfrm>
          <a:prstGeom prst="rect">
            <a:avLst/>
          </a:prstGeom>
        </p:spPr>
      </p:pic>
      <p:pic>
        <p:nvPicPr>
          <p:cNvPr id="5" name="图片 4">
            <a:extLst>
              <a:ext uri="{FF2B5EF4-FFF2-40B4-BE49-F238E27FC236}">
                <a16:creationId xmlns:a16="http://schemas.microsoft.com/office/drawing/2014/main" id="{ED47B967-6533-43F0-B5D9-66F11870A130}"/>
              </a:ext>
            </a:extLst>
          </p:cNvPr>
          <p:cNvPicPr>
            <a:picLocks noChangeAspect="1"/>
          </p:cNvPicPr>
          <p:nvPr/>
        </p:nvPicPr>
        <p:blipFill>
          <a:blip r:embed="rId3"/>
          <a:stretch>
            <a:fillRect/>
          </a:stretch>
        </p:blipFill>
        <p:spPr>
          <a:xfrm>
            <a:off x="670835" y="9058253"/>
            <a:ext cx="7433928" cy="4375594"/>
          </a:xfrm>
          <a:prstGeom prst="rect">
            <a:avLst/>
          </a:prstGeom>
        </p:spPr>
      </p:pic>
      <p:cxnSp>
        <p:nvCxnSpPr>
          <p:cNvPr id="7" name="直接连接符 6">
            <a:extLst>
              <a:ext uri="{FF2B5EF4-FFF2-40B4-BE49-F238E27FC236}">
                <a16:creationId xmlns:a16="http://schemas.microsoft.com/office/drawing/2014/main" id="{C5AC46D0-448A-4291-8EAB-AD2366D46D11}"/>
              </a:ext>
            </a:extLst>
          </p:cNvPr>
          <p:cNvCxnSpPr>
            <a:cxnSpLocks/>
          </p:cNvCxnSpPr>
          <p:nvPr/>
        </p:nvCxnSpPr>
        <p:spPr>
          <a:xfrm flipH="1">
            <a:off x="670832" y="6575898"/>
            <a:ext cx="3015578" cy="37937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直接连接符 8">
            <a:extLst>
              <a:ext uri="{FF2B5EF4-FFF2-40B4-BE49-F238E27FC236}">
                <a16:creationId xmlns:a16="http://schemas.microsoft.com/office/drawing/2014/main" id="{72FECCA1-2CFE-4C1C-8AC8-A45C09CF83B5}"/>
              </a:ext>
            </a:extLst>
          </p:cNvPr>
          <p:cNvCxnSpPr>
            <a:cxnSpLocks/>
          </p:cNvCxnSpPr>
          <p:nvPr/>
        </p:nvCxnSpPr>
        <p:spPr>
          <a:xfrm>
            <a:off x="4600809" y="4657749"/>
            <a:ext cx="3503952" cy="571193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Arrow Connector 15">
            <a:extLst>
              <a:ext uri="{FF2B5EF4-FFF2-40B4-BE49-F238E27FC236}">
                <a16:creationId xmlns:a16="http://schemas.microsoft.com/office/drawing/2014/main" id="{B687E600-0BC9-458B-A046-426D32C50690}"/>
              </a:ext>
            </a:extLst>
          </p:cNvPr>
          <p:cNvCxnSpPr>
            <a:cxnSpLocks/>
          </p:cNvCxnSpPr>
          <p:nvPr/>
        </p:nvCxnSpPr>
        <p:spPr>
          <a:xfrm>
            <a:off x="12542246" y="7673448"/>
            <a:ext cx="1306930" cy="82630"/>
          </a:xfrm>
          <a:prstGeom prst="straightConnector1">
            <a:avLst/>
          </a:prstGeom>
          <a:noFill/>
          <a:ln w="19050" cap="flat" cmpd="sng" algn="ctr">
            <a:solidFill>
              <a:srgbClr val="FFFFFF"/>
            </a:solidFill>
            <a:prstDash val="solid"/>
            <a:headEnd type="triangle"/>
            <a:tailEnd type="triangle"/>
          </a:ln>
          <a:effectLst/>
        </p:spPr>
      </p:cxnSp>
      <p:pic>
        <p:nvPicPr>
          <p:cNvPr id="6" name="图片 5">
            <a:extLst>
              <a:ext uri="{FF2B5EF4-FFF2-40B4-BE49-F238E27FC236}">
                <a16:creationId xmlns:a16="http://schemas.microsoft.com/office/drawing/2014/main" id="{0815FD28-E94B-4906-B60C-3715DA5D4846}"/>
              </a:ext>
            </a:extLst>
          </p:cNvPr>
          <p:cNvPicPr>
            <a:picLocks noChangeAspect="1"/>
          </p:cNvPicPr>
          <p:nvPr/>
        </p:nvPicPr>
        <p:blipFill>
          <a:blip r:embed="rId4"/>
          <a:stretch>
            <a:fillRect/>
          </a:stretch>
        </p:blipFill>
        <p:spPr>
          <a:xfrm>
            <a:off x="17742877" y="187446"/>
            <a:ext cx="6641123" cy="5532849"/>
          </a:xfrm>
          <a:prstGeom prst="rect">
            <a:avLst/>
          </a:prstGeom>
        </p:spPr>
      </p:pic>
    </p:spTree>
    <p:extLst>
      <p:ext uri="{BB962C8B-B14F-4D97-AF65-F5344CB8AC3E}">
        <p14:creationId xmlns:p14="http://schemas.microsoft.com/office/powerpoint/2010/main" val="272969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dirty="0"/>
              <a:t>WCDA at LHAASO</a:t>
            </a:r>
            <a:endParaRPr lang="zh-CN" altLang="en-US" dirty="0"/>
          </a:p>
        </p:txBody>
      </p:sp>
      <p:sp>
        <p:nvSpPr>
          <p:cNvPr id="3" name="内容占位符 2"/>
          <p:cNvSpPr>
            <a:spLocks noGrp="1"/>
          </p:cNvSpPr>
          <p:nvPr>
            <p:ph idx="1"/>
          </p:nvPr>
        </p:nvSpPr>
        <p:spPr>
          <a:xfrm>
            <a:off x="1727706" y="2665228"/>
            <a:ext cx="11675160" cy="4790084"/>
          </a:xfrm>
        </p:spPr>
        <p:txBody>
          <a:bodyPr>
            <a:normAutofit/>
          </a:bodyPr>
          <a:lstStyle/>
          <a:p>
            <a:r>
              <a:rPr lang="en-US" altLang="zh-CN" sz="4000" dirty="0"/>
              <a:t>Recording C-light by </a:t>
            </a:r>
            <a:r>
              <a:rPr lang="el-GR" altLang="zh-CN" sz="4000" dirty="0">
                <a:latin typeface="Times New Roman" panose="02020603050405020304" pitchFamily="18" charset="0"/>
                <a:cs typeface="Times New Roman" panose="02020603050405020304" pitchFamily="18" charset="0"/>
              </a:rPr>
              <a:t>γ</a:t>
            </a:r>
            <a:r>
              <a:rPr lang="zh-CN" altLang="en-US" sz="4000" dirty="0"/>
              <a:t>、</a:t>
            </a:r>
            <a:r>
              <a:rPr lang="en-US" altLang="zh-CN" sz="4000" dirty="0"/>
              <a:t>e</a:t>
            </a:r>
            <a:r>
              <a:rPr lang="en-US" altLang="zh-CN" sz="4000" baseline="30000" dirty="0"/>
              <a:t>±</a:t>
            </a:r>
            <a:r>
              <a:rPr lang="zh-CN" altLang="en-US" sz="4000" dirty="0"/>
              <a:t>、</a:t>
            </a:r>
            <a:r>
              <a:rPr lang="el-GR" altLang="zh-CN" sz="4000" dirty="0">
                <a:latin typeface="Times New Roman" panose="02020603050405020304" pitchFamily="18" charset="0"/>
                <a:cs typeface="Times New Roman" panose="02020603050405020304" pitchFamily="18" charset="0"/>
              </a:rPr>
              <a:t>μ</a:t>
            </a:r>
            <a:r>
              <a:rPr lang="en-US" altLang="zh-CN" sz="4000" baseline="30000" dirty="0"/>
              <a:t>±</a:t>
            </a:r>
            <a:r>
              <a:rPr lang="en-US" altLang="zh-CN" sz="4000" dirty="0"/>
              <a:t>in showers</a:t>
            </a:r>
          </a:p>
          <a:p>
            <a:r>
              <a:rPr lang="en-US" altLang="zh-CN" sz="4000" dirty="0"/>
              <a:t>PMTs at depth of 4 m beneath the surface</a:t>
            </a:r>
          </a:p>
          <a:p>
            <a:r>
              <a:rPr lang="en-US" altLang="zh-CN" sz="4000" dirty="0"/>
              <a:t>Black curt</a:t>
            </a:r>
          </a:p>
          <a:p>
            <a:r>
              <a:rPr lang="en-US" altLang="zh-CN" sz="4000" dirty="0"/>
              <a:t>8”PMT+1.5”PMT per unit</a:t>
            </a:r>
            <a:r>
              <a:rPr lang="zh-CN" altLang="en-US" sz="4000" dirty="0"/>
              <a:t> </a:t>
            </a:r>
            <a:r>
              <a:rPr lang="en-US" altLang="zh-CN" sz="4000" dirty="0"/>
              <a:t>in Pond #1</a:t>
            </a:r>
            <a:endParaRPr lang="zh-CN" altLang="en-US" sz="4000" dirty="0"/>
          </a:p>
          <a:p>
            <a:r>
              <a:rPr lang="en-US" altLang="zh-CN" sz="4000" dirty="0"/>
              <a:t>20”PMT+3”PMT</a:t>
            </a:r>
            <a:r>
              <a:rPr lang="zh-CN" altLang="en-US" sz="4000" dirty="0"/>
              <a:t> </a:t>
            </a:r>
            <a:r>
              <a:rPr lang="en-US" altLang="zh-CN" sz="4000" dirty="0"/>
              <a:t>per unit in Pond #2 &amp; #3</a:t>
            </a:r>
            <a:endParaRPr lang="zh-CN" altLang="en-US" sz="4000" dirty="0"/>
          </a:p>
          <a:p>
            <a:r>
              <a:rPr lang="en-US" altLang="zh-CN" sz="4000" dirty="0"/>
              <a:t>Black curtains between units of 5m×5m </a:t>
            </a:r>
          </a:p>
        </p:txBody>
      </p:sp>
      <p:sp>
        <p:nvSpPr>
          <p:cNvPr id="4" name="灯片编号占位符 3"/>
          <p:cNvSpPr>
            <a:spLocks noGrp="1"/>
          </p:cNvSpPr>
          <p:nvPr>
            <p:ph type="sldNum" sz="quarter" idx="12"/>
          </p:nvPr>
        </p:nvSpPr>
        <p:spPr/>
        <p:txBody>
          <a:bodyPr/>
          <a:lstStyle/>
          <a:p>
            <a:pPr defTabSz="1828800" hangingPunct="1">
              <a:lnSpc>
                <a:spcPct val="100000"/>
              </a:lnSpc>
              <a:spcBef>
                <a:spcPts val="0"/>
              </a:spcBef>
            </a:pPr>
            <a:fld id="{57B7A88C-2608-48AA-AC46-4CFAB3029A3B}" type="slidenum">
              <a:rPr lang="zh-CN" altLang="en-US" sz="3600" kern="1200">
                <a:solidFill>
                  <a:prstClr val="black"/>
                </a:solidFill>
                <a:latin typeface="Cambria"/>
                <a:ea typeface="华文楷体" panose="02010600040101010101" pitchFamily="2" charset="-122"/>
              </a:rPr>
              <a:pPr defTabSz="1828800" hangingPunct="1">
                <a:lnSpc>
                  <a:spcPct val="100000"/>
                </a:lnSpc>
                <a:spcBef>
                  <a:spcPts val="0"/>
                </a:spcBef>
              </a:pPr>
              <a:t>10</a:t>
            </a:fld>
            <a:endParaRPr lang="zh-CN" altLang="en-US" sz="3600" kern="1200">
              <a:solidFill>
                <a:prstClr val="black"/>
              </a:solidFill>
              <a:latin typeface="Cambria"/>
              <a:ea typeface="华文楷体" panose="02010600040101010101" pitchFamily="2" charset="-122"/>
            </a:endParaRPr>
          </a:p>
        </p:txBody>
      </p:sp>
      <p:pic>
        <p:nvPicPr>
          <p:cNvPr id="6" name="内容占位符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36841" y="8083436"/>
            <a:ext cx="11345890" cy="4872916"/>
          </a:xfrm>
          <a:prstGeom prst="rect">
            <a:avLst/>
          </a:prstGeom>
        </p:spPr>
      </p:pic>
      <p:pic>
        <p:nvPicPr>
          <p:cNvPr id="8" name="图片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937366" y="2771217"/>
            <a:ext cx="5745364" cy="4564630"/>
          </a:xfrm>
          <a:prstGeom prst="rect">
            <a:avLst/>
          </a:prstGeom>
        </p:spPr>
      </p:pic>
      <p:pic>
        <p:nvPicPr>
          <p:cNvPr id="9" name="图片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39281" y="8233022"/>
            <a:ext cx="6407066" cy="4379828"/>
          </a:xfrm>
          <a:prstGeom prst="rect">
            <a:avLst/>
          </a:prstGeom>
        </p:spPr>
      </p:pic>
      <p:grpSp>
        <p:nvGrpSpPr>
          <p:cNvPr id="12" name="组合 11">
            <a:extLst>
              <a:ext uri="{FF2B5EF4-FFF2-40B4-BE49-F238E27FC236}">
                <a16:creationId xmlns:a16="http://schemas.microsoft.com/office/drawing/2014/main" id="{F7617222-4FED-4B07-816A-33CFC50D5FDD}"/>
              </a:ext>
            </a:extLst>
          </p:cNvPr>
          <p:cNvGrpSpPr/>
          <p:nvPr/>
        </p:nvGrpSpPr>
        <p:grpSpPr>
          <a:xfrm>
            <a:off x="12192000" y="2398035"/>
            <a:ext cx="5745364" cy="5324470"/>
            <a:chOff x="7176120" y="1199018"/>
            <a:chExt cx="2872682" cy="2662235"/>
          </a:xfrm>
        </p:grpSpPr>
        <p:pic>
          <p:nvPicPr>
            <p:cNvPr id="7" name="内容占位符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176120" y="1199018"/>
              <a:ext cx="2872682" cy="2662235"/>
            </a:xfrm>
            <a:prstGeom prst="rect">
              <a:avLst/>
            </a:prstGeom>
          </p:spPr>
        </p:pic>
        <p:sp>
          <p:nvSpPr>
            <p:cNvPr id="5" name="内容占位符 2"/>
            <p:cNvSpPr txBox="1">
              <a:spLocks/>
            </p:cNvSpPr>
            <p:nvPr/>
          </p:nvSpPr>
          <p:spPr>
            <a:xfrm>
              <a:off x="8005863" y="3182066"/>
              <a:ext cx="486383" cy="319763"/>
            </a:xfrm>
            <a:prstGeom prst="rect">
              <a:avLst/>
            </a:prstGeom>
          </p:spPr>
          <p:txBody>
            <a:bodyPr vert="horz" lIns="182880" tIns="91440" rIns="182880" bIns="91440" rtlCol="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800" kern="1200">
                  <a:solidFill>
                    <a:srgbClr val="7030A0"/>
                  </a:solidFill>
                  <a:latin typeface="黑体" panose="02010609060101010101" pitchFamily="49" charset="-122"/>
                  <a:ea typeface="黑体" panose="02010609060101010101" pitchFamily="49" charset="-122"/>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rgbClr val="0070C0"/>
                  </a:solidFill>
                  <a:latin typeface="黑体" panose="02010609060101010101" pitchFamily="49" charset="-122"/>
                  <a:ea typeface="黑体" panose="02010609060101010101" pitchFamily="49" charset="-122"/>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kern="1200">
                  <a:solidFill>
                    <a:srgbClr val="00B050"/>
                  </a:solidFill>
                  <a:latin typeface="黑体" panose="02010609060101010101" pitchFamily="49" charset="-122"/>
                  <a:ea typeface="黑体" panose="02010609060101010101" pitchFamily="49" charset="-122"/>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600" kern="1200">
                  <a:solidFill>
                    <a:schemeClr val="accent2"/>
                  </a:solidFill>
                  <a:latin typeface="黑体" panose="02010609060101010101" pitchFamily="49" charset="-122"/>
                  <a:ea typeface="黑体" panose="02010609060101010101" pitchFamily="49" charset="-122"/>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600" kern="1200">
                  <a:solidFill>
                    <a:srgbClr val="C00000"/>
                  </a:solidFill>
                  <a:latin typeface="黑体" panose="02010609060101010101" pitchFamily="49" charset="-122"/>
                  <a:ea typeface="黑体" panose="02010609060101010101" pitchFamily="49" charset="-122"/>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1371600">
                <a:spcBef>
                  <a:spcPts val="1500"/>
                </a:spcBef>
                <a:buNone/>
              </a:pPr>
              <a:r>
                <a:rPr lang="en-US" altLang="zh-CN" sz="4000" b="1" dirty="0"/>
                <a:t>#1</a:t>
              </a:r>
            </a:p>
            <a:p>
              <a:pPr marL="342900" indent="-342900" defTabSz="1371600">
                <a:spcBef>
                  <a:spcPts val="1500"/>
                </a:spcBef>
              </a:pPr>
              <a:endParaRPr lang="zh-CN" altLang="en-US" sz="4000" dirty="0"/>
            </a:p>
          </p:txBody>
        </p:sp>
        <p:sp>
          <p:nvSpPr>
            <p:cNvPr id="10" name="内容占位符 2">
              <a:extLst>
                <a:ext uri="{FF2B5EF4-FFF2-40B4-BE49-F238E27FC236}">
                  <a16:creationId xmlns:a16="http://schemas.microsoft.com/office/drawing/2014/main" id="{85C227D4-6D40-4EB3-8AE8-5830D7364394}"/>
                </a:ext>
              </a:extLst>
            </p:cNvPr>
            <p:cNvSpPr txBox="1">
              <a:spLocks/>
            </p:cNvSpPr>
            <p:nvPr/>
          </p:nvSpPr>
          <p:spPr>
            <a:xfrm>
              <a:off x="9286675" y="3188546"/>
              <a:ext cx="486383" cy="319763"/>
            </a:xfrm>
            <a:prstGeom prst="rect">
              <a:avLst/>
            </a:prstGeom>
          </p:spPr>
          <p:txBody>
            <a:bodyPr vert="horz" lIns="182880" tIns="91440" rIns="182880" bIns="91440" rtlCol="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800" kern="1200">
                  <a:solidFill>
                    <a:srgbClr val="7030A0"/>
                  </a:solidFill>
                  <a:latin typeface="黑体" panose="02010609060101010101" pitchFamily="49" charset="-122"/>
                  <a:ea typeface="黑体" panose="02010609060101010101" pitchFamily="49" charset="-122"/>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rgbClr val="0070C0"/>
                  </a:solidFill>
                  <a:latin typeface="黑体" panose="02010609060101010101" pitchFamily="49" charset="-122"/>
                  <a:ea typeface="黑体" panose="02010609060101010101" pitchFamily="49" charset="-122"/>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kern="1200">
                  <a:solidFill>
                    <a:srgbClr val="00B050"/>
                  </a:solidFill>
                  <a:latin typeface="黑体" panose="02010609060101010101" pitchFamily="49" charset="-122"/>
                  <a:ea typeface="黑体" panose="02010609060101010101" pitchFamily="49" charset="-122"/>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600" kern="1200">
                  <a:solidFill>
                    <a:schemeClr val="accent2"/>
                  </a:solidFill>
                  <a:latin typeface="黑体" panose="02010609060101010101" pitchFamily="49" charset="-122"/>
                  <a:ea typeface="黑体" panose="02010609060101010101" pitchFamily="49" charset="-122"/>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600" kern="1200">
                  <a:solidFill>
                    <a:srgbClr val="C00000"/>
                  </a:solidFill>
                  <a:latin typeface="黑体" panose="02010609060101010101" pitchFamily="49" charset="-122"/>
                  <a:ea typeface="黑体" panose="02010609060101010101" pitchFamily="49" charset="-122"/>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1371600">
                <a:spcBef>
                  <a:spcPts val="1500"/>
                </a:spcBef>
                <a:buNone/>
              </a:pPr>
              <a:r>
                <a:rPr lang="en-US" altLang="zh-CN" sz="4000" b="1" dirty="0"/>
                <a:t>#2</a:t>
              </a:r>
            </a:p>
            <a:p>
              <a:pPr marL="342900" indent="-342900" defTabSz="1371600">
                <a:spcBef>
                  <a:spcPts val="1500"/>
                </a:spcBef>
              </a:pPr>
              <a:endParaRPr lang="zh-CN" altLang="en-US" sz="4000" dirty="0"/>
            </a:p>
          </p:txBody>
        </p:sp>
        <p:sp>
          <p:nvSpPr>
            <p:cNvPr id="11" name="内容占位符 2">
              <a:extLst>
                <a:ext uri="{FF2B5EF4-FFF2-40B4-BE49-F238E27FC236}">
                  <a16:creationId xmlns:a16="http://schemas.microsoft.com/office/drawing/2014/main" id="{A78417DE-65F9-440A-AB6E-C806343DFBC4}"/>
                </a:ext>
              </a:extLst>
            </p:cNvPr>
            <p:cNvSpPr txBox="1">
              <a:spLocks/>
            </p:cNvSpPr>
            <p:nvPr/>
          </p:nvSpPr>
          <p:spPr>
            <a:xfrm>
              <a:off x="8349578" y="1813701"/>
              <a:ext cx="486383" cy="319763"/>
            </a:xfrm>
            <a:prstGeom prst="rect">
              <a:avLst/>
            </a:prstGeom>
          </p:spPr>
          <p:txBody>
            <a:bodyPr vert="horz" lIns="182880" tIns="91440" rIns="182880" bIns="91440" rtlCol="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800" kern="1200">
                  <a:solidFill>
                    <a:srgbClr val="7030A0"/>
                  </a:solidFill>
                  <a:latin typeface="黑体" panose="02010609060101010101" pitchFamily="49" charset="-122"/>
                  <a:ea typeface="黑体" panose="02010609060101010101" pitchFamily="49" charset="-122"/>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rgbClr val="0070C0"/>
                  </a:solidFill>
                  <a:latin typeface="黑体" panose="02010609060101010101" pitchFamily="49" charset="-122"/>
                  <a:ea typeface="黑体" panose="02010609060101010101" pitchFamily="49" charset="-122"/>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kern="1200">
                  <a:solidFill>
                    <a:srgbClr val="00B050"/>
                  </a:solidFill>
                  <a:latin typeface="黑体" panose="02010609060101010101" pitchFamily="49" charset="-122"/>
                  <a:ea typeface="黑体" panose="02010609060101010101" pitchFamily="49" charset="-122"/>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600" kern="1200">
                  <a:solidFill>
                    <a:schemeClr val="accent2"/>
                  </a:solidFill>
                  <a:latin typeface="黑体" panose="02010609060101010101" pitchFamily="49" charset="-122"/>
                  <a:ea typeface="黑体" panose="02010609060101010101" pitchFamily="49" charset="-122"/>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600" kern="1200">
                  <a:solidFill>
                    <a:srgbClr val="C00000"/>
                  </a:solidFill>
                  <a:latin typeface="黑体" panose="02010609060101010101" pitchFamily="49" charset="-122"/>
                  <a:ea typeface="黑体" panose="02010609060101010101" pitchFamily="49" charset="-122"/>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1371600">
                <a:spcBef>
                  <a:spcPts val="1500"/>
                </a:spcBef>
                <a:buNone/>
              </a:pPr>
              <a:r>
                <a:rPr lang="en-US" altLang="zh-CN" sz="4000" b="1" dirty="0"/>
                <a:t>#3</a:t>
              </a:r>
            </a:p>
            <a:p>
              <a:pPr marL="342900" indent="-342900" defTabSz="1371600">
                <a:spcBef>
                  <a:spcPts val="1500"/>
                </a:spcBef>
              </a:pPr>
              <a:endParaRPr lang="zh-CN" altLang="en-US" sz="4000" dirty="0"/>
            </a:p>
          </p:txBody>
        </p:sp>
      </p:grpSp>
      <p:pic>
        <p:nvPicPr>
          <p:cNvPr id="13" name="图片 12" descr="IMG_20160721_093329.jpg">
            <a:extLst>
              <a:ext uri="{FF2B5EF4-FFF2-40B4-BE49-F238E27FC236}">
                <a16:creationId xmlns:a16="http://schemas.microsoft.com/office/drawing/2014/main" id="{5B75A3B2-DFC5-40E9-9EC4-3B38818B517D}"/>
              </a:ext>
            </a:extLst>
          </p:cNvPr>
          <p:cNvPicPr>
            <a:picLocks noChangeAspect="1"/>
          </p:cNvPicPr>
          <p:nvPr/>
        </p:nvPicPr>
        <p:blipFill>
          <a:blip r:embed="rId6" cstate="print"/>
          <a:stretch>
            <a:fillRect/>
          </a:stretch>
        </p:blipFill>
        <p:spPr>
          <a:xfrm>
            <a:off x="4552544" y="8218446"/>
            <a:ext cx="4338116" cy="4394404"/>
          </a:xfrm>
          <a:prstGeom prst="rect">
            <a:avLst/>
          </a:prstGeom>
        </p:spPr>
      </p:pic>
      <p:pic>
        <p:nvPicPr>
          <p:cNvPr id="14" name="图片 13">
            <a:extLst>
              <a:ext uri="{FF2B5EF4-FFF2-40B4-BE49-F238E27FC236}">
                <a16:creationId xmlns:a16="http://schemas.microsoft.com/office/drawing/2014/main" id="{FEB7AD25-077E-4E63-B3D1-7390D64D9FD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689899" y="9202366"/>
            <a:ext cx="2727734" cy="3410484"/>
          </a:xfrm>
          <a:prstGeom prst="rect">
            <a:avLst/>
          </a:prstGeom>
        </p:spPr>
      </p:pic>
      <p:pic>
        <p:nvPicPr>
          <p:cNvPr id="23" name="图片 22">
            <a:extLst>
              <a:ext uri="{FF2B5EF4-FFF2-40B4-BE49-F238E27FC236}">
                <a16:creationId xmlns:a16="http://schemas.microsoft.com/office/drawing/2014/main" id="{7C0B3038-DE28-4EEC-A665-EB5CF5A2C455}"/>
              </a:ext>
            </a:extLst>
          </p:cNvPr>
          <p:cNvPicPr>
            <a:picLocks noChangeAspect="1"/>
          </p:cNvPicPr>
          <p:nvPr/>
        </p:nvPicPr>
        <p:blipFill rotWithShape="1">
          <a:blip r:embed="rId8"/>
          <a:srcRect l="5636" t="14669" r="33008" b="32528"/>
          <a:stretch/>
        </p:blipFill>
        <p:spPr>
          <a:xfrm rot="4473682">
            <a:off x="12555690" y="9631609"/>
            <a:ext cx="795840" cy="632566"/>
          </a:xfrm>
          <a:prstGeom prst="rect">
            <a:avLst/>
          </a:prstGeom>
        </p:spPr>
      </p:pic>
      <p:cxnSp>
        <p:nvCxnSpPr>
          <p:cNvPr id="24" name="直接箭头连接符 23">
            <a:extLst>
              <a:ext uri="{FF2B5EF4-FFF2-40B4-BE49-F238E27FC236}">
                <a16:creationId xmlns:a16="http://schemas.microsoft.com/office/drawing/2014/main" id="{4FE9DC15-3234-4408-BDA1-3DF16B411BDB}"/>
              </a:ext>
            </a:extLst>
          </p:cNvPr>
          <p:cNvCxnSpPr>
            <a:cxnSpLocks/>
          </p:cNvCxnSpPr>
          <p:nvPr/>
        </p:nvCxnSpPr>
        <p:spPr bwMode="auto">
          <a:xfrm flipH="1">
            <a:off x="12987030" y="8256793"/>
            <a:ext cx="415836" cy="1364950"/>
          </a:xfrm>
          <a:prstGeom prst="straightConnector1">
            <a:avLst/>
          </a:prstGeom>
          <a:ln w="19050">
            <a:solidFill>
              <a:srgbClr val="FF0000"/>
            </a:solidFill>
            <a:prstDash val="dash"/>
            <a:tailEnd type="arrow"/>
          </a:ln>
        </p:spPr>
        <p:style>
          <a:lnRef idx="1">
            <a:schemeClr val="accent1"/>
          </a:lnRef>
          <a:fillRef idx="0">
            <a:schemeClr val="accent1"/>
          </a:fillRef>
          <a:effectRef idx="0">
            <a:schemeClr val="accent1"/>
          </a:effectRef>
          <a:fontRef idx="minor">
            <a:schemeClr val="tx1"/>
          </a:fontRef>
        </p:style>
      </p:cxnSp>
      <p:cxnSp>
        <p:nvCxnSpPr>
          <p:cNvPr id="26" name="直接箭头连接符 25">
            <a:extLst>
              <a:ext uri="{FF2B5EF4-FFF2-40B4-BE49-F238E27FC236}">
                <a16:creationId xmlns:a16="http://schemas.microsoft.com/office/drawing/2014/main" id="{9BA71702-9466-4A70-B3E8-FB314C807970}"/>
              </a:ext>
            </a:extLst>
          </p:cNvPr>
          <p:cNvCxnSpPr>
            <a:cxnSpLocks/>
          </p:cNvCxnSpPr>
          <p:nvPr/>
        </p:nvCxnSpPr>
        <p:spPr bwMode="auto">
          <a:xfrm flipH="1">
            <a:off x="13402867" y="8202902"/>
            <a:ext cx="935002" cy="4020936"/>
          </a:xfrm>
          <a:prstGeom prst="straightConnector1">
            <a:avLst/>
          </a:prstGeom>
          <a:ln w="19050">
            <a:solidFill>
              <a:srgbClr val="00B050"/>
            </a:solidFill>
            <a:prstDash val="solid"/>
            <a:tailEnd type="arrow"/>
          </a:ln>
        </p:spPr>
        <p:style>
          <a:lnRef idx="1">
            <a:schemeClr val="accent1"/>
          </a:lnRef>
          <a:fillRef idx="0">
            <a:schemeClr val="accent1"/>
          </a:fillRef>
          <a:effectRef idx="0">
            <a:schemeClr val="accent1"/>
          </a:effectRef>
          <a:fontRef idx="minor">
            <a:schemeClr val="tx1"/>
          </a:fontRef>
        </p:style>
      </p:cxnSp>
      <p:sp>
        <p:nvSpPr>
          <p:cNvPr id="28" name="文本框 27">
            <a:extLst>
              <a:ext uri="{FF2B5EF4-FFF2-40B4-BE49-F238E27FC236}">
                <a16:creationId xmlns:a16="http://schemas.microsoft.com/office/drawing/2014/main" id="{234A6C25-C097-4035-8400-02880276EC7A}"/>
              </a:ext>
            </a:extLst>
          </p:cNvPr>
          <p:cNvSpPr txBox="1"/>
          <p:nvPr/>
        </p:nvSpPr>
        <p:spPr>
          <a:xfrm>
            <a:off x="12192000" y="8054574"/>
            <a:ext cx="2740624" cy="830997"/>
          </a:xfrm>
          <a:prstGeom prst="rect">
            <a:avLst/>
          </a:prstGeom>
          <a:noFill/>
        </p:spPr>
        <p:txBody>
          <a:bodyPr wrap="square" rtlCol="0">
            <a:spAutoFit/>
          </a:bodyPr>
          <a:lstStyle/>
          <a:p>
            <a:pPr defTabSz="1828800" hangingPunct="1">
              <a:lnSpc>
                <a:spcPct val="100000"/>
              </a:lnSpc>
              <a:spcBef>
                <a:spcPts val="0"/>
              </a:spcBef>
            </a:pPr>
            <a:r>
              <a:rPr lang="en-US" altLang="zh-CN" sz="3600" b="1" kern="1200" dirty="0">
                <a:solidFill>
                  <a:srgbClr val="FF7C80"/>
                </a:solidFill>
                <a:latin typeface="黑体" panose="02010609060101010101" pitchFamily="49" charset="-122"/>
                <a:ea typeface="黑体" panose="02010609060101010101" pitchFamily="49" charset="-122"/>
              </a:rPr>
              <a:t> </a:t>
            </a:r>
            <a:r>
              <a:rPr lang="en-US" altLang="zh-CN" b="1" kern="1200" dirty="0" err="1">
                <a:solidFill>
                  <a:srgbClr val="FF0000"/>
                </a:solidFill>
                <a:latin typeface="黑体" panose="02010609060101010101" pitchFamily="49" charset="-122"/>
                <a:ea typeface="黑体" panose="02010609060101010101" pitchFamily="49" charset="-122"/>
              </a:rPr>
              <a:t>γ,e</a:t>
            </a:r>
            <a:r>
              <a:rPr lang="en-US" altLang="zh-CN" b="1" kern="1200" baseline="30000" dirty="0">
                <a:solidFill>
                  <a:srgbClr val="FF0000"/>
                </a:solidFill>
                <a:latin typeface="黑体" panose="02010609060101010101" pitchFamily="49" charset="-122"/>
                <a:ea typeface="黑体" panose="02010609060101010101" pitchFamily="49" charset="-122"/>
              </a:rPr>
              <a:t>±</a:t>
            </a:r>
            <a:endParaRPr lang="zh-CN" altLang="en-US" sz="3600" b="1" kern="1200" baseline="30000" dirty="0">
              <a:solidFill>
                <a:srgbClr val="FF0000"/>
              </a:solidFill>
              <a:latin typeface="黑体" panose="02010609060101010101" pitchFamily="49" charset="-122"/>
              <a:ea typeface="黑体" panose="02010609060101010101" pitchFamily="49" charset="-122"/>
            </a:endParaRPr>
          </a:p>
        </p:txBody>
      </p:sp>
      <p:sp>
        <p:nvSpPr>
          <p:cNvPr id="31" name="文本框 30">
            <a:extLst>
              <a:ext uri="{FF2B5EF4-FFF2-40B4-BE49-F238E27FC236}">
                <a16:creationId xmlns:a16="http://schemas.microsoft.com/office/drawing/2014/main" id="{702AACC7-691A-455A-9FA4-3D75A6F0D8F2}"/>
              </a:ext>
            </a:extLst>
          </p:cNvPr>
          <p:cNvSpPr txBox="1"/>
          <p:nvPr/>
        </p:nvSpPr>
        <p:spPr>
          <a:xfrm>
            <a:off x="13604445" y="9283941"/>
            <a:ext cx="2609402" cy="830997"/>
          </a:xfrm>
          <a:prstGeom prst="rect">
            <a:avLst/>
          </a:prstGeom>
          <a:noFill/>
        </p:spPr>
        <p:txBody>
          <a:bodyPr wrap="square" rtlCol="0">
            <a:spAutoFit/>
          </a:bodyPr>
          <a:lstStyle/>
          <a:p>
            <a:pPr defTabSz="1828800" hangingPunct="1">
              <a:lnSpc>
                <a:spcPct val="100000"/>
              </a:lnSpc>
              <a:spcBef>
                <a:spcPts val="0"/>
              </a:spcBef>
            </a:pPr>
            <a:r>
              <a:rPr lang="en-US" altLang="zh-CN" sz="3600" b="1" kern="1200" dirty="0">
                <a:solidFill>
                  <a:srgbClr val="FF7C80"/>
                </a:solidFill>
                <a:latin typeface="黑体" panose="02010609060101010101" pitchFamily="49" charset="-122"/>
                <a:ea typeface="黑体" panose="02010609060101010101" pitchFamily="49" charset="-122"/>
              </a:rPr>
              <a:t> </a:t>
            </a:r>
            <a:r>
              <a:rPr lang="en-US" altLang="zh-CN" b="1" kern="1200" dirty="0">
                <a:solidFill>
                  <a:srgbClr val="00B050"/>
                </a:solidFill>
                <a:latin typeface="黑体" panose="02010609060101010101" pitchFamily="49" charset="-122"/>
                <a:ea typeface="黑体" panose="02010609060101010101" pitchFamily="49" charset="-122"/>
              </a:rPr>
              <a:t>μ</a:t>
            </a:r>
            <a:r>
              <a:rPr lang="en-US" altLang="zh-CN" b="1" kern="1200" baseline="30000" dirty="0">
                <a:solidFill>
                  <a:srgbClr val="00B050"/>
                </a:solidFill>
                <a:latin typeface="黑体" panose="02010609060101010101" pitchFamily="49" charset="-122"/>
                <a:ea typeface="黑体" panose="02010609060101010101" pitchFamily="49" charset="-122"/>
              </a:rPr>
              <a:t>±</a:t>
            </a:r>
            <a:endParaRPr lang="zh-CN" altLang="en-US" sz="3600" b="1" kern="1200" baseline="30000" dirty="0">
              <a:solidFill>
                <a:srgbClr val="00B050"/>
              </a:solidFill>
              <a:latin typeface="黑体" panose="02010609060101010101" pitchFamily="49" charset="-122"/>
              <a:ea typeface="黑体" panose="02010609060101010101" pitchFamily="49" charset="-122"/>
            </a:endParaRPr>
          </a:p>
        </p:txBody>
      </p:sp>
    </p:spTree>
    <p:extLst>
      <p:ext uri="{BB962C8B-B14F-4D97-AF65-F5344CB8AC3E}">
        <p14:creationId xmlns:p14="http://schemas.microsoft.com/office/powerpoint/2010/main" val="977275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a:extLst>
              <a:ext uri="{FF2B5EF4-FFF2-40B4-BE49-F238E27FC236}">
                <a16:creationId xmlns:a16="http://schemas.microsoft.com/office/drawing/2014/main" id="{2C406E4B-B17D-40DE-B38E-E20272DD4B7C}"/>
              </a:ext>
            </a:extLst>
          </p:cNvPr>
          <p:cNvGrpSpPr/>
          <p:nvPr/>
        </p:nvGrpSpPr>
        <p:grpSpPr>
          <a:xfrm>
            <a:off x="15582054" y="8545744"/>
            <a:ext cx="8623764" cy="4654834"/>
            <a:chOff x="4716016" y="4413536"/>
            <a:chExt cx="4311882" cy="2327417"/>
          </a:xfrm>
        </p:grpSpPr>
        <p:grpSp>
          <p:nvGrpSpPr>
            <p:cNvPr id="5" name="组合 4">
              <a:extLst>
                <a:ext uri="{FF2B5EF4-FFF2-40B4-BE49-F238E27FC236}">
                  <a16:creationId xmlns:a16="http://schemas.microsoft.com/office/drawing/2014/main" id="{47B93E07-D7AE-4465-9DDB-82C4A99E8142}"/>
                </a:ext>
              </a:extLst>
            </p:cNvPr>
            <p:cNvGrpSpPr/>
            <p:nvPr/>
          </p:nvGrpSpPr>
          <p:grpSpPr>
            <a:xfrm>
              <a:off x="4716016" y="4413536"/>
              <a:ext cx="4311882" cy="2327417"/>
              <a:chOff x="4652606" y="4341943"/>
              <a:chExt cx="4311882" cy="2327417"/>
            </a:xfrm>
          </p:grpSpPr>
          <p:grpSp>
            <p:nvGrpSpPr>
              <p:cNvPr id="8" name="组合 7">
                <a:extLst>
                  <a:ext uri="{FF2B5EF4-FFF2-40B4-BE49-F238E27FC236}">
                    <a16:creationId xmlns:a16="http://schemas.microsoft.com/office/drawing/2014/main" id="{CDA98980-297A-4858-B3A1-A86A1DDED0BF}"/>
                  </a:ext>
                </a:extLst>
              </p:cNvPr>
              <p:cNvGrpSpPr/>
              <p:nvPr/>
            </p:nvGrpSpPr>
            <p:grpSpPr>
              <a:xfrm>
                <a:off x="4652606" y="4341943"/>
                <a:ext cx="4311882" cy="2327417"/>
                <a:chOff x="4076542" y="4530607"/>
                <a:chExt cx="4311882" cy="2327417"/>
              </a:xfrm>
            </p:grpSpPr>
            <p:pic>
              <p:nvPicPr>
                <p:cNvPr id="11" name="图片 10">
                  <a:extLst>
                    <a:ext uri="{FF2B5EF4-FFF2-40B4-BE49-F238E27FC236}">
                      <a16:creationId xmlns:a16="http://schemas.microsoft.com/office/drawing/2014/main" id="{FAFA64A5-A72B-4B51-947D-6EF5F0D95AD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76542" y="4530607"/>
                  <a:ext cx="4311882" cy="2327417"/>
                </a:xfrm>
                <a:prstGeom prst="rect">
                  <a:avLst/>
                </a:prstGeom>
              </p:spPr>
            </p:pic>
            <p:sp>
              <p:nvSpPr>
                <p:cNvPr id="12" name="矩形 11">
                  <a:extLst>
                    <a:ext uri="{FF2B5EF4-FFF2-40B4-BE49-F238E27FC236}">
                      <a16:creationId xmlns:a16="http://schemas.microsoft.com/office/drawing/2014/main" id="{2A9957AD-16A1-459F-BD2A-4701D5E74EEE}"/>
                    </a:ext>
                  </a:extLst>
                </p:cNvPr>
                <p:cNvSpPr/>
                <p:nvPr/>
              </p:nvSpPr>
              <p:spPr>
                <a:xfrm>
                  <a:off x="7272304" y="6353968"/>
                  <a:ext cx="36000" cy="714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Calibri"/>
                    <a:ea typeface="宋体" panose="02010600030101010101" pitchFamily="2" charset="-122"/>
                  </a:endParaRPr>
                </a:p>
              </p:txBody>
            </p:sp>
          </p:grpSp>
          <p:sp>
            <p:nvSpPr>
              <p:cNvPr id="9" name="矩形 8">
                <a:extLst>
                  <a:ext uri="{FF2B5EF4-FFF2-40B4-BE49-F238E27FC236}">
                    <a16:creationId xmlns:a16="http://schemas.microsoft.com/office/drawing/2014/main" id="{987E9738-EB35-4A49-8B81-83ACFC91BE7B}"/>
                  </a:ext>
                </a:extLst>
              </p:cNvPr>
              <p:cNvSpPr/>
              <p:nvPr/>
            </p:nvSpPr>
            <p:spPr>
              <a:xfrm>
                <a:off x="5832144" y="6165304"/>
                <a:ext cx="36000" cy="714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Calibri"/>
                  <a:ea typeface="宋体" panose="02010600030101010101" pitchFamily="2" charset="-122"/>
                </a:endParaRPr>
              </a:p>
            </p:txBody>
          </p:sp>
          <p:sp>
            <p:nvSpPr>
              <p:cNvPr id="10" name="TextBox 57">
                <a:extLst>
                  <a:ext uri="{FF2B5EF4-FFF2-40B4-BE49-F238E27FC236}">
                    <a16:creationId xmlns:a16="http://schemas.microsoft.com/office/drawing/2014/main" id="{17078562-383E-48A2-9688-287C6794597C}"/>
                  </a:ext>
                </a:extLst>
              </p:cNvPr>
              <p:cNvSpPr txBox="1"/>
              <p:nvPr/>
            </p:nvSpPr>
            <p:spPr>
              <a:xfrm>
                <a:off x="7848000" y="6012000"/>
                <a:ext cx="756000" cy="261610"/>
              </a:xfrm>
              <a:prstGeom prst="rect">
                <a:avLst/>
              </a:prstGeom>
              <a:noFill/>
            </p:spPr>
            <p:txBody>
              <a:bodyPr wrap="square" rtlCol="0">
                <a:spAutoFit/>
              </a:bodyPr>
              <a:lstStyle/>
              <a:p>
                <a:pPr defTabSz="1828800" hangingPunct="1">
                  <a:lnSpc>
                    <a:spcPct val="100000"/>
                  </a:lnSpc>
                  <a:spcBef>
                    <a:spcPts val="0"/>
                  </a:spcBef>
                  <a:defRPr/>
                </a:pPr>
                <a:r>
                  <a:rPr lang="en-US" altLang="zh-CN" sz="2800" b="1" kern="1200" dirty="0">
                    <a:solidFill>
                      <a:prstClr val="black"/>
                    </a:solidFill>
                    <a:latin typeface="Calibri"/>
                    <a:ea typeface="宋体" panose="02010600030101010101" pitchFamily="2" charset="-122"/>
                  </a:rPr>
                  <a:t>1’’PMT</a:t>
                </a:r>
                <a:endParaRPr lang="zh-CN" altLang="en-US" sz="2800" b="1" kern="1200" dirty="0">
                  <a:solidFill>
                    <a:prstClr val="black"/>
                  </a:solidFill>
                  <a:latin typeface="Calibri"/>
                  <a:ea typeface="宋体" panose="02010600030101010101" pitchFamily="2" charset="-122"/>
                </a:endParaRPr>
              </a:p>
            </p:txBody>
          </p:sp>
        </p:grpSp>
        <p:sp>
          <p:nvSpPr>
            <p:cNvPr id="6" name="矩形 5">
              <a:extLst>
                <a:ext uri="{FF2B5EF4-FFF2-40B4-BE49-F238E27FC236}">
                  <a16:creationId xmlns:a16="http://schemas.microsoft.com/office/drawing/2014/main" id="{8F65D2DC-D7CA-454D-98B4-C16B6FB5AD79}"/>
                </a:ext>
              </a:extLst>
            </p:cNvPr>
            <p:cNvSpPr/>
            <p:nvPr/>
          </p:nvSpPr>
          <p:spPr>
            <a:xfrm>
              <a:off x="6128236" y="6095117"/>
              <a:ext cx="604004" cy="17749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828800" hangingPunct="1">
                <a:lnSpc>
                  <a:spcPct val="100000"/>
                </a:lnSpc>
                <a:spcBef>
                  <a:spcPts val="0"/>
                </a:spcBef>
                <a:defRPr/>
              </a:pPr>
              <a:r>
                <a:rPr lang="en-US" altLang="zh-CN" sz="2800" b="1" kern="1200" dirty="0">
                  <a:solidFill>
                    <a:prstClr val="black"/>
                  </a:solidFill>
                  <a:latin typeface="Calibri"/>
                  <a:ea typeface="宋体" panose="02010600030101010101" pitchFamily="2" charset="-122"/>
                </a:rPr>
                <a:t>PMT</a:t>
              </a:r>
              <a:endParaRPr lang="zh-CN" altLang="en-US" sz="2800" b="1" kern="1200" dirty="0">
                <a:solidFill>
                  <a:prstClr val="black"/>
                </a:solidFill>
                <a:latin typeface="Calibri"/>
                <a:ea typeface="宋体" panose="02010600030101010101" pitchFamily="2" charset="-122"/>
              </a:endParaRPr>
            </a:p>
          </p:txBody>
        </p:sp>
        <p:sp>
          <p:nvSpPr>
            <p:cNvPr id="7" name="矩形 6">
              <a:extLst>
                <a:ext uri="{FF2B5EF4-FFF2-40B4-BE49-F238E27FC236}">
                  <a16:creationId xmlns:a16="http://schemas.microsoft.com/office/drawing/2014/main" id="{CC64C065-201C-449C-93A1-877A229E91EE}"/>
                </a:ext>
              </a:extLst>
            </p:cNvPr>
            <p:cNvSpPr/>
            <p:nvPr/>
          </p:nvSpPr>
          <p:spPr>
            <a:xfrm>
              <a:off x="8136515" y="6137644"/>
              <a:ext cx="756000" cy="1795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828800" hangingPunct="1">
                <a:lnSpc>
                  <a:spcPct val="100000"/>
                </a:lnSpc>
                <a:spcBef>
                  <a:spcPts val="0"/>
                </a:spcBef>
                <a:defRPr/>
              </a:pPr>
              <a:r>
                <a:rPr lang="en-US" altLang="zh-CN" sz="2400" b="1" kern="1200" dirty="0">
                  <a:solidFill>
                    <a:prstClr val="black"/>
                  </a:solidFill>
                  <a:latin typeface="Calibri"/>
                  <a:ea typeface="宋体" panose="02010600030101010101" pitchFamily="2" charset="-122"/>
                </a:rPr>
                <a:t>1.5’’PMT</a:t>
              </a:r>
              <a:endParaRPr lang="zh-CN" altLang="en-US" sz="2400" b="1" kern="1200" dirty="0">
                <a:solidFill>
                  <a:prstClr val="black"/>
                </a:solidFill>
                <a:latin typeface="Calibri"/>
                <a:ea typeface="宋体" panose="02010600030101010101" pitchFamily="2" charset="-122"/>
              </a:endParaRPr>
            </a:p>
          </p:txBody>
        </p:sp>
      </p:grpSp>
      <p:sp>
        <p:nvSpPr>
          <p:cNvPr id="13" name="矩形 12">
            <a:extLst>
              <a:ext uri="{FF2B5EF4-FFF2-40B4-BE49-F238E27FC236}">
                <a16:creationId xmlns:a16="http://schemas.microsoft.com/office/drawing/2014/main" id="{65AA57BD-9968-4EE6-8E5D-8C560FB4444C}"/>
              </a:ext>
            </a:extLst>
          </p:cNvPr>
          <p:cNvSpPr/>
          <p:nvPr/>
        </p:nvSpPr>
        <p:spPr>
          <a:xfrm>
            <a:off x="22186242" y="11993961"/>
            <a:ext cx="334192" cy="3590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Calibri"/>
              <a:ea typeface="宋体" panose="02010600030101010101" pitchFamily="2" charset="-122"/>
            </a:endParaRPr>
          </a:p>
        </p:txBody>
      </p:sp>
      <p:grpSp>
        <p:nvGrpSpPr>
          <p:cNvPr id="14" name="组合 13">
            <a:extLst>
              <a:ext uri="{FF2B5EF4-FFF2-40B4-BE49-F238E27FC236}">
                <a16:creationId xmlns:a16="http://schemas.microsoft.com/office/drawing/2014/main" id="{3432E93D-D59E-4FD8-B1F9-AE53302A4418}"/>
              </a:ext>
            </a:extLst>
          </p:cNvPr>
          <p:cNvGrpSpPr/>
          <p:nvPr/>
        </p:nvGrpSpPr>
        <p:grpSpPr>
          <a:xfrm>
            <a:off x="16334732" y="311796"/>
            <a:ext cx="7660812" cy="7028832"/>
            <a:chOff x="5043741" y="899121"/>
            <a:chExt cx="3830406" cy="3514416"/>
          </a:xfrm>
        </p:grpSpPr>
        <p:pic>
          <p:nvPicPr>
            <p:cNvPr id="15" name="图片 14" descr="屏幕剪辑">
              <a:extLst>
                <a:ext uri="{FF2B5EF4-FFF2-40B4-BE49-F238E27FC236}">
                  <a16:creationId xmlns:a16="http://schemas.microsoft.com/office/drawing/2014/main" id="{DCE3DF4B-B932-412C-9A24-C263A8BAC762}"/>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043741" y="899121"/>
              <a:ext cx="3830406" cy="3514416"/>
            </a:xfrm>
            <a:prstGeom prst="rect">
              <a:avLst/>
            </a:prstGeom>
          </p:spPr>
        </p:pic>
        <p:sp>
          <p:nvSpPr>
            <p:cNvPr id="16" name="矩形 15">
              <a:extLst>
                <a:ext uri="{FF2B5EF4-FFF2-40B4-BE49-F238E27FC236}">
                  <a16:creationId xmlns:a16="http://schemas.microsoft.com/office/drawing/2014/main" id="{E71AAF13-798F-4DB1-A343-C28B07E0A92A}"/>
                </a:ext>
              </a:extLst>
            </p:cNvPr>
            <p:cNvSpPr/>
            <p:nvPr/>
          </p:nvSpPr>
          <p:spPr>
            <a:xfrm>
              <a:off x="6268429" y="1598320"/>
              <a:ext cx="1368152" cy="39052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r>
                <a:rPr lang="en-US" altLang="zh-CN" sz="3600" b="1" kern="1200" dirty="0">
                  <a:solidFill>
                    <a:prstClr val="black"/>
                  </a:solidFill>
                  <a:latin typeface="Times New Roman" pitchFamily="18" charset="0"/>
                  <a:ea typeface="宋体" panose="02010600030101010101" pitchFamily="2" charset="-122"/>
                  <a:cs typeface="Times New Roman" pitchFamily="18" charset="0"/>
                </a:rPr>
                <a:t>WCDA-3</a:t>
              </a:r>
              <a:endParaRPr lang="zh-CN" altLang="en-US" sz="3600" b="1" kern="1200" dirty="0">
                <a:solidFill>
                  <a:prstClr val="black"/>
                </a:solidFill>
                <a:latin typeface="Times New Roman" pitchFamily="18" charset="0"/>
                <a:ea typeface="宋体" panose="02010600030101010101" pitchFamily="2" charset="-122"/>
                <a:cs typeface="Times New Roman" pitchFamily="18" charset="0"/>
              </a:endParaRPr>
            </a:p>
          </p:txBody>
        </p:sp>
        <p:sp>
          <p:nvSpPr>
            <p:cNvPr id="19" name="矩形 18">
              <a:extLst>
                <a:ext uri="{FF2B5EF4-FFF2-40B4-BE49-F238E27FC236}">
                  <a16:creationId xmlns:a16="http://schemas.microsoft.com/office/drawing/2014/main" id="{EB819249-71B4-49D4-AAF3-CEA833EC311B}"/>
                </a:ext>
              </a:extLst>
            </p:cNvPr>
            <p:cNvSpPr/>
            <p:nvPr/>
          </p:nvSpPr>
          <p:spPr>
            <a:xfrm>
              <a:off x="5481816" y="3205628"/>
              <a:ext cx="1152128" cy="39052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r>
                <a:rPr lang="en-US" altLang="zh-CN" sz="3600" b="1" kern="1200" dirty="0">
                  <a:solidFill>
                    <a:prstClr val="black"/>
                  </a:solidFill>
                  <a:latin typeface="Times New Roman" pitchFamily="18" charset="0"/>
                  <a:ea typeface="宋体" panose="02010600030101010101" pitchFamily="2" charset="-122"/>
                  <a:cs typeface="Times New Roman" pitchFamily="18" charset="0"/>
                </a:rPr>
                <a:t>WCDA-1</a:t>
              </a:r>
              <a:endParaRPr lang="zh-CN" altLang="en-US" sz="3600" b="1" kern="1200" dirty="0">
                <a:solidFill>
                  <a:prstClr val="black"/>
                </a:solidFill>
                <a:latin typeface="Times New Roman" pitchFamily="18" charset="0"/>
                <a:ea typeface="宋体" panose="02010600030101010101" pitchFamily="2" charset="-122"/>
                <a:cs typeface="Times New Roman" pitchFamily="18" charset="0"/>
              </a:endParaRPr>
            </a:p>
          </p:txBody>
        </p:sp>
        <p:sp>
          <p:nvSpPr>
            <p:cNvPr id="20" name="矩形 19">
              <a:extLst>
                <a:ext uri="{FF2B5EF4-FFF2-40B4-BE49-F238E27FC236}">
                  <a16:creationId xmlns:a16="http://schemas.microsoft.com/office/drawing/2014/main" id="{A1C401C1-C00E-46E8-B40B-4F5A7EFF72F5}"/>
                </a:ext>
              </a:extLst>
            </p:cNvPr>
            <p:cNvSpPr/>
            <p:nvPr/>
          </p:nvSpPr>
          <p:spPr>
            <a:xfrm>
              <a:off x="7342211" y="3205628"/>
              <a:ext cx="1118221" cy="39052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r>
                <a:rPr lang="en-US" altLang="zh-CN" sz="3600" b="1" kern="1200" dirty="0">
                  <a:solidFill>
                    <a:prstClr val="black"/>
                  </a:solidFill>
                  <a:latin typeface="Times New Roman" pitchFamily="18" charset="0"/>
                  <a:ea typeface="宋体" panose="02010600030101010101" pitchFamily="2" charset="-122"/>
                  <a:cs typeface="Times New Roman" pitchFamily="18" charset="0"/>
                </a:rPr>
                <a:t>WCDA-2</a:t>
              </a:r>
              <a:endParaRPr lang="zh-CN" altLang="en-US" sz="3600" b="1" kern="1200" dirty="0">
                <a:solidFill>
                  <a:prstClr val="black"/>
                </a:solidFill>
                <a:latin typeface="Times New Roman" pitchFamily="18" charset="0"/>
                <a:ea typeface="宋体" panose="02010600030101010101" pitchFamily="2" charset="-122"/>
                <a:cs typeface="Times New Roman" pitchFamily="18" charset="0"/>
              </a:endParaRPr>
            </a:p>
          </p:txBody>
        </p:sp>
      </p:grpSp>
      <p:sp>
        <p:nvSpPr>
          <p:cNvPr id="21" name="灯片编号占位符 21">
            <a:extLst>
              <a:ext uri="{FF2B5EF4-FFF2-40B4-BE49-F238E27FC236}">
                <a16:creationId xmlns:a16="http://schemas.microsoft.com/office/drawing/2014/main" id="{77406EE1-B34D-4D17-A6FA-25559A0DD2FC}"/>
              </a:ext>
            </a:extLst>
          </p:cNvPr>
          <p:cNvSpPr>
            <a:spLocks noGrp="1"/>
          </p:cNvSpPr>
          <p:nvPr>
            <p:ph type="sldNum" sz="quarter" idx="12"/>
          </p:nvPr>
        </p:nvSpPr>
        <p:spPr>
          <a:xfrm>
            <a:off x="20453934" y="12431373"/>
            <a:ext cx="5689600" cy="730250"/>
          </a:xfrm>
        </p:spPr>
        <p:txBody>
          <a:bodyPr/>
          <a:lstStyle/>
          <a:p>
            <a:pPr defTabSz="1828800">
              <a:lnSpc>
                <a:spcPct val="100000"/>
              </a:lnSpc>
              <a:spcBef>
                <a:spcPts val="0"/>
              </a:spcBef>
              <a:defRPr/>
            </a:pPr>
            <a:fld id="{0C913308-F349-4B6D-A68A-DD1791B4A57B}" type="slidenum">
              <a:rPr lang="zh-CN" altLang="en-US" kern="1200">
                <a:solidFill>
                  <a:prstClr val="black">
                    <a:tint val="75000"/>
                  </a:prstClr>
                </a:solidFill>
                <a:latin typeface="Calibri"/>
                <a:ea typeface="宋体" panose="02010600030101010101" pitchFamily="2" charset="-122"/>
              </a:rPr>
              <a:pPr defTabSz="1828800">
                <a:lnSpc>
                  <a:spcPct val="100000"/>
                </a:lnSpc>
                <a:spcBef>
                  <a:spcPts val="0"/>
                </a:spcBef>
                <a:defRPr/>
              </a:pPr>
              <a:t>11</a:t>
            </a:fld>
            <a:endParaRPr lang="zh-CN" altLang="en-US" kern="1200">
              <a:solidFill>
                <a:prstClr val="black">
                  <a:tint val="75000"/>
                </a:prstClr>
              </a:solidFill>
              <a:latin typeface="Calibri"/>
              <a:ea typeface="宋体" panose="02010600030101010101" pitchFamily="2" charset="-122"/>
            </a:endParaRPr>
          </a:p>
        </p:txBody>
      </p:sp>
      <p:pic>
        <p:nvPicPr>
          <p:cNvPr id="22" name="图片 21">
            <a:extLst>
              <a:ext uri="{FF2B5EF4-FFF2-40B4-BE49-F238E27FC236}">
                <a16:creationId xmlns:a16="http://schemas.microsoft.com/office/drawing/2014/main" id="{D139AE94-A1AA-47A6-8C55-64CCBD55367E}"/>
              </a:ext>
            </a:extLst>
          </p:cNvPr>
          <p:cNvPicPr>
            <a:picLocks noChangeAspect="1"/>
          </p:cNvPicPr>
          <p:nvPr/>
        </p:nvPicPr>
        <p:blipFill>
          <a:blip r:embed="rId5"/>
          <a:stretch>
            <a:fillRect/>
          </a:stretch>
        </p:blipFill>
        <p:spPr>
          <a:xfrm>
            <a:off x="272020" y="2287686"/>
            <a:ext cx="9816924" cy="4285024"/>
          </a:xfrm>
          <a:prstGeom prst="rect">
            <a:avLst/>
          </a:prstGeom>
        </p:spPr>
      </p:pic>
      <mc:AlternateContent xmlns:mc="http://schemas.openxmlformats.org/markup-compatibility/2006">
        <mc:Choice xmlns:a14="http://schemas.microsoft.com/office/drawing/2010/main" Requires="a14">
          <p:sp>
            <p:nvSpPr>
              <p:cNvPr id="23" name="矩形 22">
                <a:extLst>
                  <a:ext uri="{FF2B5EF4-FFF2-40B4-BE49-F238E27FC236}">
                    <a16:creationId xmlns:a16="http://schemas.microsoft.com/office/drawing/2014/main" id="{B32B96E7-D68D-4371-9DB5-48B644DDDB74}"/>
                  </a:ext>
                </a:extLst>
              </p:cNvPr>
              <p:cNvSpPr/>
              <p:nvPr/>
            </p:nvSpPr>
            <p:spPr>
              <a:xfrm>
                <a:off x="716387" y="6924573"/>
                <a:ext cx="11866638" cy="6049156"/>
              </a:xfrm>
              <a:prstGeom prst="rect">
                <a:avLst/>
              </a:prstGeom>
            </p:spPr>
            <p:txBody>
              <a:bodyPr wrap="square">
                <a:spAutoFit/>
              </a:bodyPr>
              <a:lstStyle/>
              <a:p>
                <a:pPr marL="685800" indent="-685800" defTabSz="1828800" hangingPunct="1">
                  <a:lnSpc>
                    <a:spcPct val="100000"/>
                  </a:lnSpc>
                  <a:spcBef>
                    <a:spcPts val="1200"/>
                  </a:spcBef>
                  <a:buFont typeface="Wingdings" panose="05000000000000000000" pitchFamily="2" charset="2"/>
                  <a:buChar char="Ø"/>
                  <a:defRPr/>
                </a:pPr>
                <a:r>
                  <a:rPr lang="en-US" altLang="zh-CN" b="1" kern="1200" dirty="0">
                    <a:solidFill>
                      <a:prstClr val="black"/>
                    </a:solidFill>
                    <a:latin typeface="Times New Roman" pitchFamily="18" charset="0"/>
                    <a:ea typeface="宋体" panose="02010600030101010101" pitchFamily="2" charset="-122"/>
                    <a:cs typeface="Times New Roman" pitchFamily="18" charset="0"/>
                  </a:rPr>
                  <a:t>Total area: </a:t>
                </a:r>
                <a14:m>
                  <m:oMath xmlns:m="http://schemas.openxmlformats.org/officeDocument/2006/math">
                    <m:r>
                      <a:rPr lang="en-US" altLang="zh-CN" b="1" i="1" kern="1200" dirty="0">
                        <a:solidFill>
                          <a:prstClr val="black"/>
                        </a:solidFill>
                        <a:latin typeface="Cambria Math"/>
                      </a:rPr>
                      <m:t>𝟕𝟖</m:t>
                    </m:r>
                    <m:r>
                      <a:rPr lang="en-US" altLang="zh-CN" b="1" i="1" kern="1200" dirty="0">
                        <a:solidFill>
                          <a:prstClr val="black"/>
                        </a:solidFill>
                        <a:latin typeface="Cambria Math"/>
                      </a:rPr>
                      <m:t>,</m:t>
                    </m:r>
                    <m:r>
                      <a:rPr lang="en-US" altLang="zh-CN" b="1" i="1" kern="1200" dirty="0">
                        <a:solidFill>
                          <a:prstClr val="black"/>
                        </a:solidFill>
                        <a:latin typeface="Cambria Math"/>
                      </a:rPr>
                      <m:t>𝟎𝟎𝟎</m:t>
                    </m:r>
                    <m:sSup>
                      <m:sSupPr>
                        <m:ctrlPr>
                          <a:rPr lang="en-US" altLang="zh-CN" b="1" i="1" kern="1200" dirty="0">
                            <a:solidFill>
                              <a:prstClr val="black"/>
                            </a:solidFill>
                            <a:latin typeface="Cambria Math" panose="02040503050406030204" pitchFamily="18" charset="0"/>
                          </a:rPr>
                        </m:ctrlPr>
                      </m:sSupPr>
                      <m:e>
                        <m:r>
                          <a:rPr lang="en-US" altLang="zh-CN" b="1" i="1" kern="1200" dirty="0">
                            <a:solidFill>
                              <a:prstClr val="black"/>
                            </a:solidFill>
                            <a:latin typeface="Cambria Math"/>
                          </a:rPr>
                          <m:t>𝒎</m:t>
                        </m:r>
                      </m:e>
                      <m:sup>
                        <m:r>
                          <a:rPr lang="en-US" altLang="zh-CN" b="1" i="1" kern="1200" dirty="0">
                            <a:solidFill>
                              <a:prstClr val="black"/>
                            </a:solidFill>
                            <a:latin typeface="Cambria Math"/>
                          </a:rPr>
                          <m:t>𝟐</m:t>
                        </m:r>
                      </m:sup>
                    </m:sSup>
                  </m:oMath>
                </a14:m>
                <a:endParaRPr lang="en-US" altLang="zh-CN" b="1" kern="1200" dirty="0">
                  <a:solidFill>
                    <a:prstClr val="black"/>
                  </a:solidFill>
                  <a:latin typeface="Times New Roman" pitchFamily="18" charset="0"/>
                  <a:ea typeface="宋体" panose="02010600030101010101" pitchFamily="2" charset="-122"/>
                  <a:cs typeface="Times New Roman" pitchFamily="18" charset="0"/>
                </a:endParaRPr>
              </a:p>
              <a:p>
                <a:pPr marL="685800" indent="-685800" defTabSz="1828800" hangingPunct="1">
                  <a:lnSpc>
                    <a:spcPct val="100000"/>
                  </a:lnSpc>
                  <a:spcBef>
                    <a:spcPts val="1200"/>
                  </a:spcBef>
                  <a:buFont typeface="Wingdings" panose="05000000000000000000" pitchFamily="2" charset="2"/>
                  <a:buChar char="Ø"/>
                  <a:defRPr/>
                </a:pPr>
                <a:r>
                  <a:rPr lang="en-US" altLang="zh-CN" b="1" kern="1200" dirty="0">
                    <a:solidFill>
                      <a:prstClr val="black"/>
                    </a:solidFill>
                    <a:latin typeface="Times New Roman" pitchFamily="18" charset="0"/>
                    <a:ea typeface="宋体" panose="02010600030101010101" pitchFamily="2" charset="-122"/>
                    <a:cs typeface="Times New Roman" pitchFamily="18" charset="0"/>
                  </a:rPr>
                  <a:t>Total units: 3,120</a:t>
                </a:r>
              </a:p>
              <a:p>
                <a:pPr marL="685800" indent="-685800" defTabSz="1828800" hangingPunct="1">
                  <a:lnSpc>
                    <a:spcPct val="100000"/>
                  </a:lnSpc>
                  <a:spcBef>
                    <a:spcPts val="1200"/>
                  </a:spcBef>
                  <a:buFont typeface="Wingdings" panose="05000000000000000000" pitchFamily="2" charset="2"/>
                  <a:buChar char="Ø"/>
                  <a:defRPr/>
                </a:pPr>
                <a:r>
                  <a:rPr lang="en-US" altLang="zh-CN" b="1" kern="1200" dirty="0">
                    <a:solidFill>
                      <a:prstClr val="black"/>
                    </a:solidFill>
                    <a:latin typeface="Times New Roman" pitchFamily="18" charset="0"/>
                    <a:ea typeface="宋体" panose="02010600030101010101" pitchFamily="2" charset="-122"/>
                    <a:cs typeface="Times New Roman" pitchFamily="18" charset="0"/>
                  </a:rPr>
                  <a:t>Unit size: </a:t>
                </a:r>
                <a14:m>
                  <m:oMath xmlns:m="http://schemas.openxmlformats.org/officeDocument/2006/math">
                    <m:r>
                      <a:rPr lang="en-US" altLang="zh-CN" b="1" i="1" kern="1200">
                        <a:solidFill>
                          <a:prstClr val="black"/>
                        </a:solidFill>
                        <a:latin typeface="Cambria Math"/>
                        <a:cs typeface="Times New Roman" pitchFamily="18" charset="0"/>
                      </a:rPr>
                      <m:t>𝟓</m:t>
                    </m:r>
                    <m:r>
                      <a:rPr lang="en-US" altLang="zh-CN" b="1" i="1" kern="1200">
                        <a:solidFill>
                          <a:prstClr val="black"/>
                        </a:solidFill>
                        <a:latin typeface="Cambria Math"/>
                        <a:cs typeface="Times New Roman" pitchFamily="18" charset="0"/>
                      </a:rPr>
                      <m:t>𝒎</m:t>
                    </m:r>
                    <m:r>
                      <a:rPr lang="en-US" altLang="zh-CN" b="1" i="1" kern="1200">
                        <a:solidFill>
                          <a:prstClr val="black"/>
                        </a:solidFill>
                        <a:latin typeface="Cambria Math"/>
                        <a:cs typeface="Times New Roman" pitchFamily="18" charset="0"/>
                      </a:rPr>
                      <m:t>×</m:t>
                    </m:r>
                    <m:r>
                      <a:rPr lang="en-US" altLang="zh-CN" b="1" i="1" kern="1200">
                        <a:solidFill>
                          <a:prstClr val="black"/>
                        </a:solidFill>
                        <a:latin typeface="Cambria Math"/>
                        <a:cs typeface="Times New Roman" pitchFamily="18" charset="0"/>
                      </a:rPr>
                      <m:t>𝟓</m:t>
                    </m:r>
                    <m:r>
                      <a:rPr lang="en-US" altLang="zh-CN" b="1" i="1" kern="1200">
                        <a:solidFill>
                          <a:prstClr val="black"/>
                        </a:solidFill>
                        <a:latin typeface="Cambria Math"/>
                        <a:cs typeface="Times New Roman" pitchFamily="18" charset="0"/>
                      </a:rPr>
                      <m:t>𝒎</m:t>
                    </m:r>
                    <m:r>
                      <a:rPr lang="en-US" altLang="zh-CN" b="1" i="1" kern="1200">
                        <a:solidFill>
                          <a:prstClr val="black"/>
                        </a:solidFill>
                        <a:latin typeface="Cambria Math"/>
                        <a:cs typeface="Times New Roman" pitchFamily="18" charset="0"/>
                      </a:rPr>
                      <m:t>×</m:t>
                    </m:r>
                    <m:r>
                      <a:rPr lang="en-US" altLang="zh-CN" b="1" i="1" kern="1200">
                        <a:solidFill>
                          <a:prstClr val="black"/>
                        </a:solidFill>
                        <a:latin typeface="Cambria Math"/>
                        <a:cs typeface="Times New Roman" pitchFamily="18" charset="0"/>
                      </a:rPr>
                      <m:t>𝟒</m:t>
                    </m:r>
                    <m:r>
                      <a:rPr lang="en-US" altLang="zh-CN" b="1" i="1" kern="1200">
                        <a:solidFill>
                          <a:prstClr val="black"/>
                        </a:solidFill>
                        <a:latin typeface="Cambria Math"/>
                        <a:cs typeface="Times New Roman" pitchFamily="18" charset="0"/>
                      </a:rPr>
                      <m:t>.</m:t>
                    </m:r>
                    <m:r>
                      <a:rPr lang="en-US" altLang="zh-CN" b="1" i="1" kern="1200">
                        <a:solidFill>
                          <a:prstClr val="black"/>
                        </a:solidFill>
                        <a:latin typeface="Cambria Math"/>
                        <a:cs typeface="Times New Roman" pitchFamily="18" charset="0"/>
                      </a:rPr>
                      <m:t>𝟒</m:t>
                    </m:r>
                    <m:r>
                      <a:rPr lang="en-US" altLang="zh-CN" b="1" i="1" kern="1200">
                        <a:solidFill>
                          <a:prstClr val="black"/>
                        </a:solidFill>
                        <a:latin typeface="Cambria Math"/>
                        <a:cs typeface="Times New Roman" pitchFamily="18" charset="0"/>
                      </a:rPr>
                      <m:t>𝒎</m:t>
                    </m:r>
                  </m:oMath>
                </a14:m>
                <a:endParaRPr lang="zh-CN" altLang="en-US" b="1" kern="1200" dirty="0">
                  <a:solidFill>
                    <a:prstClr val="black"/>
                  </a:solidFill>
                  <a:latin typeface="Times New Roman" pitchFamily="18" charset="0"/>
                  <a:ea typeface="宋体" panose="02010600030101010101" pitchFamily="2" charset="-122"/>
                  <a:cs typeface="Times New Roman" pitchFamily="18" charset="0"/>
                </a:endParaRPr>
              </a:p>
              <a:p>
                <a:pPr marL="685800" indent="-685800" defTabSz="1828800" hangingPunct="1">
                  <a:lnSpc>
                    <a:spcPct val="100000"/>
                  </a:lnSpc>
                  <a:spcBef>
                    <a:spcPts val="1200"/>
                  </a:spcBef>
                  <a:buFont typeface="Wingdings" panose="05000000000000000000" pitchFamily="2" charset="2"/>
                  <a:buChar char="Ø"/>
                  <a:defRPr/>
                </a:pPr>
                <a:r>
                  <a:rPr lang="en-US" altLang="zh-CN" b="1" kern="1200" dirty="0">
                    <a:solidFill>
                      <a:prstClr val="black"/>
                    </a:solidFill>
                    <a:latin typeface="Times New Roman" pitchFamily="18" charset="0"/>
                    <a:ea typeface="宋体" panose="02010600030101010101" pitchFamily="2" charset="-122"/>
                    <a:cs typeface="Times New Roman" pitchFamily="18" charset="0"/>
                  </a:rPr>
                  <a:t>Two type of PMTs in each unit:</a:t>
                </a:r>
              </a:p>
              <a:p>
                <a:pPr marL="1600200" lvl="1" indent="-685800" defTabSz="1828800" hangingPunct="1">
                  <a:lnSpc>
                    <a:spcPct val="100000"/>
                  </a:lnSpc>
                  <a:spcBef>
                    <a:spcPts val="1200"/>
                  </a:spcBef>
                  <a:buFont typeface="Arial" pitchFamily="34" charset="0"/>
                  <a:buChar char="•"/>
                  <a:defRPr/>
                </a:pPr>
                <a:r>
                  <a:rPr lang="en-US" altLang="zh-CN" b="1" kern="1200" dirty="0">
                    <a:solidFill>
                      <a:prstClr val="black"/>
                    </a:solidFill>
                    <a:latin typeface="Times New Roman" pitchFamily="18" charset="0"/>
                    <a:ea typeface="宋体" panose="02010600030101010101" pitchFamily="2" charset="-122"/>
                    <a:cs typeface="Times New Roman" pitchFamily="18" charset="0"/>
                  </a:rPr>
                  <a:t>8 inches and 1.5 inches for WCDA-1</a:t>
                </a:r>
              </a:p>
              <a:p>
                <a:pPr marL="1600200" lvl="1" indent="-685800" defTabSz="1828800" hangingPunct="1">
                  <a:lnSpc>
                    <a:spcPct val="100000"/>
                  </a:lnSpc>
                  <a:spcBef>
                    <a:spcPts val="1200"/>
                  </a:spcBef>
                  <a:buFont typeface="Arial" pitchFamily="34" charset="0"/>
                  <a:buChar char="•"/>
                  <a:defRPr/>
                </a:pPr>
                <a:r>
                  <a:rPr lang="en-US" altLang="zh-CN" b="1" kern="1200" dirty="0">
                    <a:solidFill>
                      <a:prstClr val="black"/>
                    </a:solidFill>
                    <a:latin typeface="Times New Roman" pitchFamily="18" charset="0"/>
                    <a:ea typeface="宋体" panose="02010600030101010101" pitchFamily="2" charset="-122"/>
                    <a:cs typeface="Times New Roman" pitchFamily="18" charset="0"/>
                  </a:rPr>
                  <a:t>20</a:t>
                </a:r>
                <a:r>
                  <a:rPr lang="zh-CN" altLang="en-US" b="1" kern="1200" dirty="0">
                    <a:solidFill>
                      <a:prstClr val="black"/>
                    </a:solidFill>
                    <a:latin typeface="Times New Roman" pitchFamily="18" charset="0"/>
                    <a:ea typeface="宋体" panose="02010600030101010101" pitchFamily="2" charset="-122"/>
                    <a:cs typeface="Times New Roman" pitchFamily="18" charset="0"/>
                  </a:rPr>
                  <a:t> </a:t>
                </a:r>
                <a:r>
                  <a:rPr lang="en-US" altLang="zh-CN" b="1" kern="1200" dirty="0">
                    <a:solidFill>
                      <a:prstClr val="black"/>
                    </a:solidFill>
                    <a:latin typeface="Times New Roman" pitchFamily="18" charset="0"/>
                    <a:ea typeface="宋体" panose="02010600030101010101" pitchFamily="2" charset="-122"/>
                    <a:cs typeface="Times New Roman" pitchFamily="18" charset="0"/>
                  </a:rPr>
                  <a:t>inches and 3 inches for WCDA-2 and WCDA-3</a:t>
                </a:r>
              </a:p>
            </p:txBody>
          </p:sp>
        </mc:Choice>
        <mc:Fallback>
          <p:sp>
            <p:nvSpPr>
              <p:cNvPr id="23" name="矩形 22">
                <a:extLst>
                  <a:ext uri="{FF2B5EF4-FFF2-40B4-BE49-F238E27FC236}">
                    <a16:creationId xmlns:a16="http://schemas.microsoft.com/office/drawing/2014/main" id="{B32B96E7-D68D-4371-9DB5-48B644DDDB74}"/>
                  </a:ext>
                </a:extLst>
              </p:cNvPr>
              <p:cNvSpPr>
                <a:spLocks noRot="1" noChangeAspect="1" noMove="1" noResize="1" noEditPoints="1" noAdjustHandles="1" noChangeArrowheads="1" noChangeShapeType="1" noTextEdit="1"/>
              </p:cNvSpPr>
              <p:nvPr/>
            </p:nvSpPr>
            <p:spPr>
              <a:xfrm>
                <a:off x="716387" y="6924573"/>
                <a:ext cx="11866638" cy="6049156"/>
              </a:xfrm>
              <a:prstGeom prst="rect">
                <a:avLst/>
              </a:prstGeom>
              <a:blipFill>
                <a:blip r:embed="rId6"/>
                <a:stretch>
                  <a:fillRect l="-2107" t="-1915" b="-4435"/>
                </a:stretch>
              </a:blipFill>
            </p:spPr>
            <p:txBody>
              <a:bodyPr/>
              <a:lstStyle/>
              <a:p>
                <a:r>
                  <a:rPr lang="zh-CN" altLang="en-US">
                    <a:noFill/>
                  </a:rPr>
                  <a:t> </a:t>
                </a:r>
              </a:p>
            </p:txBody>
          </p:sp>
        </mc:Fallback>
      </mc:AlternateContent>
      <p:sp>
        <p:nvSpPr>
          <p:cNvPr id="24" name="矩形 23">
            <a:extLst>
              <a:ext uri="{FF2B5EF4-FFF2-40B4-BE49-F238E27FC236}">
                <a16:creationId xmlns:a16="http://schemas.microsoft.com/office/drawing/2014/main" id="{67D49EB8-0A14-415F-80D2-CC64A3800A4C}"/>
              </a:ext>
            </a:extLst>
          </p:cNvPr>
          <p:cNvSpPr/>
          <p:nvPr/>
        </p:nvSpPr>
        <p:spPr>
          <a:xfrm>
            <a:off x="23731440" y="9464610"/>
            <a:ext cx="28803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p>
            <a:pPr algn="r" defTabSz="1828800" hangingPunct="1">
              <a:lnSpc>
                <a:spcPct val="100000"/>
              </a:lnSpc>
              <a:spcBef>
                <a:spcPts val="0"/>
              </a:spcBef>
              <a:defRPr/>
            </a:pPr>
            <a:r>
              <a:rPr lang="en-US" altLang="zh-CN" sz="2800" b="1" kern="1200" dirty="0">
                <a:solidFill>
                  <a:prstClr val="black"/>
                </a:solidFill>
                <a:latin typeface="Calibri"/>
                <a:ea typeface="宋体" panose="02010600030101010101" pitchFamily="2" charset="-122"/>
              </a:rPr>
              <a:t>4.4</a:t>
            </a:r>
            <a:endParaRPr lang="zh-CN" altLang="en-US" sz="2800" b="1" kern="1200" dirty="0">
              <a:solidFill>
                <a:prstClr val="black"/>
              </a:solidFill>
              <a:latin typeface="Calibri"/>
              <a:ea typeface="宋体" panose="02010600030101010101" pitchFamily="2" charset="-122"/>
            </a:endParaRPr>
          </a:p>
        </p:txBody>
      </p:sp>
      <p:sp>
        <p:nvSpPr>
          <p:cNvPr id="25" name="矩形 24">
            <a:extLst>
              <a:ext uri="{FF2B5EF4-FFF2-40B4-BE49-F238E27FC236}">
                <a16:creationId xmlns:a16="http://schemas.microsoft.com/office/drawing/2014/main" id="{70B3589B-BF73-4337-A5ED-09A9E5D97776}"/>
              </a:ext>
            </a:extLst>
          </p:cNvPr>
          <p:cNvSpPr/>
          <p:nvPr/>
        </p:nvSpPr>
        <p:spPr>
          <a:xfrm>
            <a:off x="6384115" y="3691535"/>
            <a:ext cx="2031325" cy="646331"/>
          </a:xfrm>
          <a:prstGeom prst="rect">
            <a:avLst/>
          </a:prstGeom>
        </p:spPr>
        <p:txBody>
          <a:bodyPr wrap="none">
            <a:spAutoFit/>
          </a:bodyPr>
          <a:lstStyle/>
          <a:p>
            <a:pPr algn="ctr" defTabSz="1828800" hangingPunct="1">
              <a:lnSpc>
                <a:spcPct val="100000"/>
              </a:lnSpc>
              <a:spcBef>
                <a:spcPts val="0"/>
              </a:spcBef>
              <a:defRPr/>
            </a:pPr>
            <a:r>
              <a:rPr lang="en-US" altLang="zh-CN" sz="3600" b="1" kern="1200" dirty="0">
                <a:solidFill>
                  <a:prstClr val="black"/>
                </a:solidFill>
                <a:latin typeface="Times New Roman" pitchFamily="18" charset="0"/>
                <a:ea typeface="宋体" panose="02010600030101010101" pitchFamily="2" charset="-122"/>
                <a:cs typeface="Times New Roman" pitchFamily="18" charset="0"/>
              </a:rPr>
              <a:t>WCDA-1</a:t>
            </a:r>
            <a:endParaRPr lang="zh-CN" altLang="en-US" sz="3600" b="1" kern="1200" dirty="0">
              <a:solidFill>
                <a:prstClr val="black"/>
              </a:solidFill>
              <a:latin typeface="Times New Roman" pitchFamily="18" charset="0"/>
              <a:ea typeface="宋体" panose="02010600030101010101" pitchFamily="2" charset="-122"/>
              <a:cs typeface="Times New Roman" pitchFamily="18" charset="0"/>
            </a:endParaRPr>
          </a:p>
        </p:txBody>
      </p:sp>
      <p:sp>
        <p:nvSpPr>
          <p:cNvPr id="26" name="矩形 25">
            <a:extLst>
              <a:ext uri="{FF2B5EF4-FFF2-40B4-BE49-F238E27FC236}">
                <a16:creationId xmlns:a16="http://schemas.microsoft.com/office/drawing/2014/main" id="{010C8323-C810-4B64-993D-897DFAB92E9F}"/>
              </a:ext>
            </a:extLst>
          </p:cNvPr>
          <p:cNvSpPr/>
          <p:nvPr/>
        </p:nvSpPr>
        <p:spPr>
          <a:xfrm>
            <a:off x="3791829" y="3009051"/>
            <a:ext cx="2031325" cy="646331"/>
          </a:xfrm>
          <a:prstGeom prst="rect">
            <a:avLst/>
          </a:prstGeom>
        </p:spPr>
        <p:txBody>
          <a:bodyPr wrap="none">
            <a:spAutoFit/>
          </a:bodyPr>
          <a:lstStyle/>
          <a:p>
            <a:pPr algn="ctr" defTabSz="1828800" hangingPunct="1">
              <a:lnSpc>
                <a:spcPct val="100000"/>
              </a:lnSpc>
              <a:spcBef>
                <a:spcPts val="0"/>
              </a:spcBef>
              <a:defRPr/>
            </a:pPr>
            <a:r>
              <a:rPr lang="en-US" altLang="zh-CN" sz="3600" b="1" kern="1200" dirty="0">
                <a:solidFill>
                  <a:prstClr val="black"/>
                </a:solidFill>
                <a:latin typeface="Times New Roman" pitchFamily="18" charset="0"/>
                <a:ea typeface="宋体" panose="02010600030101010101" pitchFamily="2" charset="-122"/>
                <a:cs typeface="Times New Roman" pitchFamily="18" charset="0"/>
              </a:rPr>
              <a:t>WCDA-2</a:t>
            </a:r>
            <a:endParaRPr lang="zh-CN" altLang="en-US" sz="3600" b="1" kern="1200" dirty="0">
              <a:solidFill>
                <a:prstClr val="black"/>
              </a:solidFill>
              <a:latin typeface="Times New Roman" pitchFamily="18" charset="0"/>
              <a:ea typeface="宋体" panose="02010600030101010101" pitchFamily="2" charset="-122"/>
              <a:cs typeface="Times New Roman" pitchFamily="18" charset="0"/>
            </a:endParaRPr>
          </a:p>
        </p:txBody>
      </p:sp>
      <p:sp>
        <p:nvSpPr>
          <p:cNvPr id="27" name="矩形 26">
            <a:extLst>
              <a:ext uri="{FF2B5EF4-FFF2-40B4-BE49-F238E27FC236}">
                <a16:creationId xmlns:a16="http://schemas.microsoft.com/office/drawing/2014/main" id="{BEFF9764-422B-4DB7-BB74-D2EE2DED40A4}"/>
              </a:ext>
            </a:extLst>
          </p:cNvPr>
          <p:cNvSpPr/>
          <p:nvPr/>
        </p:nvSpPr>
        <p:spPr>
          <a:xfrm>
            <a:off x="2718053" y="4117047"/>
            <a:ext cx="2031325" cy="646331"/>
          </a:xfrm>
          <a:prstGeom prst="rect">
            <a:avLst/>
          </a:prstGeom>
        </p:spPr>
        <p:txBody>
          <a:bodyPr wrap="none">
            <a:spAutoFit/>
          </a:bodyPr>
          <a:lstStyle/>
          <a:p>
            <a:pPr algn="ctr" defTabSz="1828800" hangingPunct="1">
              <a:lnSpc>
                <a:spcPct val="100000"/>
              </a:lnSpc>
              <a:spcBef>
                <a:spcPts val="0"/>
              </a:spcBef>
              <a:defRPr/>
            </a:pPr>
            <a:r>
              <a:rPr lang="en-US" altLang="zh-CN" sz="3600" b="1" kern="1200" dirty="0">
                <a:solidFill>
                  <a:prstClr val="black"/>
                </a:solidFill>
                <a:latin typeface="Times New Roman" pitchFamily="18" charset="0"/>
                <a:ea typeface="宋体" panose="02010600030101010101" pitchFamily="2" charset="-122"/>
                <a:cs typeface="Times New Roman" pitchFamily="18" charset="0"/>
              </a:rPr>
              <a:t>WCDA-3</a:t>
            </a:r>
            <a:endParaRPr lang="zh-CN" altLang="en-US" sz="3600" b="1" kern="1200" dirty="0">
              <a:solidFill>
                <a:prstClr val="black"/>
              </a:solidFill>
              <a:latin typeface="Times New Roman" pitchFamily="18" charset="0"/>
              <a:ea typeface="宋体" panose="02010600030101010101" pitchFamily="2" charset="-122"/>
              <a:cs typeface="Times New Roman" pitchFamily="18" charset="0"/>
            </a:endParaRPr>
          </a:p>
        </p:txBody>
      </p:sp>
      <p:sp>
        <p:nvSpPr>
          <p:cNvPr id="28" name="矩形 27">
            <a:extLst>
              <a:ext uri="{FF2B5EF4-FFF2-40B4-BE49-F238E27FC236}">
                <a16:creationId xmlns:a16="http://schemas.microsoft.com/office/drawing/2014/main" id="{F7B53195-1A0C-4098-86C8-9255609FFDFE}"/>
              </a:ext>
            </a:extLst>
          </p:cNvPr>
          <p:cNvSpPr/>
          <p:nvPr/>
        </p:nvSpPr>
        <p:spPr>
          <a:xfrm>
            <a:off x="22101554" y="11214141"/>
            <a:ext cx="1422068" cy="3590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828800" hangingPunct="1">
              <a:lnSpc>
                <a:spcPct val="100000"/>
              </a:lnSpc>
              <a:spcBef>
                <a:spcPts val="0"/>
              </a:spcBef>
              <a:defRPr/>
            </a:pPr>
            <a:r>
              <a:rPr lang="en-US" altLang="zh-CN" sz="2400" b="1" kern="1200" dirty="0">
                <a:solidFill>
                  <a:prstClr val="black"/>
                </a:solidFill>
                <a:latin typeface="Calibri"/>
                <a:ea typeface="宋体" panose="02010600030101010101" pitchFamily="2" charset="-122"/>
              </a:rPr>
              <a:t>8’’PMT</a:t>
            </a:r>
            <a:endParaRPr lang="zh-CN" altLang="en-US" sz="2400" b="1" kern="1200" dirty="0">
              <a:solidFill>
                <a:prstClr val="black"/>
              </a:solidFill>
              <a:latin typeface="Calibri"/>
              <a:ea typeface="宋体" panose="02010600030101010101" pitchFamily="2" charset="-122"/>
            </a:endParaRPr>
          </a:p>
        </p:txBody>
      </p:sp>
      <p:sp>
        <p:nvSpPr>
          <p:cNvPr id="29" name="矩形 28">
            <a:extLst>
              <a:ext uri="{FF2B5EF4-FFF2-40B4-BE49-F238E27FC236}">
                <a16:creationId xmlns:a16="http://schemas.microsoft.com/office/drawing/2014/main" id="{E29C56F6-21A0-47F1-98BA-5D5E891942EA}"/>
              </a:ext>
            </a:extLst>
          </p:cNvPr>
          <p:cNvSpPr/>
          <p:nvPr/>
        </p:nvSpPr>
        <p:spPr>
          <a:xfrm>
            <a:off x="18066414" y="11922620"/>
            <a:ext cx="1190008" cy="3082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Calibri"/>
              <a:ea typeface="宋体" panose="02010600030101010101" pitchFamily="2" charset="-122"/>
            </a:endParaRPr>
          </a:p>
        </p:txBody>
      </p:sp>
      <p:cxnSp>
        <p:nvCxnSpPr>
          <p:cNvPr id="30" name="直接箭头连接符 29">
            <a:extLst>
              <a:ext uri="{FF2B5EF4-FFF2-40B4-BE49-F238E27FC236}">
                <a16:creationId xmlns:a16="http://schemas.microsoft.com/office/drawing/2014/main" id="{FA90B267-1829-419B-96AE-D0246FEF2D38}"/>
              </a:ext>
            </a:extLst>
          </p:cNvPr>
          <p:cNvCxnSpPr>
            <a:cxnSpLocks/>
            <a:stCxn id="28" idx="1"/>
          </p:cNvCxnSpPr>
          <p:nvPr/>
        </p:nvCxnSpPr>
        <p:spPr>
          <a:xfrm flipH="1">
            <a:off x="21774742" y="11393664"/>
            <a:ext cx="326812" cy="4532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直接箭头连接符 30">
            <a:extLst>
              <a:ext uri="{FF2B5EF4-FFF2-40B4-BE49-F238E27FC236}">
                <a16:creationId xmlns:a16="http://schemas.microsoft.com/office/drawing/2014/main" id="{027FDB07-7FD1-475C-AB56-FFD4E0099684}"/>
              </a:ext>
            </a:extLst>
          </p:cNvPr>
          <p:cNvCxnSpPr>
            <a:cxnSpLocks/>
            <a:stCxn id="7" idx="1"/>
          </p:cNvCxnSpPr>
          <p:nvPr/>
        </p:nvCxnSpPr>
        <p:spPr>
          <a:xfrm flipH="1">
            <a:off x="22069932" y="12173484"/>
            <a:ext cx="353120" cy="660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内容占位符 2">
            <a:extLst>
              <a:ext uri="{FF2B5EF4-FFF2-40B4-BE49-F238E27FC236}">
                <a16:creationId xmlns:a16="http://schemas.microsoft.com/office/drawing/2014/main" id="{FFDAC85C-EE8D-498E-A83A-22380A6A5B27}"/>
              </a:ext>
            </a:extLst>
          </p:cNvPr>
          <p:cNvSpPr txBox="1">
            <a:spLocks/>
          </p:cNvSpPr>
          <p:nvPr/>
        </p:nvSpPr>
        <p:spPr>
          <a:xfrm>
            <a:off x="9247013" y="2059194"/>
            <a:ext cx="7663102" cy="4767728"/>
          </a:xfrm>
          <a:prstGeom prst="rect">
            <a:avLst/>
          </a:prstGeom>
          <a:noFill/>
          <a:ln w="57150">
            <a:noFill/>
          </a:ln>
        </p:spPr>
        <p:txBody>
          <a:bodyPr vert="horz" rtlCol="0">
            <a:noAutofit/>
          </a:bodyPr>
          <a:lstStyle>
            <a:lvl1pPr marL="342900" indent="-342900" algn="l" rtl="0" eaLnBrk="1" latinLnBrk="0" hangingPunct="1">
              <a:spcBef>
                <a:spcPct val="20000"/>
              </a:spcBef>
              <a:buClr>
                <a:schemeClr val="accent1"/>
              </a:buClr>
              <a:buSzPct val="5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accent2"/>
              </a:buClr>
              <a:buSzPct val="50000"/>
              <a:buFont typeface="Wingdings 2"/>
              <a:buChar char="³"/>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accent3"/>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accent5"/>
              </a:buClr>
              <a:buSzPct val="45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accent6"/>
              </a:buClr>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a:lstStyle>
          <a:p>
            <a:pPr marL="685800" indent="-685800" defTabSz="914400">
              <a:lnSpc>
                <a:spcPct val="100000"/>
              </a:lnSpc>
              <a:buClr>
                <a:srgbClr val="549E39"/>
              </a:buClr>
              <a:defRPr/>
            </a:pPr>
            <a:r>
              <a:rPr lang="en-US" altLang="zh-CN" sz="4800" b="1" dirty="0">
                <a:solidFill>
                  <a:prstClr val="black"/>
                </a:solidFill>
                <a:latin typeface="Calibri" panose="020F0502020204030204" pitchFamily="34" charset="0"/>
                <a:ea typeface="华文楷体" panose="02010600040101010101" pitchFamily="2" charset="-122"/>
                <a:cs typeface="Calibri" panose="020F0502020204030204" pitchFamily="34" charset="0"/>
              </a:rPr>
              <a:t>  Energy rang</a:t>
            </a:r>
          </a:p>
          <a:p>
            <a:pPr marL="1485900" lvl="1" indent="-685800" defTabSz="914400">
              <a:lnSpc>
                <a:spcPct val="100000"/>
              </a:lnSpc>
              <a:buClr>
                <a:srgbClr val="549E39"/>
              </a:buClr>
              <a:buFont typeface="Wingdings 2"/>
              <a:buChar char=""/>
              <a:defRPr/>
            </a:pPr>
            <a:r>
              <a:rPr lang="en-US" altLang="zh-CN" sz="4800" b="1" dirty="0">
                <a:solidFill>
                  <a:prstClr val="black"/>
                </a:solidFill>
                <a:latin typeface="Calibri" panose="020F0502020204030204" pitchFamily="34" charset="0"/>
                <a:ea typeface="华文楷体" panose="02010600040101010101" pitchFamily="2" charset="-122"/>
                <a:cs typeface="Calibri" panose="020F0502020204030204" pitchFamily="34" charset="0"/>
              </a:rPr>
              <a:t>WCDA-1</a:t>
            </a:r>
          </a:p>
          <a:p>
            <a:pPr marL="2286000" lvl="2" indent="-685800" defTabSz="914400">
              <a:lnSpc>
                <a:spcPct val="100000"/>
              </a:lnSpc>
              <a:buClr>
                <a:srgbClr val="549E39"/>
              </a:buClr>
              <a:buFont typeface="Wingdings" panose="05000000000000000000" pitchFamily="2" charset="2"/>
              <a:buChar char="l"/>
              <a:defRPr/>
            </a:pPr>
            <a:r>
              <a:rPr lang="en-US" altLang="zh-CN" sz="4800" b="1" dirty="0">
                <a:solidFill>
                  <a:prstClr val="black"/>
                </a:solidFill>
                <a:latin typeface="Calibri" panose="020F0502020204030204" pitchFamily="34" charset="0"/>
                <a:ea typeface="华文楷体" panose="02010600040101010101" pitchFamily="2" charset="-122"/>
                <a:cs typeface="Calibri" panose="020F0502020204030204" pitchFamily="34" charset="0"/>
              </a:rPr>
              <a:t>300 GeV – 10 </a:t>
            </a:r>
            <a:r>
              <a:rPr lang="en-US" altLang="zh-CN" sz="4800" b="1" dirty="0" err="1">
                <a:solidFill>
                  <a:prstClr val="black"/>
                </a:solidFill>
                <a:latin typeface="Calibri" panose="020F0502020204030204" pitchFamily="34" charset="0"/>
                <a:ea typeface="华文楷体" panose="02010600040101010101" pitchFamily="2" charset="-122"/>
                <a:cs typeface="Calibri" panose="020F0502020204030204" pitchFamily="34" charset="0"/>
              </a:rPr>
              <a:t>PeV</a:t>
            </a:r>
            <a:endParaRPr lang="en-US" altLang="zh-CN" sz="4800" b="1" dirty="0">
              <a:solidFill>
                <a:prstClr val="black"/>
              </a:solidFill>
              <a:latin typeface="Calibri" panose="020F0502020204030204" pitchFamily="34" charset="0"/>
              <a:ea typeface="华文楷体" panose="02010600040101010101" pitchFamily="2" charset="-122"/>
              <a:cs typeface="Calibri" panose="020F0502020204030204" pitchFamily="34" charset="0"/>
            </a:endParaRPr>
          </a:p>
          <a:p>
            <a:pPr marL="1485900" lvl="1" indent="-685800" defTabSz="914400">
              <a:lnSpc>
                <a:spcPct val="100000"/>
              </a:lnSpc>
              <a:buClr>
                <a:srgbClr val="549E39"/>
              </a:buClr>
              <a:buFont typeface="Wingdings 2"/>
              <a:buChar char=""/>
              <a:defRPr/>
            </a:pPr>
            <a:r>
              <a:rPr lang="en-US" altLang="zh-CN" sz="4800" b="1" dirty="0">
                <a:solidFill>
                  <a:prstClr val="black"/>
                </a:solidFill>
                <a:latin typeface="Calibri" panose="020F0502020204030204" pitchFamily="34" charset="0"/>
                <a:ea typeface="华文楷体" panose="02010600040101010101" pitchFamily="2" charset="-122"/>
                <a:cs typeface="Calibri" panose="020F0502020204030204" pitchFamily="34" charset="0"/>
              </a:rPr>
              <a:t>WCDA-2 and WCDA-3</a:t>
            </a:r>
          </a:p>
          <a:p>
            <a:pPr marL="2286000" lvl="2" indent="-685800" defTabSz="914400">
              <a:lnSpc>
                <a:spcPct val="100000"/>
              </a:lnSpc>
              <a:buClr>
                <a:srgbClr val="549E39"/>
              </a:buClr>
              <a:buFont typeface="Wingdings" panose="05000000000000000000" pitchFamily="2" charset="2"/>
              <a:buChar char="l"/>
              <a:defRPr/>
            </a:pPr>
            <a:r>
              <a:rPr lang="en-US" altLang="zh-CN" sz="4800" b="1" dirty="0">
                <a:solidFill>
                  <a:prstClr val="black"/>
                </a:solidFill>
                <a:latin typeface="Calibri" panose="020F0502020204030204" pitchFamily="34" charset="0"/>
                <a:ea typeface="华文楷体" panose="02010600040101010101" pitchFamily="2" charset="-122"/>
                <a:cs typeface="Calibri" panose="020F0502020204030204" pitchFamily="34" charset="0"/>
              </a:rPr>
              <a:t>100 GeV - 10 </a:t>
            </a:r>
            <a:r>
              <a:rPr lang="en-US" altLang="zh-CN" sz="4800" b="1" dirty="0" err="1">
                <a:solidFill>
                  <a:prstClr val="black"/>
                </a:solidFill>
                <a:latin typeface="Calibri" panose="020F0502020204030204" pitchFamily="34" charset="0"/>
                <a:ea typeface="华文楷体" panose="02010600040101010101" pitchFamily="2" charset="-122"/>
                <a:cs typeface="Calibri" panose="020F0502020204030204" pitchFamily="34" charset="0"/>
              </a:rPr>
              <a:t>TeV</a:t>
            </a:r>
            <a:endParaRPr lang="en-US" altLang="zh-CN" sz="4800" b="1" dirty="0">
              <a:solidFill>
                <a:prstClr val="black"/>
              </a:solidFill>
              <a:latin typeface="Calibri" panose="020F0502020204030204" pitchFamily="34" charset="0"/>
              <a:ea typeface="华文楷体" panose="02010600040101010101" pitchFamily="2" charset="-122"/>
              <a:cs typeface="Calibri" panose="020F0502020204030204" pitchFamily="34" charset="0"/>
            </a:endParaRPr>
          </a:p>
        </p:txBody>
      </p:sp>
      <p:pic>
        <p:nvPicPr>
          <p:cNvPr id="33" name="图片 32">
            <a:extLst>
              <a:ext uri="{FF2B5EF4-FFF2-40B4-BE49-F238E27FC236}">
                <a16:creationId xmlns:a16="http://schemas.microsoft.com/office/drawing/2014/main" id="{D760F1A6-1840-4B85-99B2-3495F9E0B99B}"/>
              </a:ext>
            </a:extLst>
          </p:cNvPr>
          <p:cNvPicPr>
            <a:picLocks noChangeAspect="1"/>
          </p:cNvPicPr>
          <p:nvPr/>
        </p:nvPicPr>
        <p:blipFill>
          <a:blip r:embed="rId7"/>
          <a:stretch>
            <a:fillRect/>
          </a:stretch>
        </p:blipFill>
        <p:spPr>
          <a:xfrm>
            <a:off x="13206974" y="7544256"/>
            <a:ext cx="13499316" cy="5954664"/>
          </a:xfrm>
          <a:prstGeom prst="rect">
            <a:avLst/>
          </a:prstGeom>
        </p:spPr>
      </p:pic>
      <p:sp>
        <p:nvSpPr>
          <p:cNvPr id="34" name="矩形 33">
            <a:extLst>
              <a:ext uri="{FF2B5EF4-FFF2-40B4-BE49-F238E27FC236}">
                <a16:creationId xmlns:a16="http://schemas.microsoft.com/office/drawing/2014/main" id="{AB2E02C7-2F1F-4C45-85BF-3873A8EF78D7}"/>
              </a:ext>
            </a:extLst>
          </p:cNvPr>
          <p:cNvSpPr/>
          <p:nvPr/>
        </p:nvSpPr>
        <p:spPr>
          <a:xfrm>
            <a:off x="1828801" y="515422"/>
            <a:ext cx="13991422" cy="954107"/>
          </a:xfrm>
          <a:prstGeom prst="rect">
            <a:avLst/>
          </a:prstGeom>
        </p:spPr>
        <p:txBody>
          <a:bodyPr wrap="square">
            <a:spAutoFit/>
          </a:bodyPr>
          <a:lstStyle/>
          <a:p>
            <a:pPr algn="ctr" defTabSz="1828800" hangingPunct="1">
              <a:lnSpc>
                <a:spcPct val="100000"/>
              </a:lnSpc>
              <a:spcBef>
                <a:spcPts val="0"/>
              </a:spcBef>
              <a:defRPr/>
            </a:pPr>
            <a:r>
              <a:rPr lang="en-US" altLang="zh-CN" sz="5600" b="1" kern="1200" dirty="0">
                <a:solidFill>
                  <a:srgbClr val="0070C0"/>
                </a:solidFill>
                <a:latin typeface="Times New Roman" pitchFamily="18" charset="0"/>
                <a:ea typeface="宋体" panose="02010600030101010101" pitchFamily="2" charset="-122"/>
                <a:cs typeface="Times New Roman" pitchFamily="18" charset="0"/>
              </a:rPr>
              <a:t>Water Cherenkov Detector Array (WCDA)</a:t>
            </a:r>
            <a:endParaRPr lang="zh-CN" altLang="en-US" sz="5600" b="1" kern="1200" dirty="0">
              <a:solidFill>
                <a:srgbClr val="0070C0"/>
              </a:solidFill>
              <a:latin typeface="Times New Roman" pitchFamily="18" charset="0"/>
              <a:ea typeface="宋体" panose="02010600030101010101" pitchFamily="2" charset="-122"/>
              <a:cs typeface="Times New Roman" pitchFamily="18" charset="0"/>
            </a:endParaRPr>
          </a:p>
        </p:txBody>
      </p:sp>
    </p:spTree>
    <p:extLst>
      <p:ext uri="{BB962C8B-B14F-4D97-AF65-F5344CB8AC3E}">
        <p14:creationId xmlns:p14="http://schemas.microsoft.com/office/powerpoint/2010/main" val="2756189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dirty="0"/>
              <a:t>PMT and FEE</a:t>
            </a:r>
            <a:endParaRPr lang="zh-CN" altLang="en-US" sz="4800" dirty="0"/>
          </a:p>
        </p:txBody>
      </p:sp>
      <p:sp>
        <p:nvSpPr>
          <p:cNvPr id="4" name="灯片编号占位符 3"/>
          <p:cNvSpPr>
            <a:spLocks noGrp="1"/>
          </p:cNvSpPr>
          <p:nvPr>
            <p:ph type="sldNum" sz="quarter" idx="12"/>
          </p:nvPr>
        </p:nvSpPr>
        <p:spPr/>
        <p:txBody>
          <a:bodyPr/>
          <a:lstStyle/>
          <a:p>
            <a:pPr defTabSz="1828800" hangingPunct="1">
              <a:lnSpc>
                <a:spcPct val="100000"/>
              </a:lnSpc>
              <a:spcBef>
                <a:spcPts val="0"/>
              </a:spcBef>
            </a:pPr>
            <a:fld id="{57B7A88C-2608-48AA-AC46-4CFAB3029A3B}" type="slidenum">
              <a:rPr lang="zh-CN" altLang="en-US" sz="3600" kern="1200">
                <a:solidFill>
                  <a:prstClr val="black"/>
                </a:solidFill>
                <a:latin typeface="Cambria"/>
                <a:ea typeface="华文楷体" panose="02010600040101010101" pitchFamily="2" charset="-122"/>
              </a:rPr>
              <a:pPr defTabSz="1828800" hangingPunct="1">
                <a:lnSpc>
                  <a:spcPct val="100000"/>
                </a:lnSpc>
                <a:spcBef>
                  <a:spcPts val="0"/>
                </a:spcBef>
              </a:pPr>
              <a:t>12</a:t>
            </a:fld>
            <a:endParaRPr lang="zh-CN" altLang="en-US" sz="3600" kern="1200">
              <a:solidFill>
                <a:prstClr val="black"/>
              </a:solidFill>
              <a:latin typeface="Cambria"/>
              <a:ea typeface="华文楷体" panose="02010600040101010101" pitchFamily="2" charset="-122"/>
            </a:endParaRPr>
          </a:p>
        </p:txBody>
      </p:sp>
      <p:graphicFrame>
        <p:nvGraphicFramePr>
          <p:cNvPr id="6" name="表格 5"/>
          <p:cNvGraphicFramePr>
            <a:graphicFrameLocks noGrp="1"/>
          </p:cNvGraphicFramePr>
          <p:nvPr>
            <p:extLst/>
          </p:nvPr>
        </p:nvGraphicFramePr>
        <p:xfrm>
          <a:off x="11114411" y="2287031"/>
          <a:ext cx="8204354" cy="4370154"/>
        </p:xfrm>
        <a:graphic>
          <a:graphicData uri="http://schemas.openxmlformats.org/drawingml/2006/table">
            <a:tbl>
              <a:tblPr firstRow="1" firstCol="1" bandRow="1">
                <a:tableStyleId>{8799B23B-EC83-4686-B30A-512413B5E67A}</a:tableStyleId>
              </a:tblPr>
              <a:tblGrid>
                <a:gridCol w="5600438">
                  <a:extLst>
                    <a:ext uri="{9D8B030D-6E8A-4147-A177-3AD203B41FA5}">
                      <a16:colId xmlns:a16="http://schemas.microsoft.com/office/drawing/2014/main" val="20000"/>
                    </a:ext>
                  </a:extLst>
                </a:gridCol>
                <a:gridCol w="2220790">
                  <a:extLst>
                    <a:ext uri="{9D8B030D-6E8A-4147-A177-3AD203B41FA5}">
                      <a16:colId xmlns:a16="http://schemas.microsoft.com/office/drawing/2014/main" val="20001"/>
                    </a:ext>
                  </a:extLst>
                </a:gridCol>
                <a:gridCol w="383126">
                  <a:extLst>
                    <a:ext uri="{9D8B030D-6E8A-4147-A177-3AD203B41FA5}">
                      <a16:colId xmlns:a16="http://schemas.microsoft.com/office/drawing/2014/main" val="20002"/>
                    </a:ext>
                  </a:extLst>
                </a:gridCol>
              </a:tblGrid>
              <a:tr h="648766">
                <a:tc>
                  <a:txBody>
                    <a:bodyPr/>
                    <a:lstStyle/>
                    <a:p>
                      <a:pPr algn="l">
                        <a:lnSpc>
                          <a:spcPct val="110000"/>
                        </a:lnSpc>
                        <a:spcBef>
                          <a:spcPts val="300"/>
                        </a:spcBef>
                        <a:spcAft>
                          <a:spcPts val="300"/>
                        </a:spcAft>
                      </a:pPr>
                      <a:r>
                        <a:rPr lang="en-US" altLang="zh-CN" sz="2400" b="1" kern="100" dirty="0">
                          <a:solidFill>
                            <a:schemeClr val="accent5">
                              <a:lumMod val="50000"/>
                            </a:schemeClr>
                          </a:solidFill>
                          <a:effectLst/>
                        </a:rPr>
                        <a:t>P/V ratio</a:t>
                      </a:r>
                      <a:endParaRPr lang="zh-CN" sz="2400" b="1" kern="100" dirty="0">
                        <a:solidFill>
                          <a:schemeClr val="accent5">
                            <a:lumMod val="50000"/>
                          </a:schemeClr>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a:txBody>
                    <a:bodyPr/>
                    <a:lstStyle/>
                    <a:p>
                      <a:pPr>
                        <a:lnSpc>
                          <a:spcPct val="110000"/>
                        </a:lnSpc>
                        <a:spcBef>
                          <a:spcPts val="300"/>
                        </a:spcBef>
                        <a:spcAft>
                          <a:spcPts val="300"/>
                        </a:spcAft>
                      </a:pPr>
                      <a:r>
                        <a:rPr lang="en-US" sz="2400" kern="100" dirty="0">
                          <a:effectLst/>
                        </a:rPr>
                        <a:t>&gt;2.0</a:t>
                      </a:r>
                      <a:endParaRPr lang="zh-CN" sz="24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rowSpan="7">
                  <a:txBody>
                    <a:bodyPr/>
                    <a:lstStyle/>
                    <a:p>
                      <a:pPr>
                        <a:lnSpc>
                          <a:spcPct val="110000"/>
                        </a:lnSpc>
                        <a:spcBef>
                          <a:spcPts val="300"/>
                        </a:spcBef>
                        <a:spcAft>
                          <a:spcPts val="300"/>
                        </a:spcAft>
                      </a:pPr>
                      <a:endParaRPr lang="zh-CN" sz="21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37160" marR="137160" marT="0" marB="0"/>
                </a:tc>
                <a:extLst>
                  <a:ext uri="{0D108BD9-81ED-4DB2-BD59-A6C34878D82A}">
                    <a16:rowId xmlns:a16="http://schemas.microsoft.com/office/drawing/2014/main" val="10003"/>
                  </a:ext>
                </a:extLst>
              </a:tr>
              <a:tr h="648766">
                <a:tc>
                  <a:txBody>
                    <a:bodyPr/>
                    <a:lstStyle/>
                    <a:p>
                      <a:pPr algn="l">
                        <a:lnSpc>
                          <a:spcPct val="110000"/>
                        </a:lnSpc>
                        <a:spcBef>
                          <a:spcPts val="300"/>
                        </a:spcBef>
                        <a:spcAft>
                          <a:spcPts val="300"/>
                        </a:spcAft>
                      </a:pPr>
                      <a:r>
                        <a:rPr lang="en-US" altLang="zh-CN" sz="2400" b="1" kern="100" dirty="0">
                          <a:solidFill>
                            <a:schemeClr val="accent5">
                              <a:lumMod val="50000"/>
                            </a:schemeClr>
                          </a:solidFill>
                          <a:effectLst/>
                        </a:rPr>
                        <a:t>TTS</a:t>
                      </a:r>
                      <a:endParaRPr lang="zh-CN" sz="2400" b="1" kern="100" dirty="0">
                        <a:solidFill>
                          <a:schemeClr val="accent5">
                            <a:lumMod val="50000"/>
                          </a:schemeClr>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a:txBody>
                    <a:bodyPr/>
                    <a:lstStyle/>
                    <a:p>
                      <a:pPr>
                        <a:lnSpc>
                          <a:spcPct val="110000"/>
                        </a:lnSpc>
                        <a:spcBef>
                          <a:spcPts val="300"/>
                        </a:spcBef>
                        <a:spcAft>
                          <a:spcPts val="300"/>
                        </a:spcAft>
                      </a:pPr>
                      <a:r>
                        <a:rPr lang="en-US" sz="2400" kern="100" dirty="0">
                          <a:effectLst/>
                        </a:rPr>
                        <a:t>&lt;4ns</a:t>
                      </a:r>
                      <a:endParaRPr lang="zh-CN" sz="24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vMerge="1">
                  <a:txBody>
                    <a:bodyPr/>
                    <a:lstStyle/>
                    <a:p>
                      <a:pPr>
                        <a:lnSpc>
                          <a:spcPct val="110000"/>
                        </a:lnSpc>
                        <a:spcBef>
                          <a:spcPts val="300"/>
                        </a:spcBef>
                        <a:spcAft>
                          <a:spcPts val="300"/>
                        </a:spcAft>
                      </a:pPr>
                      <a:endParaRPr lang="zh-CN" sz="105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648766">
                <a:tc>
                  <a:txBody>
                    <a:bodyPr/>
                    <a:lstStyle/>
                    <a:p>
                      <a:pPr algn="l">
                        <a:lnSpc>
                          <a:spcPct val="110000"/>
                        </a:lnSpc>
                        <a:spcBef>
                          <a:spcPts val="300"/>
                        </a:spcBef>
                        <a:spcAft>
                          <a:spcPts val="300"/>
                        </a:spcAft>
                      </a:pPr>
                      <a:r>
                        <a:rPr lang="en-US" altLang="zh-CN" sz="2400" b="1" kern="100" dirty="0">
                          <a:solidFill>
                            <a:schemeClr val="accent5">
                              <a:lumMod val="50000"/>
                            </a:schemeClr>
                          </a:solidFill>
                          <a:effectLst/>
                        </a:rPr>
                        <a:t>Q.E.</a:t>
                      </a:r>
                      <a:endParaRPr lang="zh-CN" sz="2400" b="1" kern="100" dirty="0">
                        <a:solidFill>
                          <a:schemeClr val="accent5">
                            <a:lumMod val="50000"/>
                          </a:schemeClr>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a:txBody>
                    <a:bodyPr/>
                    <a:lstStyle/>
                    <a:p>
                      <a:pPr>
                        <a:lnSpc>
                          <a:spcPct val="110000"/>
                        </a:lnSpc>
                        <a:spcBef>
                          <a:spcPts val="300"/>
                        </a:spcBef>
                        <a:spcAft>
                          <a:spcPts val="300"/>
                        </a:spcAft>
                      </a:pPr>
                      <a:r>
                        <a:rPr lang="en-US" sz="2400" kern="100" dirty="0">
                          <a:effectLst/>
                        </a:rPr>
                        <a:t>&gt;22%</a:t>
                      </a:r>
                      <a:endParaRPr lang="zh-CN" sz="24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vMerge="1">
                  <a:txBody>
                    <a:bodyPr/>
                    <a:lstStyle/>
                    <a:p>
                      <a:pPr>
                        <a:lnSpc>
                          <a:spcPct val="110000"/>
                        </a:lnSpc>
                        <a:spcBef>
                          <a:spcPts val="300"/>
                        </a:spcBef>
                        <a:spcAft>
                          <a:spcPts val="300"/>
                        </a:spcAft>
                      </a:pPr>
                      <a:endParaRPr lang="zh-CN" sz="105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648766">
                <a:tc>
                  <a:txBody>
                    <a:bodyPr/>
                    <a:lstStyle/>
                    <a:p>
                      <a:pPr algn="l">
                        <a:lnSpc>
                          <a:spcPct val="110000"/>
                        </a:lnSpc>
                        <a:spcBef>
                          <a:spcPts val="300"/>
                        </a:spcBef>
                        <a:spcAft>
                          <a:spcPts val="300"/>
                        </a:spcAft>
                      </a:pPr>
                      <a:r>
                        <a:rPr lang="en-US" altLang="zh-CN" sz="2400" b="1" kern="100" dirty="0">
                          <a:solidFill>
                            <a:schemeClr val="accent5">
                              <a:lumMod val="50000"/>
                            </a:schemeClr>
                          </a:solidFill>
                          <a:effectLst/>
                        </a:rPr>
                        <a:t>Dark Rate</a:t>
                      </a:r>
                      <a:endParaRPr lang="zh-CN" sz="2400" b="1" kern="100" dirty="0">
                        <a:solidFill>
                          <a:schemeClr val="accent5">
                            <a:lumMod val="50000"/>
                          </a:schemeClr>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a:txBody>
                    <a:bodyPr/>
                    <a:lstStyle/>
                    <a:p>
                      <a:pPr>
                        <a:lnSpc>
                          <a:spcPct val="110000"/>
                        </a:lnSpc>
                        <a:spcBef>
                          <a:spcPts val="300"/>
                        </a:spcBef>
                        <a:spcAft>
                          <a:spcPts val="300"/>
                        </a:spcAft>
                      </a:pPr>
                      <a:r>
                        <a:rPr lang="en-US" sz="2400" kern="100" dirty="0">
                          <a:effectLst/>
                        </a:rPr>
                        <a:t>&lt;5kHz</a:t>
                      </a:r>
                      <a:endParaRPr lang="zh-CN" sz="24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vMerge="1">
                  <a:txBody>
                    <a:bodyPr/>
                    <a:lstStyle/>
                    <a:p>
                      <a:pPr>
                        <a:lnSpc>
                          <a:spcPct val="110000"/>
                        </a:lnSpc>
                        <a:spcBef>
                          <a:spcPts val="300"/>
                        </a:spcBef>
                        <a:spcAft>
                          <a:spcPts val="300"/>
                        </a:spcAft>
                      </a:pPr>
                      <a:endParaRPr lang="zh-CN" sz="105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648766">
                <a:tc>
                  <a:txBody>
                    <a:bodyPr/>
                    <a:lstStyle/>
                    <a:p>
                      <a:pPr algn="l">
                        <a:lnSpc>
                          <a:spcPct val="110000"/>
                        </a:lnSpc>
                        <a:spcBef>
                          <a:spcPts val="300"/>
                        </a:spcBef>
                        <a:spcAft>
                          <a:spcPts val="300"/>
                        </a:spcAft>
                      </a:pPr>
                      <a:r>
                        <a:rPr lang="en-US" altLang="zh-CN" sz="2400" b="1" kern="100" dirty="0">
                          <a:solidFill>
                            <a:schemeClr val="accent5">
                              <a:lumMod val="50000"/>
                            </a:schemeClr>
                          </a:solidFill>
                          <a:effectLst/>
                        </a:rPr>
                        <a:t>Anode Dynamic range </a:t>
                      </a:r>
                      <a:r>
                        <a:rPr lang="zh-CN" sz="2400" b="1" kern="100" dirty="0">
                          <a:solidFill>
                            <a:schemeClr val="accent5">
                              <a:lumMod val="50000"/>
                            </a:schemeClr>
                          </a:solidFill>
                          <a:effectLst/>
                        </a:rPr>
                        <a:t>（</a:t>
                      </a:r>
                      <a:r>
                        <a:rPr lang="en-US" sz="2400" b="1" kern="100" dirty="0">
                          <a:solidFill>
                            <a:schemeClr val="accent5">
                              <a:lumMod val="50000"/>
                            </a:schemeClr>
                          </a:solidFill>
                          <a:effectLst/>
                        </a:rPr>
                        <a:t>&lt;5%</a:t>
                      </a:r>
                      <a:r>
                        <a:rPr lang="zh-CN" sz="2400" b="1" kern="100" dirty="0">
                          <a:solidFill>
                            <a:schemeClr val="accent5">
                              <a:lumMod val="50000"/>
                            </a:schemeClr>
                          </a:solidFill>
                          <a:effectLst/>
                        </a:rPr>
                        <a:t>）</a:t>
                      </a:r>
                      <a:endParaRPr lang="zh-CN" sz="2400" b="1" kern="100" dirty="0">
                        <a:solidFill>
                          <a:schemeClr val="accent5">
                            <a:lumMod val="50000"/>
                          </a:schemeClr>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a:txBody>
                    <a:bodyPr/>
                    <a:lstStyle/>
                    <a:p>
                      <a:pPr>
                        <a:lnSpc>
                          <a:spcPct val="110000"/>
                        </a:lnSpc>
                        <a:spcBef>
                          <a:spcPts val="300"/>
                        </a:spcBef>
                        <a:spcAft>
                          <a:spcPts val="300"/>
                        </a:spcAft>
                      </a:pPr>
                      <a:r>
                        <a:rPr lang="en-US" sz="2400" kern="100" dirty="0">
                          <a:effectLst/>
                        </a:rPr>
                        <a:t>&gt;133pe</a:t>
                      </a:r>
                      <a:endParaRPr lang="zh-CN" sz="24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vMerge="1">
                  <a:txBody>
                    <a:bodyPr/>
                    <a:lstStyle/>
                    <a:p>
                      <a:pPr>
                        <a:lnSpc>
                          <a:spcPct val="110000"/>
                        </a:lnSpc>
                        <a:spcBef>
                          <a:spcPts val="300"/>
                        </a:spcBef>
                        <a:spcAft>
                          <a:spcPts val="300"/>
                        </a:spcAft>
                      </a:pPr>
                      <a:endParaRPr lang="zh-CN" sz="105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673986">
                <a:tc>
                  <a:txBody>
                    <a:bodyPr/>
                    <a:lstStyle/>
                    <a:p>
                      <a:pPr marL="0" marR="0" lvl="0" indent="0" algn="l" defTabSz="914400" rtl="0" eaLnBrk="1" fontAlgn="auto" latinLnBrk="0" hangingPunct="1">
                        <a:lnSpc>
                          <a:spcPct val="110000"/>
                        </a:lnSpc>
                        <a:spcBef>
                          <a:spcPts val="300"/>
                        </a:spcBef>
                        <a:spcAft>
                          <a:spcPts val="300"/>
                        </a:spcAft>
                        <a:buClrTx/>
                        <a:buSzTx/>
                        <a:buFontTx/>
                        <a:buNone/>
                        <a:tabLst/>
                        <a:defRPr/>
                      </a:pPr>
                      <a:r>
                        <a:rPr lang="en-US" altLang="zh-CN" sz="2400" b="1" kern="100" dirty="0">
                          <a:solidFill>
                            <a:schemeClr val="accent5">
                              <a:lumMod val="50000"/>
                            </a:schemeClr>
                          </a:solidFill>
                          <a:effectLst/>
                        </a:rPr>
                        <a:t>Dynode Dynamic range </a:t>
                      </a:r>
                      <a:r>
                        <a:rPr lang="zh-CN" altLang="zh-CN" sz="2400" b="1" kern="100" dirty="0">
                          <a:solidFill>
                            <a:schemeClr val="accent5">
                              <a:lumMod val="50000"/>
                            </a:schemeClr>
                          </a:solidFill>
                          <a:effectLst/>
                        </a:rPr>
                        <a:t>（</a:t>
                      </a:r>
                      <a:r>
                        <a:rPr lang="en-US" altLang="zh-CN" sz="2400" b="1" kern="100" dirty="0">
                          <a:solidFill>
                            <a:schemeClr val="accent5">
                              <a:lumMod val="50000"/>
                            </a:schemeClr>
                          </a:solidFill>
                          <a:effectLst/>
                        </a:rPr>
                        <a:t>&lt;5%</a:t>
                      </a:r>
                      <a:r>
                        <a:rPr lang="zh-CN" altLang="zh-CN" sz="2400" b="1" kern="100" dirty="0">
                          <a:solidFill>
                            <a:schemeClr val="accent5">
                              <a:lumMod val="50000"/>
                            </a:schemeClr>
                          </a:solidFill>
                          <a:effectLst/>
                        </a:rPr>
                        <a:t>）</a:t>
                      </a:r>
                      <a:endParaRPr lang="zh-CN" altLang="zh-CN" sz="2400" b="1" kern="100" dirty="0">
                        <a:solidFill>
                          <a:schemeClr val="accent5">
                            <a:lumMod val="50000"/>
                          </a:schemeClr>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a:txBody>
                    <a:bodyPr/>
                    <a:lstStyle/>
                    <a:p>
                      <a:pPr>
                        <a:lnSpc>
                          <a:spcPct val="110000"/>
                        </a:lnSpc>
                        <a:spcBef>
                          <a:spcPts val="300"/>
                        </a:spcBef>
                        <a:spcAft>
                          <a:spcPts val="300"/>
                        </a:spcAft>
                      </a:pPr>
                      <a:r>
                        <a:rPr lang="en-US" sz="2400" kern="100" dirty="0">
                          <a:effectLst/>
                        </a:rPr>
                        <a:t>&gt;4000pe</a:t>
                      </a:r>
                      <a:endParaRPr lang="zh-CN" sz="24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vMerge="1">
                  <a:txBody>
                    <a:bodyPr/>
                    <a:lstStyle/>
                    <a:p>
                      <a:pPr>
                        <a:lnSpc>
                          <a:spcPct val="110000"/>
                        </a:lnSpc>
                        <a:spcBef>
                          <a:spcPts val="300"/>
                        </a:spcBef>
                        <a:spcAft>
                          <a:spcPts val="300"/>
                        </a:spcAft>
                      </a:pPr>
                      <a:endParaRPr lang="zh-CN" sz="105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452338">
                <a:tc>
                  <a:txBody>
                    <a:bodyPr/>
                    <a:lstStyle/>
                    <a:p>
                      <a:pPr algn="l">
                        <a:lnSpc>
                          <a:spcPct val="110000"/>
                        </a:lnSpc>
                        <a:spcBef>
                          <a:spcPts val="300"/>
                        </a:spcBef>
                        <a:spcAft>
                          <a:spcPts val="300"/>
                        </a:spcAft>
                      </a:pPr>
                      <a:r>
                        <a:rPr lang="en-US" altLang="zh-CN" sz="2400" b="1" kern="100" dirty="0">
                          <a:solidFill>
                            <a:schemeClr val="accent5">
                              <a:lumMod val="50000"/>
                            </a:schemeClr>
                          </a:solidFill>
                          <a:effectLst/>
                        </a:rPr>
                        <a:t>After-pulse rate</a:t>
                      </a:r>
                      <a:r>
                        <a:rPr lang="en-US" sz="2400" b="1" kern="100" dirty="0">
                          <a:solidFill>
                            <a:schemeClr val="accent5">
                              <a:lumMod val="50000"/>
                            </a:schemeClr>
                          </a:solidFill>
                          <a:effectLst/>
                        </a:rPr>
                        <a:t>(0.1-16</a:t>
                      </a:r>
                      <a:r>
                        <a:rPr lang="zh-CN" sz="2400" b="1" kern="100" dirty="0">
                          <a:solidFill>
                            <a:schemeClr val="accent5">
                              <a:lumMod val="50000"/>
                            </a:schemeClr>
                          </a:solidFill>
                          <a:effectLst/>
                        </a:rPr>
                        <a:t>μ</a:t>
                      </a:r>
                      <a:r>
                        <a:rPr lang="en-US" sz="2400" b="1" kern="100" dirty="0">
                          <a:solidFill>
                            <a:schemeClr val="accent5">
                              <a:lumMod val="50000"/>
                            </a:schemeClr>
                          </a:solidFill>
                          <a:effectLst/>
                        </a:rPr>
                        <a:t>s)</a:t>
                      </a:r>
                      <a:endParaRPr lang="zh-CN" sz="2400" b="1" kern="100" dirty="0">
                        <a:solidFill>
                          <a:schemeClr val="accent5">
                            <a:lumMod val="50000"/>
                          </a:schemeClr>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a:txBody>
                    <a:bodyPr/>
                    <a:lstStyle/>
                    <a:p>
                      <a:pPr>
                        <a:lnSpc>
                          <a:spcPct val="110000"/>
                        </a:lnSpc>
                        <a:spcBef>
                          <a:spcPts val="300"/>
                        </a:spcBef>
                        <a:spcAft>
                          <a:spcPts val="300"/>
                        </a:spcAft>
                      </a:pPr>
                      <a:r>
                        <a:rPr lang="en-US" sz="2400" kern="100" dirty="0">
                          <a:effectLst/>
                        </a:rPr>
                        <a:t>&lt;5%</a:t>
                      </a:r>
                      <a:endParaRPr lang="zh-CN" sz="24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102870" marR="102870" marT="0" marB="0"/>
                </a:tc>
                <a:tc vMerge="1">
                  <a:txBody>
                    <a:bodyPr/>
                    <a:lstStyle/>
                    <a:p>
                      <a:pPr>
                        <a:lnSpc>
                          <a:spcPct val="110000"/>
                        </a:lnSpc>
                        <a:spcBef>
                          <a:spcPts val="300"/>
                        </a:spcBef>
                        <a:spcAft>
                          <a:spcPts val="300"/>
                        </a:spcAft>
                      </a:pPr>
                      <a:endParaRPr lang="zh-CN" sz="105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bl>
          </a:graphicData>
        </a:graphic>
      </p:graphicFrame>
      <p:grpSp>
        <p:nvGrpSpPr>
          <p:cNvPr id="13" name="组合 12"/>
          <p:cNvGrpSpPr/>
          <p:nvPr/>
        </p:nvGrpSpPr>
        <p:grpSpPr>
          <a:xfrm>
            <a:off x="19318766" y="1961435"/>
            <a:ext cx="3274500" cy="3833642"/>
            <a:chOff x="7449362" y="2546972"/>
            <a:chExt cx="1637250" cy="1916821"/>
          </a:xfrm>
        </p:grpSpPr>
        <p:sp>
          <p:nvSpPr>
            <p:cNvPr id="14" name="文本框 13"/>
            <p:cNvSpPr txBox="1"/>
            <p:nvPr/>
          </p:nvSpPr>
          <p:spPr>
            <a:xfrm>
              <a:off x="7742843" y="2546972"/>
              <a:ext cx="957955" cy="253916"/>
            </a:xfrm>
            <a:prstGeom prst="rect">
              <a:avLst/>
            </a:prstGeom>
            <a:noFill/>
          </p:spPr>
          <p:txBody>
            <a:bodyPr wrap="none" rtlCol="0">
              <a:spAutoFit/>
            </a:bodyPr>
            <a:lstStyle/>
            <a:p>
              <a:pPr defTabSz="1828800" hangingPunct="1">
                <a:lnSpc>
                  <a:spcPct val="100000"/>
                </a:lnSpc>
                <a:spcBef>
                  <a:spcPts val="0"/>
                </a:spcBef>
              </a:pPr>
              <a:r>
                <a:rPr lang="zh-CN" altLang="en-US" sz="2700" kern="1200" dirty="0">
                  <a:solidFill>
                    <a:prstClr val="black"/>
                  </a:solidFill>
                  <a:latin typeface="Cambria"/>
                  <a:ea typeface="华文楷体" panose="02010600040101010101" pitchFamily="2" charset="-122"/>
                </a:rPr>
                <a:t>不锈钢壳体</a:t>
              </a:r>
            </a:p>
          </p:txBody>
        </p:sp>
        <p:pic>
          <p:nvPicPr>
            <p:cNvPr id="15" name="图片 14" descr="屏幕剪辑"/>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49362" y="2839693"/>
              <a:ext cx="1637250" cy="1624100"/>
            </a:xfrm>
            <a:prstGeom prst="rect">
              <a:avLst/>
            </a:prstGeom>
          </p:spPr>
        </p:pic>
      </p:grpSp>
      <p:graphicFrame>
        <p:nvGraphicFramePr>
          <p:cNvPr id="17" name="对象 16">
            <a:extLst>
              <a:ext uri="{FF2B5EF4-FFF2-40B4-BE49-F238E27FC236}">
                <a16:creationId xmlns:a16="http://schemas.microsoft.com/office/drawing/2014/main" id="{6385DE75-A777-4C3F-B55C-D4A4394B83A1}"/>
              </a:ext>
            </a:extLst>
          </p:cNvPr>
          <p:cNvGraphicFramePr>
            <a:graphicFrameLocks noChangeAspect="1"/>
          </p:cNvGraphicFramePr>
          <p:nvPr>
            <p:extLst/>
          </p:nvPr>
        </p:nvGraphicFramePr>
        <p:xfrm>
          <a:off x="11312998" y="6890996"/>
          <a:ext cx="7543800" cy="2445544"/>
        </p:xfrm>
        <a:graphic>
          <a:graphicData uri="http://schemas.openxmlformats.org/presentationml/2006/ole">
            <mc:AlternateContent xmlns:mc="http://schemas.openxmlformats.org/markup-compatibility/2006">
              <mc:Choice xmlns:v="urn:schemas-microsoft-com:vml" Requires="v">
                <p:oleObj spid="_x0000_s1038" r:id="rId4" imgW="5521747" imgH="1772972" progId="Visio.Drawing.11">
                  <p:embed/>
                </p:oleObj>
              </mc:Choice>
              <mc:Fallback>
                <p:oleObj r:id="rId4" imgW="5521747" imgH="1772972" progId="Visio.Drawing.11">
                  <p:embed/>
                  <p:pic>
                    <p:nvPicPr>
                      <p:cNvPr id="17" name="对象 16">
                        <a:extLst>
                          <a:ext uri="{FF2B5EF4-FFF2-40B4-BE49-F238E27FC236}">
                            <a16:creationId xmlns:a16="http://schemas.microsoft.com/office/drawing/2014/main" id="{6385DE75-A777-4C3F-B55C-D4A4394B83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12998" y="6890996"/>
                        <a:ext cx="7543800" cy="244554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18" name="图片 17" descr="时间测量模块原理">
            <a:extLst>
              <a:ext uri="{FF2B5EF4-FFF2-40B4-BE49-F238E27FC236}">
                <a16:creationId xmlns:a16="http://schemas.microsoft.com/office/drawing/2014/main" id="{A4B04EAE-CD0B-44F1-836D-1347A8759C8F}"/>
              </a:ext>
            </a:extLst>
          </p:cNvPr>
          <p:cNvPicPr/>
          <p:nvPr/>
        </p:nvPicPr>
        <p:blipFill>
          <a:blip r:embed="rId6" cstate="print">
            <a:extLst>
              <a:ext uri="{28A0092B-C50C-407E-A947-70E740481C1C}">
                <a14:useLocalDpi xmlns:a14="http://schemas.microsoft.com/office/drawing/2010/main" val="0"/>
              </a:ext>
            </a:extLst>
          </a:blip>
          <a:srcRect/>
          <a:stretch>
            <a:fillRect/>
          </a:stretch>
        </p:blipFill>
        <p:spPr>
          <a:xfrm>
            <a:off x="11312998" y="9480478"/>
            <a:ext cx="7543800" cy="3532208"/>
          </a:xfrm>
          <a:prstGeom prst="rect">
            <a:avLst/>
          </a:prstGeom>
          <a:noFill/>
          <a:ln>
            <a:noFill/>
          </a:ln>
        </p:spPr>
      </p:pic>
      <p:grpSp>
        <p:nvGrpSpPr>
          <p:cNvPr id="19" name="组合 18">
            <a:extLst>
              <a:ext uri="{FF2B5EF4-FFF2-40B4-BE49-F238E27FC236}">
                <a16:creationId xmlns:a16="http://schemas.microsoft.com/office/drawing/2014/main" id="{930AEDBE-9CBD-49E6-84F4-257CD2CB9D1F}"/>
              </a:ext>
            </a:extLst>
          </p:cNvPr>
          <p:cNvGrpSpPr/>
          <p:nvPr/>
        </p:nvGrpSpPr>
        <p:grpSpPr>
          <a:xfrm>
            <a:off x="1996587" y="2031754"/>
            <a:ext cx="8548198" cy="5030528"/>
            <a:chOff x="3478024" y="631224"/>
            <a:chExt cx="6900948" cy="3393826"/>
          </a:xfrm>
        </p:grpSpPr>
        <p:pic>
          <p:nvPicPr>
            <p:cNvPr id="20" name="图片 5">
              <a:extLst>
                <a:ext uri="{FF2B5EF4-FFF2-40B4-BE49-F238E27FC236}">
                  <a16:creationId xmlns:a16="http://schemas.microsoft.com/office/drawing/2014/main" id="{230E9153-2E99-4858-9033-064976A289A3}"/>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478024" y="1324712"/>
              <a:ext cx="6900948" cy="270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文本框 20">
              <a:extLst>
                <a:ext uri="{FF2B5EF4-FFF2-40B4-BE49-F238E27FC236}">
                  <a16:creationId xmlns:a16="http://schemas.microsoft.com/office/drawing/2014/main" id="{3CB367D0-D7A3-431C-A0B9-9CA595F76E86}"/>
                </a:ext>
              </a:extLst>
            </p:cNvPr>
            <p:cNvSpPr txBox="1"/>
            <p:nvPr/>
          </p:nvSpPr>
          <p:spPr>
            <a:xfrm>
              <a:off x="5117378" y="631224"/>
              <a:ext cx="5020785" cy="8097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defTabSz="1828800" hangingPunct="1">
                <a:lnSpc>
                  <a:spcPct val="100000"/>
                </a:lnSpc>
                <a:spcBef>
                  <a:spcPts val="0"/>
                </a:spcBef>
              </a:pPr>
              <a:r>
                <a:rPr lang="en-US" altLang="zh-CN" sz="3600" kern="1200" dirty="0">
                  <a:solidFill>
                    <a:prstClr val="black"/>
                  </a:solidFill>
                  <a:latin typeface="Cambria"/>
                  <a:ea typeface="华文楷体" panose="02010600040101010101" pitchFamily="2" charset="-122"/>
                </a:rPr>
                <a:t>Charge res. : 50% @ 1 PE</a:t>
              </a:r>
            </a:p>
            <a:p>
              <a:pPr defTabSz="1828800" hangingPunct="1">
                <a:lnSpc>
                  <a:spcPct val="100000"/>
                </a:lnSpc>
                <a:spcBef>
                  <a:spcPts val="0"/>
                </a:spcBef>
              </a:pPr>
              <a:r>
                <a:rPr lang="en-US" altLang="zh-CN" sz="3600" kern="1200" dirty="0">
                  <a:solidFill>
                    <a:prstClr val="black"/>
                  </a:solidFill>
                  <a:latin typeface="Cambria"/>
                  <a:ea typeface="华文楷体" panose="02010600040101010101" pitchFamily="2" charset="-122"/>
                </a:rPr>
                <a:t>Charge res. :    5% @ 4000PE</a:t>
              </a:r>
              <a:endParaRPr lang="zh-CN" altLang="en-US" sz="3600" kern="1200" dirty="0">
                <a:solidFill>
                  <a:prstClr val="black"/>
                </a:solidFill>
                <a:latin typeface="Cambria"/>
                <a:ea typeface="华文楷体" panose="02010600040101010101" pitchFamily="2" charset="-122"/>
              </a:endParaRPr>
            </a:p>
          </p:txBody>
        </p:sp>
      </p:grpSp>
      <p:grpSp>
        <p:nvGrpSpPr>
          <p:cNvPr id="23" name="组合 22">
            <a:extLst>
              <a:ext uri="{FF2B5EF4-FFF2-40B4-BE49-F238E27FC236}">
                <a16:creationId xmlns:a16="http://schemas.microsoft.com/office/drawing/2014/main" id="{5227BF3A-DDF8-4ECB-9CE2-81C7860B77A9}"/>
              </a:ext>
            </a:extLst>
          </p:cNvPr>
          <p:cNvGrpSpPr/>
          <p:nvPr/>
        </p:nvGrpSpPr>
        <p:grpSpPr>
          <a:xfrm>
            <a:off x="1428507" y="7289993"/>
            <a:ext cx="9116278" cy="6056358"/>
            <a:chOff x="5967027" y="2139704"/>
            <a:chExt cx="4514089" cy="2645888"/>
          </a:xfrm>
        </p:grpSpPr>
        <p:pic>
          <p:nvPicPr>
            <p:cNvPr id="24" name="图片 23">
              <a:extLst>
                <a:ext uri="{FF2B5EF4-FFF2-40B4-BE49-F238E27FC236}">
                  <a16:creationId xmlns:a16="http://schemas.microsoft.com/office/drawing/2014/main" id="{2E0CEB7E-5C5E-4BAE-B67F-AB7B2EAF043B}"/>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5967027" y="2677692"/>
              <a:ext cx="4514089" cy="210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文本框 24">
              <a:extLst>
                <a:ext uri="{FF2B5EF4-FFF2-40B4-BE49-F238E27FC236}">
                  <a16:creationId xmlns:a16="http://schemas.microsoft.com/office/drawing/2014/main" id="{6CD2B582-7FE3-4B85-9492-E2A6AB71B4DD}"/>
                </a:ext>
              </a:extLst>
            </p:cNvPr>
            <p:cNvSpPr txBox="1"/>
            <p:nvPr/>
          </p:nvSpPr>
          <p:spPr>
            <a:xfrm>
              <a:off x="7439992" y="2139704"/>
              <a:ext cx="2707269" cy="30926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defTabSz="1828800" hangingPunct="1">
                <a:lnSpc>
                  <a:spcPct val="100000"/>
                </a:lnSpc>
                <a:spcBef>
                  <a:spcPts val="0"/>
                </a:spcBef>
              </a:pPr>
              <a:r>
                <a:rPr lang="en-US" altLang="zh-CN" sz="4000" kern="1200" dirty="0">
                  <a:solidFill>
                    <a:prstClr val="black"/>
                  </a:solidFill>
                  <a:latin typeface="Cambria"/>
                  <a:ea typeface="华文楷体" panose="02010600040101010101" pitchFamily="2" charset="-122"/>
                </a:rPr>
                <a:t>Time resolution: 0.5 ns</a:t>
              </a:r>
              <a:endParaRPr lang="zh-CN" altLang="en-US" sz="4000" kern="1200" dirty="0">
                <a:solidFill>
                  <a:prstClr val="black"/>
                </a:solidFill>
                <a:latin typeface="Cambria"/>
                <a:ea typeface="华文楷体" panose="02010600040101010101" pitchFamily="2" charset="-122"/>
              </a:endParaRPr>
            </a:p>
          </p:txBody>
        </p:sp>
      </p:grpSp>
      <p:pic>
        <p:nvPicPr>
          <p:cNvPr id="26" name="图片 25" descr="PCB布局与布线设计">
            <a:extLst>
              <a:ext uri="{FF2B5EF4-FFF2-40B4-BE49-F238E27FC236}">
                <a16:creationId xmlns:a16="http://schemas.microsoft.com/office/drawing/2014/main" id="{1CE0CC6B-93F9-4E0D-B2A8-38D4E84F3113}"/>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9798482" y="6029470"/>
            <a:ext cx="2794784" cy="3364812"/>
          </a:xfrm>
          <a:prstGeom prst="rect">
            <a:avLst/>
          </a:prstGeom>
          <a:noFill/>
          <a:ln>
            <a:noFill/>
          </a:ln>
        </p:spPr>
      </p:pic>
      <p:pic>
        <p:nvPicPr>
          <p:cNvPr id="27" name="图片 26">
            <a:extLst>
              <a:ext uri="{FF2B5EF4-FFF2-40B4-BE49-F238E27FC236}">
                <a16:creationId xmlns:a16="http://schemas.microsoft.com/office/drawing/2014/main" id="{6C3F711F-F0A9-4E27-9544-7CF348B8831D}"/>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9992002" y="9447062"/>
            <a:ext cx="2794784" cy="3510580"/>
          </a:xfrm>
          <a:prstGeom prst="rect">
            <a:avLst/>
          </a:prstGeom>
          <a:noFill/>
          <a:ln>
            <a:noFill/>
          </a:ln>
          <a:extLst/>
        </p:spPr>
      </p:pic>
    </p:spTree>
    <p:extLst>
      <p:ext uri="{BB962C8B-B14F-4D97-AF65-F5344CB8AC3E}">
        <p14:creationId xmlns:p14="http://schemas.microsoft.com/office/powerpoint/2010/main" val="1354900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319085" y="647215"/>
            <a:ext cx="10637770" cy="2011314"/>
          </a:xfrm>
        </p:spPr>
        <p:txBody>
          <a:bodyPr>
            <a:noAutofit/>
          </a:bodyPr>
          <a:lstStyle/>
          <a:p>
            <a:r>
              <a:rPr lang="en-US" altLang="zh-CN" sz="6400" b="1" dirty="0">
                <a:solidFill>
                  <a:srgbClr val="FF0000"/>
                </a:solidFill>
              </a:rPr>
              <a:t>The</a:t>
            </a:r>
            <a:r>
              <a:rPr lang="zh-CN" altLang="en-US" sz="6400" b="1" dirty="0">
                <a:solidFill>
                  <a:srgbClr val="FF0000"/>
                </a:solidFill>
              </a:rPr>
              <a:t> </a:t>
            </a:r>
            <a:r>
              <a:rPr lang="en-US" altLang="zh-CN" sz="6400" b="1" dirty="0">
                <a:solidFill>
                  <a:srgbClr val="FF0000"/>
                </a:solidFill>
              </a:rPr>
              <a:t>Most</a:t>
            </a:r>
            <a:r>
              <a:rPr lang="zh-CN" altLang="en-US" sz="6400" b="1" dirty="0">
                <a:solidFill>
                  <a:srgbClr val="FF0000"/>
                </a:solidFill>
              </a:rPr>
              <a:t> </a:t>
            </a:r>
            <a:r>
              <a:rPr lang="en-US" altLang="zh-CN" sz="6400" b="1" dirty="0">
                <a:solidFill>
                  <a:srgbClr val="FF0000"/>
                </a:solidFill>
              </a:rPr>
              <a:t>Sensitive Survey Telescope in </a:t>
            </a:r>
            <a:r>
              <a:rPr lang="en-US" altLang="zh-CN" sz="6400" b="1" dirty="0" err="1">
                <a:solidFill>
                  <a:srgbClr val="FF0000"/>
                </a:solidFill>
              </a:rPr>
              <a:t>TeV</a:t>
            </a:r>
            <a:r>
              <a:rPr lang="en-US" altLang="zh-CN" sz="6400" b="1" dirty="0">
                <a:solidFill>
                  <a:srgbClr val="FF0000"/>
                </a:solidFill>
              </a:rPr>
              <a:t> Band</a:t>
            </a:r>
            <a:endParaRPr lang="zh-CN" altLang="en-US" sz="6400" b="1" dirty="0">
              <a:solidFill>
                <a:srgbClr val="FF0000"/>
              </a:solidFill>
            </a:endParaRPr>
          </a:p>
        </p:txBody>
      </p:sp>
      <p:sp>
        <p:nvSpPr>
          <p:cNvPr id="3" name="内容占位符 2"/>
          <p:cNvSpPr>
            <a:spLocks noGrp="1"/>
          </p:cNvSpPr>
          <p:nvPr>
            <p:ph idx="1"/>
          </p:nvPr>
        </p:nvSpPr>
        <p:spPr>
          <a:xfrm>
            <a:off x="465060" y="2924449"/>
            <a:ext cx="14325036" cy="2685754"/>
          </a:xfrm>
        </p:spPr>
        <p:txBody>
          <a:bodyPr>
            <a:normAutofit/>
          </a:bodyPr>
          <a:lstStyle/>
          <a:p>
            <a:r>
              <a:rPr lang="en-US" altLang="zh-CN" b="1" dirty="0"/>
              <a:t>Enhancement of the sensitivity below 100 GeV for transient events </a:t>
            </a:r>
          </a:p>
          <a:p>
            <a:endParaRPr lang="en-US" altLang="zh-CN" dirty="0"/>
          </a:p>
        </p:txBody>
      </p:sp>
      <p:grpSp>
        <p:nvGrpSpPr>
          <p:cNvPr id="9" name="组合 8">
            <a:extLst>
              <a:ext uri="{FF2B5EF4-FFF2-40B4-BE49-F238E27FC236}">
                <a16:creationId xmlns:a16="http://schemas.microsoft.com/office/drawing/2014/main" id="{327C20D1-B428-4404-BE5A-3B37F8C1EECE}"/>
              </a:ext>
            </a:extLst>
          </p:cNvPr>
          <p:cNvGrpSpPr/>
          <p:nvPr/>
        </p:nvGrpSpPr>
        <p:grpSpPr>
          <a:xfrm>
            <a:off x="693904" y="5021112"/>
            <a:ext cx="10064888" cy="8068904"/>
            <a:chOff x="1524000" y="2423667"/>
            <a:chExt cx="4954772" cy="4034452"/>
          </a:xfrm>
        </p:grpSpPr>
        <p:pic>
          <p:nvPicPr>
            <p:cNvPr id="4" name="内容占位符 2"/>
            <p:cNvPicPr>
              <a:picLocks noChangeAspect="1" noChangeArrowheads="1"/>
            </p:cNvPicPr>
            <p:nvPr/>
          </p:nvPicPr>
          <p:blipFill>
            <a:blip r:embed="rId2"/>
            <a:srcRect/>
            <a:stretch>
              <a:fillRect/>
            </a:stretch>
          </p:blipFill>
          <p:spPr>
            <a:xfrm>
              <a:off x="1524000" y="2423667"/>
              <a:ext cx="4954772" cy="4034452"/>
            </a:xfrm>
            <a:prstGeom prst="rect">
              <a:avLst/>
            </a:prstGeom>
          </p:spPr>
        </p:pic>
        <p:sp>
          <p:nvSpPr>
            <p:cNvPr id="6" name="矩形 5">
              <a:extLst>
                <a:ext uri="{FF2B5EF4-FFF2-40B4-BE49-F238E27FC236}">
                  <a16:creationId xmlns:a16="http://schemas.microsoft.com/office/drawing/2014/main" id="{D462AD3B-22BD-44CC-97B4-D8B50F832514}"/>
                </a:ext>
              </a:extLst>
            </p:cNvPr>
            <p:cNvSpPr/>
            <p:nvPr/>
          </p:nvSpPr>
          <p:spPr>
            <a:xfrm rot="1606299">
              <a:off x="3509672" y="5199527"/>
              <a:ext cx="1383455" cy="4845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
          <p:nvSpPr>
            <p:cNvPr id="12" name="矩形 11">
              <a:extLst>
                <a:ext uri="{FF2B5EF4-FFF2-40B4-BE49-F238E27FC236}">
                  <a16:creationId xmlns:a16="http://schemas.microsoft.com/office/drawing/2014/main" id="{5202A6D0-0314-4D3B-818B-43EC633A94A8}"/>
                </a:ext>
              </a:extLst>
            </p:cNvPr>
            <p:cNvSpPr/>
            <p:nvPr/>
          </p:nvSpPr>
          <p:spPr>
            <a:xfrm rot="1606299">
              <a:off x="2631003" y="4891211"/>
              <a:ext cx="1066799" cy="2730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
          <p:nvSpPr>
            <p:cNvPr id="13" name="矩形 12">
              <a:extLst>
                <a:ext uri="{FF2B5EF4-FFF2-40B4-BE49-F238E27FC236}">
                  <a16:creationId xmlns:a16="http://schemas.microsoft.com/office/drawing/2014/main" id="{F5A99F6A-385E-47FE-AC91-6704AA02880C}"/>
                </a:ext>
              </a:extLst>
            </p:cNvPr>
            <p:cNvSpPr/>
            <p:nvPr/>
          </p:nvSpPr>
          <p:spPr>
            <a:xfrm rot="1606299">
              <a:off x="2608117" y="4533158"/>
              <a:ext cx="543025" cy="2730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
          <p:nvSpPr>
            <p:cNvPr id="14" name="矩形 13">
              <a:extLst>
                <a:ext uri="{FF2B5EF4-FFF2-40B4-BE49-F238E27FC236}">
                  <a16:creationId xmlns:a16="http://schemas.microsoft.com/office/drawing/2014/main" id="{DE39D5EC-1D99-4B00-B57F-52BFEE796C41}"/>
                </a:ext>
              </a:extLst>
            </p:cNvPr>
            <p:cNvSpPr/>
            <p:nvPr/>
          </p:nvSpPr>
          <p:spPr>
            <a:xfrm rot="1606299">
              <a:off x="5020629" y="4993949"/>
              <a:ext cx="312010" cy="300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
          <p:nvSpPr>
            <p:cNvPr id="15" name="矩形 14">
              <a:extLst>
                <a:ext uri="{FF2B5EF4-FFF2-40B4-BE49-F238E27FC236}">
                  <a16:creationId xmlns:a16="http://schemas.microsoft.com/office/drawing/2014/main" id="{8CA06B86-C5A0-4CC5-8C5E-A936A55D738B}"/>
                </a:ext>
              </a:extLst>
            </p:cNvPr>
            <p:cNvSpPr/>
            <p:nvPr/>
          </p:nvSpPr>
          <p:spPr>
            <a:xfrm rot="1606299">
              <a:off x="5317938" y="4553493"/>
              <a:ext cx="313918" cy="5128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
          <p:nvSpPr>
            <p:cNvPr id="16" name="矩形 15">
              <a:extLst>
                <a:ext uri="{FF2B5EF4-FFF2-40B4-BE49-F238E27FC236}">
                  <a16:creationId xmlns:a16="http://schemas.microsoft.com/office/drawing/2014/main" id="{AFE32CF3-0D66-4BFF-A1E7-A9262AEB0511}"/>
                </a:ext>
              </a:extLst>
            </p:cNvPr>
            <p:cNvSpPr/>
            <p:nvPr/>
          </p:nvSpPr>
          <p:spPr>
            <a:xfrm rot="1606299">
              <a:off x="2233175" y="3931611"/>
              <a:ext cx="478280" cy="300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
          <p:nvSpPr>
            <p:cNvPr id="5" name="圆角矩形 4"/>
            <p:cNvSpPr/>
            <p:nvPr/>
          </p:nvSpPr>
          <p:spPr>
            <a:xfrm>
              <a:off x="2309788" y="2616740"/>
              <a:ext cx="987890" cy="1526641"/>
            </a:xfrm>
            <a:prstGeom prst="roundRect">
              <a:avLst/>
            </a:prstGeom>
            <a:solidFill>
              <a:schemeClr val="accent1">
                <a:alpha val="1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828800" hangingPunct="1">
                <a:lnSpc>
                  <a:spcPct val="100000"/>
                </a:lnSpc>
                <a:spcBef>
                  <a:spcPts val="0"/>
                </a:spcBef>
              </a:pPr>
              <a:endParaRPr lang="zh-CN" altLang="en-US" sz="3600" kern="1200" noProof="1">
                <a:solidFill>
                  <a:prstClr val="white"/>
                </a:solidFill>
                <a:latin typeface="Cambria"/>
                <a:ea typeface="华文楷体" panose="02010600040101010101" pitchFamily="2" charset="-122"/>
              </a:endParaRPr>
            </a:p>
          </p:txBody>
        </p:sp>
        <p:sp>
          <p:nvSpPr>
            <p:cNvPr id="17" name="矩形 16">
              <a:extLst>
                <a:ext uri="{FF2B5EF4-FFF2-40B4-BE49-F238E27FC236}">
                  <a16:creationId xmlns:a16="http://schemas.microsoft.com/office/drawing/2014/main" id="{21469688-E1BB-4FF2-B44D-236ED66C6A6A}"/>
                </a:ext>
              </a:extLst>
            </p:cNvPr>
            <p:cNvSpPr/>
            <p:nvPr/>
          </p:nvSpPr>
          <p:spPr>
            <a:xfrm rot="1697682">
              <a:off x="4625930" y="5213836"/>
              <a:ext cx="312010" cy="1960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dirty="0">
                <a:solidFill>
                  <a:prstClr val="white"/>
                </a:solidFill>
                <a:latin typeface="Cambria"/>
                <a:ea typeface="华文楷体" panose="02010600040101010101" pitchFamily="2" charset="-122"/>
              </a:endParaRPr>
            </a:p>
          </p:txBody>
        </p:sp>
      </p:grpSp>
      <p:pic>
        <p:nvPicPr>
          <p:cNvPr id="19" name="图片 18">
            <a:extLst>
              <a:ext uri="{FF2B5EF4-FFF2-40B4-BE49-F238E27FC236}">
                <a16:creationId xmlns:a16="http://schemas.microsoft.com/office/drawing/2014/main" id="{647B35E9-119C-43CB-84A8-793F8C107467}"/>
              </a:ext>
            </a:extLst>
          </p:cNvPr>
          <p:cNvPicPr>
            <a:picLocks noChangeAspect="1"/>
          </p:cNvPicPr>
          <p:nvPr/>
        </p:nvPicPr>
        <p:blipFill>
          <a:blip r:embed="rId3"/>
          <a:stretch>
            <a:fillRect/>
          </a:stretch>
        </p:blipFill>
        <p:spPr>
          <a:xfrm>
            <a:off x="14994382" y="4359263"/>
            <a:ext cx="9128844" cy="6013822"/>
          </a:xfrm>
          <a:prstGeom prst="rect">
            <a:avLst/>
          </a:prstGeom>
        </p:spPr>
      </p:pic>
      <p:pic>
        <p:nvPicPr>
          <p:cNvPr id="20" name="图片 19">
            <a:extLst>
              <a:ext uri="{FF2B5EF4-FFF2-40B4-BE49-F238E27FC236}">
                <a16:creationId xmlns:a16="http://schemas.microsoft.com/office/drawing/2014/main" id="{4629A8C7-7806-4989-A279-400475DC6606}"/>
              </a:ext>
            </a:extLst>
          </p:cNvPr>
          <p:cNvPicPr>
            <a:picLocks noChangeAspect="1"/>
          </p:cNvPicPr>
          <p:nvPr/>
        </p:nvPicPr>
        <p:blipFill rotWithShape="1">
          <a:blip r:embed="rId4"/>
          <a:srcRect l="512" t="15233" r="-512"/>
          <a:stretch/>
        </p:blipFill>
        <p:spPr>
          <a:xfrm>
            <a:off x="14994383" y="121788"/>
            <a:ext cx="9059366" cy="5073480"/>
          </a:xfrm>
          <a:prstGeom prst="rect">
            <a:avLst/>
          </a:prstGeom>
        </p:spPr>
      </p:pic>
      <p:sp>
        <p:nvSpPr>
          <p:cNvPr id="21" name="矩形 20">
            <a:extLst>
              <a:ext uri="{FF2B5EF4-FFF2-40B4-BE49-F238E27FC236}">
                <a16:creationId xmlns:a16="http://schemas.microsoft.com/office/drawing/2014/main" id="{3DDA4651-BFE7-4FA7-82F2-134DAF705BA9}"/>
              </a:ext>
            </a:extLst>
          </p:cNvPr>
          <p:cNvSpPr/>
          <p:nvPr/>
        </p:nvSpPr>
        <p:spPr>
          <a:xfrm>
            <a:off x="7707951" y="5503514"/>
            <a:ext cx="2588522" cy="6715676"/>
          </a:xfrm>
          <a:prstGeom prst="rect">
            <a:avLst/>
          </a:prstGeom>
          <a:solidFill>
            <a:schemeClr val="tx1">
              <a:alpha val="4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pic>
        <p:nvPicPr>
          <p:cNvPr id="22" name="图片 21">
            <a:extLst>
              <a:ext uri="{FF2B5EF4-FFF2-40B4-BE49-F238E27FC236}">
                <a16:creationId xmlns:a16="http://schemas.microsoft.com/office/drawing/2014/main" id="{355FA182-6673-465D-A12E-20D83DA6FEA8}"/>
              </a:ext>
            </a:extLst>
          </p:cNvPr>
          <p:cNvPicPr>
            <a:picLocks noChangeAspect="1"/>
          </p:cNvPicPr>
          <p:nvPr/>
        </p:nvPicPr>
        <p:blipFill>
          <a:blip r:embed="rId5"/>
          <a:stretch>
            <a:fillRect/>
          </a:stretch>
        </p:blipFill>
        <p:spPr>
          <a:xfrm>
            <a:off x="8641806" y="5432390"/>
            <a:ext cx="6251804" cy="5030060"/>
          </a:xfrm>
          <a:prstGeom prst="rect">
            <a:avLst/>
          </a:prstGeom>
        </p:spPr>
      </p:pic>
      <p:pic>
        <p:nvPicPr>
          <p:cNvPr id="23" name="图片 22">
            <a:extLst>
              <a:ext uri="{FF2B5EF4-FFF2-40B4-BE49-F238E27FC236}">
                <a16:creationId xmlns:a16="http://schemas.microsoft.com/office/drawing/2014/main" id="{9E38B8C9-A820-4432-B8ED-EF645933B52C}"/>
              </a:ext>
            </a:extLst>
          </p:cNvPr>
          <p:cNvPicPr>
            <a:picLocks noChangeAspect="1"/>
          </p:cNvPicPr>
          <p:nvPr/>
        </p:nvPicPr>
        <p:blipFill>
          <a:blip r:embed="rId6"/>
          <a:stretch>
            <a:fillRect/>
          </a:stretch>
        </p:blipFill>
        <p:spPr>
          <a:xfrm>
            <a:off x="8667730" y="10533574"/>
            <a:ext cx="6225880" cy="2967720"/>
          </a:xfrm>
          <a:prstGeom prst="rect">
            <a:avLst/>
          </a:prstGeom>
        </p:spPr>
      </p:pic>
      <p:pic>
        <p:nvPicPr>
          <p:cNvPr id="24" name="图片 23">
            <a:extLst>
              <a:ext uri="{FF2B5EF4-FFF2-40B4-BE49-F238E27FC236}">
                <a16:creationId xmlns:a16="http://schemas.microsoft.com/office/drawing/2014/main" id="{84021372-60B1-4AFC-BA50-214EB942A820}"/>
              </a:ext>
            </a:extLst>
          </p:cNvPr>
          <p:cNvPicPr>
            <a:picLocks noChangeAspect="1"/>
          </p:cNvPicPr>
          <p:nvPr/>
        </p:nvPicPr>
        <p:blipFill>
          <a:blip r:embed="rId7"/>
          <a:stretch>
            <a:fillRect/>
          </a:stretch>
        </p:blipFill>
        <p:spPr>
          <a:xfrm>
            <a:off x="15029236" y="10533574"/>
            <a:ext cx="9077588" cy="2967720"/>
          </a:xfrm>
          <a:prstGeom prst="rect">
            <a:avLst/>
          </a:prstGeom>
        </p:spPr>
      </p:pic>
      <p:sp>
        <p:nvSpPr>
          <p:cNvPr id="25" name="矩形 24">
            <a:extLst>
              <a:ext uri="{FF2B5EF4-FFF2-40B4-BE49-F238E27FC236}">
                <a16:creationId xmlns:a16="http://schemas.microsoft.com/office/drawing/2014/main" id="{63B10D5F-7E08-45DB-98F5-C45851344226}"/>
              </a:ext>
            </a:extLst>
          </p:cNvPr>
          <p:cNvSpPr/>
          <p:nvPr/>
        </p:nvSpPr>
        <p:spPr>
          <a:xfrm>
            <a:off x="16556477" y="11497123"/>
            <a:ext cx="6653722" cy="1146468"/>
          </a:xfrm>
          <a:prstGeom prst="rect">
            <a:avLst/>
          </a:prstGeom>
        </p:spPr>
        <p:txBody>
          <a:bodyPr wrap="square">
            <a:spAutoFit/>
          </a:bodyPr>
          <a:lstStyle/>
          <a:p>
            <a:pPr marL="736600" indent="-685800" defTabSz="914400" hangingPunct="1">
              <a:lnSpc>
                <a:spcPct val="100000"/>
              </a:lnSpc>
              <a:spcBef>
                <a:spcPts val="1540"/>
              </a:spcBef>
              <a:buClr>
                <a:srgbClr val="003300"/>
              </a:buClr>
              <a:buFont typeface="Wingdings"/>
              <a:buChar char=""/>
              <a:tabLst>
                <a:tab pos="736600" algn="l"/>
              </a:tabLst>
              <a:defRPr/>
            </a:pPr>
            <a:r>
              <a:rPr lang="en-US" altLang="zh-CN" sz="2800" b="1" kern="1200" spc="-20" dirty="0">
                <a:solidFill>
                  <a:srgbClr val="0033CC"/>
                </a:solidFill>
                <a:latin typeface="微软雅黑"/>
                <a:ea typeface="宋体" pitchFamily="2" charset="-122"/>
                <a:cs typeface="微软雅黑"/>
              </a:rPr>
              <a:t>WCDA </a:t>
            </a:r>
            <a:r>
              <a:rPr lang="en-US" altLang="zh-CN" sz="2800" b="1" kern="1200" spc="-10" dirty="0">
                <a:solidFill>
                  <a:srgbClr val="0033CC"/>
                </a:solidFill>
                <a:latin typeface="微软雅黑"/>
                <a:ea typeface="宋体" pitchFamily="2" charset="-122"/>
                <a:cs typeface="微软雅黑"/>
              </a:rPr>
              <a:t>is operated with </a:t>
            </a:r>
            <a:r>
              <a:rPr lang="en-US" altLang="zh-CN" sz="2800" b="1" kern="1200" spc="-10" dirty="0">
                <a:solidFill>
                  <a:srgbClr val="FF0000"/>
                </a:solidFill>
                <a:latin typeface="微软雅黑"/>
                <a:ea typeface="宋体" pitchFamily="2" charset="-122"/>
                <a:cs typeface="微软雅黑"/>
              </a:rPr>
              <a:t>98.4% </a:t>
            </a:r>
          </a:p>
          <a:p>
            <a:pPr marL="50800" defTabSz="914400" hangingPunct="1">
              <a:lnSpc>
                <a:spcPct val="100000"/>
              </a:lnSpc>
              <a:spcBef>
                <a:spcPts val="1540"/>
              </a:spcBef>
              <a:buClr>
                <a:srgbClr val="003300"/>
              </a:buClr>
              <a:tabLst>
                <a:tab pos="736600" algn="l"/>
              </a:tabLst>
              <a:defRPr/>
            </a:pPr>
            <a:r>
              <a:rPr lang="en-US" altLang="zh-CN" sz="2800" b="1" kern="1200" spc="-10" dirty="0">
                <a:solidFill>
                  <a:srgbClr val="FF0000"/>
                </a:solidFill>
                <a:latin typeface="微软雅黑"/>
                <a:ea typeface="宋体" pitchFamily="2" charset="-122"/>
                <a:cs typeface="微软雅黑"/>
              </a:rPr>
              <a:t>         </a:t>
            </a:r>
            <a:r>
              <a:rPr lang="en-US" altLang="zh-CN" sz="2800" b="1" kern="1200" spc="-10" dirty="0">
                <a:solidFill>
                  <a:srgbClr val="0171C0"/>
                </a:solidFill>
                <a:latin typeface="微软雅黑"/>
                <a:ea typeface="宋体" pitchFamily="2" charset="-122"/>
                <a:cs typeface="微软雅黑"/>
              </a:rPr>
              <a:t>and</a:t>
            </a:r>
            <a:r>
              <a:rPr lang="en-US" altLang="zh-CN" sz="2800" b="1" kern="1200" spc="-10" dirty="0">
                <a:solidFill>
                  <a:srgbClr val="FF0000"/>
                </a:solidFill>
                <a:latin typeface="微软雅黑"/>
                <a:ea typeface="宋体" pitchFamily="2" charset="-122"/>
                <a:cs typeface="微软雅黑"/>
              </a:rPr>
              <a:t> </a:t>
            </a:r>
            <a:r>
              <a:rPr lang="en-US" altLang="zh-CN" sz="2800" b="1" kern="1200" dirty="0">
                <a:solidFill>
                  <a:srgbClr val="0033CC"/>
                </a:solidFill>
                <a:latin typeface="微软雅黑"/>
                <a:ea typeface="宋体" pitchFamily="2" charset="-122"/>
                <a:cs typeface="微软雅黑"/>
              </a:rPr>
              <a:t>event rate </a:t>
            </a:r>
            <a:r>
              <a:rPr lang="en-US" altLang="zh-CN" sz="2800" b="1" kern="1200" dirty="0">
                <a:solidFill>
                  <a:srgbClr val="FF0000"/>
                </a:solidFill>
                <a:latin typeface="微软雅黑"/>
                <a:ea typeface="宋体" pitchFamily="2" charset="-122"/>
                <a:cs typeface="微软雅黑"/>
              </a:rPr>
              <a:t>3x10</a:t>
            </a:r>
            <a:r>
              <a:rPr lang="en-US" altLang="zh-CN" sz="2800" b="1" kern="1200" baseline="21604" dirty="0">
                <a:solidFill>
                  <a:srgbClr val="FF0000"/>
                </a:solidFill>
                <a:latin typeface="微软雅黑"/>
                <a:ea typeface="宋体" pitchFamily="2" charset="-122"/>
                <a:cs typeface="微软雅黑"/>
              </a:rPr>
              <a:t>9</a:t>
            </a:r>
            <a:r>
              <a:rPr lang="en-US" altLang="zh-CN" sz="2800" b="1" kern="1200" spc="-30" baseline="21604" dirty="0">
                <a:solidFill>
                  <a:srgbClr val="FF0000"/>
                </a:solidFill>
                <a:latin typeface="微软雅黑"/>
                <a:ea typeface="宋体" pitchFamily="2" charset="-122"/>
                <a:cs typeface="微软雅黑"/>
              </a:rPr>
              <a:t> </a:t>
            </a:r>
            <a:r>
              <a:rPr lang="en-US" altLang="zh-CN" sz="2800" b="1" kern="1200" spc="-50" dirty="0">
                <a:solidFill>
                  <a:srgbClr val="0033CC"/>
                </a:solidFill>
                <a:latin typeface="微软雅黑"/>
                <a:ea typeface="宋体" pitchFamily="2" charset="-122"/>
                <a:cs typeface="微软雅黑"/>
              </a:rPr>
              <a:t>/day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9">
            <a:extLst>
              <a:ext uri="{FF2B5EF4-FFF2-40B4-BE49-F238E27FC236}">
                <a16:creationId xmlns:a16="http://schemas.microsoft.com/office/drawing/2014/main" id="{013F0673-3EBE-4EA1-97DB-9E0A13F29EE3}"/>
              </a:ext>
            </a:extLst>
          </p:cNvPr>
          <p:cNvPicPr>
            <a:picLocks noChangeAspect="1"/>
          </p:cNvPicPr>
          <p:nvPr/>
        </p:nvPicPr>
        <p:blipFill>
          <a:blip r:embed="rId3"/>
          <a:stretch>
            <a:fillRect/>
          </a:stretch>
        </p:blipFill>
        <p:spPr>
          <a:xfrm>
            <a:off x="10953758" y="2024741"/>
            <a:ext cx="13194160" cy="11069158"/>
          </a:xfrm>
          <a:prstGeom prst="rect">
            <a:avLst/>
          </a:prstGeom>
        </p:spPr>
      </p:pic>
      <p:sp>
        <p:nvSpPr>
          <p:cNvPr id="3" name="标题 1">
            <a:extLst>
              <a:ext uri="{FF2B5EF4-FFF2-40B4-BE49-F238E27FC236}">
                <a16:creationId xmlns:a16="http://schemas.microsoft.com/office/drawing/2014/main" id="{A567FE05-E7B8-46B6-B6EB-0AD6C7444014}"/>
              </a:ext>
            </a:extLst>
          </p:cNvPr>
          <p:cNvSpPr>
            <a:spLocks noGrp="1"/>
          </p:cNvSpPr>
          <p:nvPr>
            <p:ph type="title"/>
          </p:nvPr>
        </p:nvSpPr>
        <p:spPr>
          <a:xfrm>
            <a:off x="2486349" y="180360"/>
            <a:ext cx="19074642" cy="1503788"/>
          </a:xfrm>
        </p:spPr>
        <p:txBody>
          <a:bodyPr>
            <a:noAutofit/>
          </a:bodyPr>
          <a:lstStyle/>
          <a:p>
            <a:pPr lvl="0" algn="ctr"/>
            <a:r>
              <a:rPr lang="en-US" altLang="zh-CN" sz="6400" kern="0" dirty="0">
                <a:solidFill>
                  <a:srgbClr val="0070C0"/>
                </a:solidFill>
                <a:latin typeface="Times New Roman" pitchFamily="18" charset="0"/>
              </a:rPr>
              <a:t>Wide Field of View Cherenkov Telescope (WFCTA)</a:t>
            </a:r>
            <a:endParaRPr lang="zh-CN" altLang="en-US" sz="6400" dirty="0">
              <a:solidFill>
                <a:srgbClr val="0070C0"/>
              </a:solidFill>
            </a:endParaRPr>
          </a:p>
        </p:txBody>
      </p:sp>
      <p:grpSp>
        <p:nvGrpSpPr>
          <p:cNvPr id="4" name="组合 3">
            <a:extLst>
              <a:ext uri="{FF2B5EF4-FFF2-40B4-BE49-F238E27FC236}">
                <a16:creationId xmlns:a16="http://schemas.microsoft.com/office/drawing/2014/main" id="{C4C951E6-429A-4FB2-ADBE-E02AEBB7FF2C}"/>
              </a:ext>
            </a:extLst>
          </p:cNvPr>
          <p:cNvGrpSpPr/>
          <p:nvPr/>
        </p:nvGrpSpPr>
        <p:grpSpPr>
          <a:xfrm>
            <a:off x="971387" y="1702881"/>
            <a:ext cx="9175242" cy="3762506"/>
            <a:chOff x="389763" y="928393"/>
            <a:chExt cx="4587621" cy="1881253"/>
          </a:xfrm>
        </p:grpSpPr>
        <p:sp>
          <p:nvSpPr>
            <p:cNvPr id="5" name="Rectangle 9">
              <a:extLst>
                <a:ext uri="{FF2B5EF4-FFF2-40B4-BE49-F238E27FC236}">
                  <a16:creationId xmlns:a16="http://schemas.microsoft.com/office/drawing/2014/main" id="{566D1A14-3486-4FCE-B6A3-C151A64837BC}"/>
                </a:ext>
              </a:extLst>
            </p:cNvPr>
            <p:cNvSpPr>
              <a:spLocks noChangeArrowheads="1"/>
            </p:cNvSpPr>
            <p:nvPr/>
          </p:nvSpPr>
          <p:spPr bwMode="auto">
            <a:xfrm>
              <a:off x="389763" y="928393"/>
              <a:ext cx="4587621" cy="1881253"/>
            </a:xfrm>
            <a:prstGeom prst="rect">
              <a:avLst/>
            </a:prstGeom>
            <a:solidFill>
              <a:schemeClr val="bg1"/>
            </a:solidFill>
            <a:ln>
              <a:solidFill>
                <a:schemeClr val="bg1"/>
              </a:solidFill>
            </a:ln>
          </p:spPr>
          <p:txBody>
            <a:bodyPr wrap="square">
              <a:spAutoFit/>
            </a:bodyPr>
            <a:lstStyle/>
            <a:p>
              <a:pPr marL="685800" indent="-685800" algn="ctr" defTabSz="1828800" hangingPunct="1">
                <a:lnSpc>
                  <a:spcPct val="110000"/>
                </a:lnSpc>
                <a:spcBef>
                  <a:spcPct val="0"/>
                </a:spcBef>
                <a:defRPr/>
              </a:pPr>
              <a:endParaRPr lang="zh-CN" altLang="en-US" sz="4400" b="1" dirty="0">
                <a:solidFill>
                  <a:srgbClr val="FF0000"/>
                </a:solidFill>
                <a:latin typeface="Times New Roman" pitchFamily="18" charset="0"/>
                <a:ea typeface="宋体" panose="02010600030101010101" pitchFamily="2" charset="-122"/>
              </a:endParaRPr>
            </a:p>
            <a:p>
              <a:pPr marL="685800" indent="-685800" defTabSz="1828800" hangingPunct="1">
                <a:lnSpc>
                  <a:spcPct val="110000"/>
                </a:lnSpc>
                <a:spcBef>
                  <a:spcPct val="0"/>
                </a:spcBef>
                <a:buFont typeface="Arial" panose="020B0604020202020204" pitchFamily="34" charset="0"/>
                <a:buChar char="•"/>
                <a:defRPr/>
              </a:pPr>
              <a:r>
                <a:rPr lang="en-US" altLang="zh-CN" sz="4400" b="1" dirty="0">
                  <a:solidFill>
                    <a:prstClr val="black"/>
                  </a:solidFill>
                  <a:latin typeface="Times New Roman" pitchFamily="18" charset="0"/>
                  <a:ea typeface="宋体" panose="02010600030101010101" pitchFamily="2" charset="-122"/>
                </a:rPr>
                <a:t>~5 m</a:t>
              </a:r>
              <a:r>
                <a:rPr lang="en-US" altLang="zh-CN" sz="4400" b="1" baseline="30000" dirty="0">
                  <a:solidFill>
                    <a:prstClr val="black"/>
                  </a:solidFill>
                  <a:latin typeface="Times New Roman" pitchFamily="18" charset="0"/>
                  <a:ea typeface="宋体" panose="02010600030101010101" pitchFamily="2" charset="-122"/>
                </a:rPr>
                <a:t>2</a:t>
              </a:r>
              <a:r>
                <a:rPr lang="en-US" altLang="zh-CN" sz="4400" b="1" dirty="0">
                  <a:solidFill>
                    <a:prstClr val="black"/>
                  </a:solidFill>
                  <a:latin typeface="Times New Roman" pitchFamily="18" charset="0"/>
                  <a:ea typeface="宋体" panose="02010600030101010101" pitchFamily="2" charset="-122"/>
                </a:rPr>
                <a:t> spherical mirror</a:t>
              </a:r>
            </a:p>
            <a:p>
              <a:pPr marL="685800" indent="-685800" defTabSz="1828800" hangingPunct="1">
                <a:lnSpc>
                  <a:spcPct val="110000"/>
                </a:lnSpc>
                <a:spcBef>
                  <a:spcPct val="0"/>
                </a:spcBef>
                <a:buFont typeface="Arial" panose="020B0604020202020204" pitchFamily="34" charset="0"/>
                <a:buChar char="•"/>
                <a:defRPr/>
              </a:pPr>
              <a:r>
                <a:rPr lang="en-US" altLang="zh-CN" sz="4400" b="1" dirty="0">
                  <a:solidFill>
                    <a:prstClr val="black"/>
                  </a:solidFill>
                  <a:latin typeface="Times New Roman" pitchFamily="18" charset="0"/>
                  <a:ea typeface="宋体" panose="02010600030101010101" pitchFamily="2" charset="-122"/>
                </a:rPr>
                <a:t>Camera: 32×32  </a:t>
              </a:r>
              <a:r>
                <a:rPr lang="en-US" altLang="zh-CN" sz="4400" b="1" dirty="0" err="1">
                  <a:solidFill>
                    <a:prstClr val="black"/>
                  </a:solidFill>
                  <a:latin typeface="Times New Roman" pitchFamily="18" charset="0"/>
                  <a:ea typeface="宋体" panose="02010600030101010101" pitchFamily="2" charset="-122"/>
                </a:rPr>
                <a:t>SiPMs</a:t>
              </a:r>
              <a:r>
                <a:rPr lang="en-US" altLang="zh-CN" sz="4400" b="1" dirty="0">
                  <a:solidFill>
                    <a:prstClr val="black"/>
                  </a:solidFill>
                  <a:latin typeface="Times New Roman" pitchFamily="18" charset="0"/>
                  <a:ea typeface="宋体" panose="02010600030101010101" pitchFamily="2" charset="-122"/>
                </a:rPr>
                <a:t> array </a:t>
              </a:r>
            </a:p>
            <a:p>
              <a:pPr marL="685800" indent="-685800" defTabSz="1828800" hangingPunct="1">
                <a:lnSpc>
                  <a:spcPct val="110000"/>
                </a:lnSpc>
                <a:spcBef>
                  <a:spcPct val="0"/>
                </a:spcBef>
                <a:buFont typeface="Arial" panose="020B0604020202020204" pitchFamily="34" charset="0"/>
                <a:buChar char="•"/>
                <a:defRPr/>
              </a:pPr>
              <a:r>
                <a:rPr lang="en-US" altLang="zh-CN" sz="4400" b="1" dirty="0">
                  <a:solidFill>
                    <a:prstClr val="black"/>
                  </a:solidFill>
                  <a:latin typeface="Times New Roman" pitchFamily="18" charset="0"/>
                  <a:ea typeface="宋体" panose="02010600030101010101" pitchFamily="2" charset="-122"/>
                </a:rPr>
                <a:t>FOV: </a:t>
              </a:r>
            </a:p>
            <a:p>
              <a:pPr marL="685800" indent="-685800" defTabSz="1828800" hangingPunct="1">
                <a:lnSpc>
                  <a:spcPct val="110000"/>
                </a:lnSpc>
                <a:spcBef>
                  <a:spcPct val="0"/>
                </a:spcBef>
                <a:buFont typeface="Arial" panose="020B0604020202020204" pitchFamily="34" charset="0"/>
                <a:buChar char="•"/>
                <a:defRPr/>
              </a:pPr>
              <a:r>
                <a:rPr lang="en-US" altLang="zh-CN" sz="4400" b="1" dirty="0">
                  <a:solidFill>
                    <a:prstClr val="black"/>
                  </a:solidFill>
                  <a:latin typeface="Times New Roman" pitchFamily="18" charset="0"/>
                  <a:ea typeface="宋体" panose="02010600030101010101" pitchFamily="2" charset="-122"/>
                </a:rPr>
                <a:t>Pixel size: </a:t>
              </a:r>
            </a:p>
          </p:txBody>
        </p:sp>
        <p:pic>
          <p:nvPicPr>
            <p:cNvPr id="6" name="Picture 2">
              <a:extLst>
                <a:ext uri="{FF2B5EF4-FFF2-40B4-BE49-F238E27FC236}">
                  <a16:creationId xmlns:a16="http://schemas.microsoft.com/office/drawing/2014/main" id="{F5640BF8-CCD2-4FEC-82C8-689ACC6CAF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4457" y="2081841"/>
              <a:ext cx="1513671" cy="3680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a:extLst>
                <a:ext uri="{FF2B5EF4-FFF2-40B4-BE49-F238E27FC236}">
                  <a16:creationId xmlns:a16="http://schemas.microsoft.com/office/drawing/2014/main" id="{C35CE7F4-C4E1-4897-A3AE-EE6A750AE9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9287" y="2467358"/>
              <a:ext cx="602614" cy="327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8" name="图片 7">
            <a:extLst>
              <a:ext uri="{FF2B5EF4-FFF2-40B4-BE49-F238E27FC236}">
                <a16:creationId xmlns:a16="http://schemas.microsoft.com/office/drawing/2014/main" id="{21707007-BFB0-4A77-8B07-AE8ED4C58EF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225539" y="2171438"/>
            <a:ext cx="5815262" cy="4361448"/>
          </a:xfrm>
          <a:prstGeom prst="rect">
            <a:avLst/>
          </a:prstGeom>
        </p:spPr>
      </p:pic>
      <p:pic>
        <p:nvPicPr>
          <p:cNvPr id="9" name="图片 8">
            <a:extLst>
              <a:ext uri="{FF2B5EF4-FFF2-40B4-BE49-F238E27FC236}">
                <a16:creationId xmlns:a16="http://schemas.microsoft.com/office/drawing/2014/main" id="{45540645-58BC-4249-98A0-A6BB914EE2EB}"/>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8167" r="8053"/>
          <a:stretch/>
        </p:blipFill>
        <p:spPr>
          <a:xfrm>
            <a:off x="21253803" y="8448616"/>
            <a:ext cx="2501822" cy="2986152"/>
          </a:xfrm>
          <a:prstGeom prst="rect">
            <a:avLst/>
          </a:prstGeom>
        </p:spPr>
      </p:pic>
      <p:pic>
        <p:nvPicPr>
          <p:cNvPr id="10" name="图片 9">
            <a:extLst>
              <a:ext uri="{FF2B5EF4-FFF2-40B4-BE49-F238E27FC236}">
                <a16:creationId xmlns:a16="http://schemas.microsoft.com/office/drawing/2014/main" id="{116AD9F6-AEC5-4A04-884E-AFC24AFABDFC}"/>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35750" t="5747" r="18691" b="39848"/>
          <a:stretch/>
        </p:blipFill>
        <p:spPr>
          <a:xfrm>
            <a:off x="18219717" y="2145494"/>
            <a:ext cx="4869454" cy="4361448"/>
          </a:xfrm>
          <a:prstGeom prst="rect">
            <a:avLst/>
          </a:prstGeom>
        </p:spPr>
      </p:pic>
      <p:sp>
        <p:nvSpPr>
          <p:cNvPr id="11" name="矩形 10">
            <a:extLst>
              <a:ext uri="{FF2B5EF4-FFF2-40B4-BE49-F238E27FC236}">
                <a16:creationId xmlns:a16="http://schemas.microsoft.com/office/drawing/2014/main" id="{B902F3F7-B407-485B-B5BE-13161A4FF028}"/>
              </a:ext>
            </a:extLst>
          </p:cNvPr>
          <p:cNvSpPr/>
          <p:nvPr/>
        </p:nvSpPr>
        <p:spPr>
          <a:xfrm>
            <a:off x="18845164" y="6385869"/>
            <a:ext cx="3435428" cy="830997"/>
          </a:xfrm>
          <a:prstGeom prst="rect">
            <a:avLst/>
          </a:prstGeom>
        </p:spPr>
        <p:txBody>
          <a:bodyPr wrap="none">
            <a:spAutoFit/>
          </a:bodyPr>
          <a:lstStyle/>
          <a:p>
            <a:pPr defTabSz="1828800" hangingPunct="1">
              <a:lnSpc>
                <a:spcPct val="100000"/>
              </a:lnSpc>
              <a:spcBef>
                <a:spcPts val="0"/>
              </a:spcBef>
              <a:defRPr/>
            </a:pPr>
            <a:r>
              <a:rPr lang="en-US" altLang="zh-CN" kern="1200" dirty="0" err="1">
                <a:solidFill>
                  <a:prstClr val="black"/>
                </a:solidFill>
                <a:latin typeface="Calibri"/>
                <a:ea typeface="宋体" panose="02010600030101010101" pitchFamily="2" charset="-122"/>
              </a:rPr>
              <a:t>SiPM</a:t>
            </a:r>
            <a:r>
              <a:rPr lang="zh-CN" altLang="en-US" kern="1200" dirty="0">
                <a:solidFill>
                  <a:prstClr val="black"/>
                </a:solidFill>
                <a:latin typeface="Calibri"/>
                <a:ea typeface="宋体" panose="02010600030101010101" pitchFamily="2" charset="-122"/>
              </a:rPr>
              <a:t> </a:t>
            </a:r>
            <a:r>
              <a:rPr lang="en-US" altLang="zh-CN" kern="1200" dirty="0">
                <a:solidFill>
                  <a:prstClr val="black"/>
                </a:solidFill>
                <a:latin typeface="Calibri"/>
                <a:ea typeface="宋体" panose="02010600030101010101" pitchFamily="2" charset="-122"/>
              </a:rPr>
              <a:t>camera</a:t>
            </a:r>
            <a:endParaRPr lang="zh-CN" altLang="en-US" kern="1200" dirty="0">
              <a:solidFill>
                <a:prstClr val="black"/>
              </a:solidFill>
              <a:latin typeface="Calibri"/>
              <a:ea typeface="宋体" panose="02010600030101010101" pitchFamily="2" charset="-122"/>
            </a:endParaRPr>
          </a:p>
        </p:txBody>
      </p:sp>
      <p:sp>
        <p:nvSpPr>
          <p:cNvPr id="12" name="矩形 11">
            <a:extLst>
              <a:ext uri="{FF2B5EF4-FFF2-40B4-BE49-F238E27FC236}">
                <a16:creationId xmlns:a16="http://schemas.microsoft.com/office/drawing/2014/main" id="{414F071F-2DB8-4042-B763-625D5A80C112}"/>
              </a:ext>
            </a:extLst>
          </p:cNvPr>
          <p:cNvSpPr/>
          <p:nvPr/>
        </p:nvSpPr>
        <p:spPr>
          <a:xfrm>
            <a:off x="17501412" y="11571195"/>
            <a:ext cx="6118534" cy="830997"/>
          </a:xfrm>
          <a:prstGeom prst="rect">
            <a:avLst/>
          </a:prstGeom>
        </p:spPr>
        <p:txBody>
          <a:bodyPr wrap="none">
            <a:spAutoFit/>
          </a:bodyPr>
          <a:lstStyle/>
          <a:p>
            <a:pPr defTabSz="1828800" hangingPunct="1">
              <a:lnSpc>
                <a:spcPct val="100000"/>
              </a:lnSpc>
              <a:spcBef>
                <a:spcPts val="0"/>
              </a:spcBef>
              <a:defRPr/>
            </a:pPr>
            <a:r>
              <a:rPr lang="en-US" altLang="zh-CN" kern="1200" dirty="0" err="1">
                <a:solidFill>
                  <a:prstClr val="black"/>
                </a:solidFill>
                <a:latin typeface="Calibri"/>
                <a:ea typeface="宋体" panose="02010600030101010101" pitchFamily="2" charset="-122"/>
              </a:rPr>
              <a:t>SiPM</a:t>
            </a:r>
            <a:r>
              <a:rPr lang="zh-CN" altLang="en-US" kern="1200" dirty="0">
                <a:solidFill>
                  <a:prstClr val="black"/>
                </a:solidFill>
                <a:latin typeface="Calibri"/>
                <a:ea typeface="宋体" panose="02010600030101010101" pitchFamily="2" charset="-122"/>
              </a:rPr>
              <a:t> </a:t>
            </a:r>
            <a:r>
              <a:rPr lang="en-US" altLang="zh-CN" kern="1200">
                <a:solidFill>
                  <a:prstClr val="black"/>
                </a:solidFill>
                <a:latin typeface="Calibri"/>
                <a:ea typeface="宋体" panose="02010600030101010101" pitchFamily="2" charset="-122"/>
              </a:rPr>
              <a:t>and Winston </a:t>
            </a:r>
            <a:r>
              <a:rPr lang="en-US" altLang="zh-CN" kern="1200" dirty="0">
                <a:solidFill>
                  <a:prstClr val="black"/>
                </a:solidFill>
                <a:latin typeface="Calibri"/>
                <a:ea typeface="宋体" panose="02010600030101010101" pitchFamily="2" charset="-122"/>
              </a:rPr>
              <a:t>cone</a:t>
            </a:r>
            <a:endParaRPr lang="zh-CN" altLang="en-US" kern="1200" dirty="0">
              <a:solidFill>
                <a:prstClr val="black"/>
              </a:solidFill>
              <a:latin typeface="Calibri"/>
              <a:ea typeface="宋体" panose="02010600030101010101" pitchFamily="2" charset="-122"/>
            </a:endParaRPr>
          </a:p>
        </p:txBody>
      </p:sp>
      <p:pic>
        <p:nvPicPr>
          <p:cNvPr id="13" name="图片 12">
            <a:extLst>
              <a:ext uri="{FF2B5EF4-FFF2-40B4-BE49-F238E27FC236}">
                <a16:creationId xmlns:a16="http://schemas.microsoft.com/office/drawing/2014/main" id="{791E03FB-F9EF-48F4-8453-34C6D0C07106}"/>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3335" t="16051" b="26200"/>
          <a:stretch/>
        </p:blipFill>
        <p:spPr>
          <a:xfrm>
            <a:off x="17343539" y="8448616"/>
            <a:ext cx="3748822" cy="2986152"/>
          </a:xfrm>
          <a:prstGeom prst="rect">
            <a:avLst/>
          </a:prstGeom>
        </p:spPr>
      </p:pic>
      <p:pic>
        <p:nvPicPr>
          <p:cNvPr id="17" name="图片 16">
            <a:extLst>
              <a:ext uri="{FF2B5EF4-FFF2-40B4-BE49-F238E27FC236}">
                <a16:creationId xmlns:a16="http://schemas.microsoft.com/office/drawing/2014/main" id="{21A3F906-A3C4-459C-9A7E-0F98BFBC1F82}"/>
              </a:ext>
            </a:extLst>
          </p:cNvPr>
          <p:cNvPicPr/>
          <p:nvPr/>
        </p:nvPicPr>
        <p:blipFill rotWithShape="1">
          <a:blip r:embed="rId10" cstate="print">
            <a:extLst>
              <a:ext uri="{28A0092B-C50C-407E-A947-70E740481C1C}">
                <a14:useLocalDpi xmlns:a14="http://schemas.microsoft.com/office/drawing/2010/main" val="0"/>
              </a:ext>
            </a:extLst>
          </a:blip>
          <a:srcRect r="2661"/>
          <a:stretch/>
        </p:blipFill>
        <p:spPr>
          <a:xfrm>
            <a:off x="324241" y="6936711"/>
            <a:ext cx="10207886" cy="6157190"/>
          </a:xfrm>
          <a:prstGeom prst="rect">
            <a:avLst/>
          </a:prstGeom>
        </p:spPr>
      </p:pic>
      <p:sp>
        <p:nvSpPr>
          <p:cNvPr id="18" name="矩形 17">
            <a:extLst>
              <a:ext uri="{FF2B5EF4-FFF2-40B4-BE49-F238E27FC236}">
                <a16:creationId xmlns:a16="http://schemas.microsoft.com/office/drawing/2014/main" id="{20A40F4F-874B-41CB-8F37-34A735766763}"/>
              </a:ext>
            </a:extLst>
          </p:cNvPr>
          <p:cNvSpPr/>
          <p:nvPr/>
        </p:nvSpPr>
        <p:spPr>
          <a:xfrm>
            <a:off x="2237783" y="6942899"/>
            <a:ext cx="3754553" cy="830997"/>
          </a:xfrm>
          <a:prstGeom prst="rect">
            <a:avLst/>
          </a:prstGeom>
        </p:spPr>
        <p:txBody>
          <a:bodyPr wrap="none">
            <a:spAutoFit/>
          </a:bodyPr>
          <a:lstStyle/>
          <a:p>
            <a:pPr marL="685800" indent="-685800" algn="ctr" defTabSz="1828800" hangingPunct="1">
              <a:lnSpc>
                <a:spcPct val="100000"/>
              </a:lnSpc>
              <a:spcBef>
                <a:spcPct val="0"/>
              </a:spcBef>
              <a:defRPr/>
            </a:pPr>
            <a:r>
              <a:rPr lang="en-US" altLang="zh-CN" b="1" dirty="0">
                <a:solidFill>
                  <a:srgbClr val="0D0DFF"/>
                </a:solidFill>
                <a:latin typeface="Times New Roman" pitchFamily="18" charset="0"/>
                <a:ea typeface="宋体" panose="02010600030101010101" pitchFamily="2" charset="-122"/>
              </a:rPr>
              <a:t>18 Telescopes</a:t>
            </a:r>
          </a:p>
        </p:txBody>
      </p:sp>
      <p:sp>
        <p:nvSpPr>
          <p:cNvPr id="19" name="文本框 18">
            <a:extLst>
              <a:ext uri="{FF2B5EF4-FFF2-40B4-BE49-F238E27FC236}">
                <a16:creationId xmlns:a16="http://schemas.microsoft.com/office/drawing/2014/main" id="{169D9A8E-621B-4626-9C5F-658D0ED85732}"/>
              </a:ext>
            </a:extLst>
          </p:cNvPr>
          <p:cNvSpPr txBox="1"/>
          <p:nvPr/>
        </p:nvSpPr>
        <p:spPr>
          <a:xfrm>
            <a:off x="324240" y="1782618"/>
            <a:ext cx="7232020" cy="769441"/>
          </a:xfrm>
          <a:prstGeom prst="rect">
            <a:avLst/>
          </a:prstGeom>
          <a:noFill/>
        </p:spPr>
        <p:txBody>
          <a:bodyPr wrap="square" rtlCol="0">
            <a:spAutoFit/>
          </a:bodyPr>
          <a:lstStyle/>
          <a:p>
            <a:pPr marL="685800" indent="-685800" defTabSz="1828800" hangingPunct="1">
              <a:lnSpc>
                <a:spcPct val="100000"/>
              </a:lnSpc>
              <a:spcBef>
                <a:spcPts val="0"/>
              </a:spcBef>
              <a:buSzPct val="80000"/>
              <a:buFont typeface="Wingdings" panose="05000000000000000000" pitchFamily="2" charset="2"/>
              <a:buChar char="u"/>
              <a:defRPr/>
            </a:pPr>
            <a:r>
              <a:rPr lang="en-US" altLang="zh-CN" sz="4400" b="1" kern="1200" dirty="0">
                <a:solidFill>
                  <a:srgbClr val="C00000"/>
                </a:solidFill>
                <a:latin typeface="Calibri"/>
                <a:ea typeface="宋体" panose="02010600030101010101" pitchFamily="2" charset="-122"/>
              </a:rPr>
              <a:t>Telescope parameters:</a:t>
            </a:r>
            <a:endParaRPr lang="zh-CN" altLang="en-US" sz="4400" b="1" kern="1200" dirty="0">
              <a:solidFill>
                <a:srgbClr val="C00000"/>
              </a:solidFill>
              <a:latin typeface="Calibri"/>
              <a:ea typeface="宋体" panose="02010600030101010101" pitchFamily="2" charset="-122"/>
            </a:endParaRPr>
          </a:p>
        </p:txBody>
      </p:sp>
      <p:pic>
        <p:nvPicPr>
          <p:cNvPr id="21" name="Picture 20">
            <a:extLst>
              <a:ext uri="{FF2B5EF4-FFF2-40B4-BE49-F238E27FC236}">
                <a16:creationId xmlns:a16="http://schemas.microsoft.com/office/drawing/2014/main" id="{7C3A4503-14BD-4FF6-8E42-CAD58A293427}"/>
              </a:ext>
            </a:extLst>
          </p:cNvPr>
          <p:cNvPicPr>
            <a:picLocks noChangeAspect="1"/>
          </p:cNvPicPr>
          <p:nvPr/>
        </p:nvPicPr>
        <p:blipFill rotWithShape="1">
          <a:blip r:embed="rId11"/>
          <a:srcRect l="54083" t="2192" r="8061" b="38676"/>
          <a:stretch/>
        </p:blipFill>
        <p:spPr>
          <a:xfrm>
            <a:off x="11156098" y="7193082"/>
            <a:ext cx="6004872" cy="5690928"/>
          </a:xfrm>
          <a:prstGeom prst="rect">
            <a:avLst/>
          </a:prstGeom>
        </p:spPr>
      </p:pic>
      <p:sp>
        <p:nvSpPr>
          <p:cNvPr id="22" name="文本框 18">
            <a:extLst>
              <a:ext uri="{FF2B5EF4-FFF2-40B4-BE49-F238E27FC236}">
                <a16:creationId xmlns:a16="http://schemas.microsoft.com/office/drawing/2014/main" id="{166FBD07-B17B-43EE-AA02-D3D8FAC7AF26}"/>
              </a:ext>
            </a:extLst>
          </p:cNvPr>
          <p:cNvSpPr txBox="1"/>
          <p:nvPr/>
        </p:nvSpPr>
        <p:spPr>
          <a:xfrm>
            <a:off x="164257" y="5330663"/>
            <a:ext cx="11653430" cy="1446550"/>
          </a:xfrm>
          <a:prstGeom prst="rect">
            <a:avLst/>
          </a:prstGeom>
          <a:noFill/>
        </p:spPr>
        <p:txBody>
          <a:bodyPr wrap="square" rtlCol="0">
            <a:spAutoFit/>
          </a:bodyPr>
          <a:lstStyle/>
          <a:p>
            <a:pPr marL="685800" indent="-685800" defTabSz="1828800" hangingPunct="1">
              <a:lnSpc>
                <a:spcPct val="100000"/>
              </a:lnSpc>
              <a:spcBef>
                <a:spcPts val="0"/>
              </a:spcBef>
              <a:buSzPct val="80000"/>
              <a:buFont typeface="Wingdings" panose="05000000000000000000" pitchFamily="2" charset="2"/>
              <a:buChar char="u"/>
              <a:defRPr/>
            </a:pPr>
            <a:r>
              <a:rPr lang="en-US" altLang="zh-CN" sz="4400" b="1" kern="1200" dirty="0">
                <a:solidFill>
                  <a:srgbClr val="C00000"/>
                </a:solidFill>
                <a:latin typeface="Calibri"/>
                <a:ea typeface="宋体" panose="02010600030101010101" pitchFamily="2" charset="-122"/>
              </a:rPr>
              <a:t>18 </a:t>
            </a:r>
            <a:r>
              <a:rPr lang="en-US" altLang="zh-CN" sz="4400" b="1" kern="1200" dirty="0" err="1">
                <a:solidFill>
                  <a:srgbClr val="C00000"/>
                </a:solidFill>
                <a:latin typeface="Calibri"/>
                <a:ea typeface="宋体" panose="02010600030101010101" pitchFamily="2" charset="-122"/>
              </a:rPr>
              <a:t>tels</a:t>
            </a:r>
            <a:r>
              <a:rPr lang="en-US" altLang="zh-CN" sz="4400" b="1" kern="1200" dirty="0">
                <a:solidFill>
                  <a:srgbClr val="C00000"/>
                </a:solidFill>
                <a:latin typeface="Calibri"/>
                <a:ea typeface="宋体" panose="02010600030101010101" pitchFamily="2" charset="-122"/>
              </a:rPr>
              <a:t> are pointed at a zenith angle of 45°</a:t>
            </a:r>
            <a:br>
              <a:rPr lang="en-US" altLang="zh-CN" sz="4400" b="1" kern="1200" dirty="0">
                <a:solidFill>
                  <a:srgbClr val="C00000"/>
                </a:solidFill>
                <a:latin typeface="Calibri"/>
                <a:ea typeface="宋体" panose="02010600030101010101" pitchFamily="2" charset="-122"/>
              </a:rPr>
            </a:br>
            <a:r>
              <a:rPr lang="en-US" altLang="zh-CN" sz="4400" b="1" kern="1200" dirty="0">
                <a:solidFill>
                  <a:srgbClr val="C00000"/>
                </a:solidFill>
                <a:latin typeface="Calibri"/>
                <a:ea typeface="宋体" panose="02010600030101010101" pitchFamily="2" charset="-122"/>
              </a:rPr>
              <a:t>cover azimuth angle from 0°to</a:t>
            </a:r>
            <a:r>
              <a:rPr lang="zh-CN" altLang="en-US" sz="4400" b="1" kern="1200" dirty="0">
                <a:solidFill>
                  <a:srgbClr val="C00000"/>
                </a:solidFill>
                <a:latin typeface="Calibri"/>
                <a:ea typeface="宋体" panose="02010600030101010101" pitchFamily="2" charset="-122"/>
              </a:rPr>
              <a:t> </a:t>
            </a:r>
            <a:r>
              <a:rPr lang="en-US" altLang="zh-CN" sz="4400" b="1" kern="1200" dirty="0">
                <a:solidFill>
                  <a:srgbClr val="C00000"/>
                </a:solidFill>
                <a:latin typeface="Calibri"/>
                <a:ea typeface="宋体" panose="02010600030101010101" pitchFamily="2" charset="-122"/>
              </a:rPr>
              <a:t>360°</a:t>
            </a:r>
            <a:endParaRPr lang="zh-CN" altLang="en-US" sz="4400" b="1" kern="1200" dirty="0">
              <a:solidFill>
                <a:srgbClr val="C00000"/>
              </a:solidFill>
              <a:latin typeface="Calibri"/>
              <a:ea typeface="宋体" panose="02010600030101010101" pitchFamily="2" charset="-122"/>
            </a:endParaRPr>
          </a:p>
        </p:txBody>
      </p:sp>
      <p:sp>
        <p:nvSpPr>
          <p:cNvPr id="16" name="矩形 15">
            <a:extLst>
              <a:ext uri="{FF2B5EF4-FFF2-40B4-BE49-F238E27FC236}">
                <a16:creationId xmlns:a16="http://schemas.microsoft.com/office/drawing/2014/main" id="{163C47E4-7A43-427E-ADF1-E04C60271010}"/>
              </a:ext>
            </a:extLst>
          </p:cNvPr>
          <p:cNvSpPr/>
          <p:nvPr/>
        </p:nvSpPr>
        <p:spPr>
          <a:xfrm>
            <a:off x="13043753" y="6385867"/>
            <a:ext cx="1811393" cy="830997"/>
          </a:xfrm>
          <a:prstGeom prst="rect">
            <a:avLst/>
          </a:prstGeom>
        </p:spPr>
        <p:txBody>
          <a:bodyPr wrap="none">
            <a:spAutoFit/>
          </a:bodyPr>
          <a:lstStyle/>
          <a:p>
            <a:pPr defTabSz="1828800" hangingPunct="1">
              <a:lnSpc>
                <a:spcPct val="100000"/>
              </a:lnSpc>
              <a:spcBef>
                <a:spcPts val="0"/>
              </a:spcBef>
              <a:defRPr/>
            </a:pPr>
            <a:r>
              <a:rPr lang="en-US" altLang="zh-CN" kern="1200" dirty="0">
                <a:solidFill>
                  <a:prstClr val="black"/>
                </a:solidFill>
                <a:latin typeface="Calibri"/>
                <a:ea typeface="宋体" panose="02010600030101010101" pitchFamily="2" charset="-122"/>
              </a:rPr>
              <a:t>Mirror</a:t>
            </a:r>
            <a:endParaRPr lang="zh-CN" altLang="en-US" kern="1200" dirty="0">
              <a:solidFill>
                <a:prstClr val="black"/>
              </a:solidFill>
              <a:latin typeface="Calibri"/>
              <a:ea typeface="宋体" panose="02010600030101010101" pitchFamily="2" charset="-122"/>
            </a:endParaRPr>
          </a:p>
        </p:txBody>
      </p:sp>
    </p:spTree>
    <p:extLst>
      <p:ext uri="{BB962C8B-B14F-4D97-AF65-F5344CB8AC3E}">
        <p14:creationId xmlns:p14="http://schemas.microsoft.com/office/powerpoint/2010/main" val="3214728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498F4DD-A937-4B8F-8F8B-A04555B52E2C}"/>
              </a:ext>
            </a:extLst>
          </p:cNvPr>
          <p:cNvSpPr>
            <a:spLocks noGrp="1"/>
          </p:cNvSpPr>
          <p:nvPr>
            <p:ph type="title"/>
          </p:nvPr>
        </p:nvSpPr>
        <p:spPr/>
        <p:txBody>
          <a:bodyPr/>
          <a:lstStyle/>
          <a:p>
            <a:r>
              <a:rPr lang="en-US" altLang="zh-CN" dirty="0"/>
              <a:t>Content</a:t>
            </a:r>
            <a:endParaRPr lang="zh-CN" altLang="en-US" dirty="0"/>
          </a:p>
        </p:txBody>
      </p:sp>
      <p:sp>
        <p:nvSpPr>
          <p:cNvPr id="3" name="内容占位符 2">
            <a:extLst>
              <a:ext uri="{FF2B5EF4-FFF2-40B4-BE49-F238E27FC236}">
                <a16:creationId xmlns:a16="http://schemas.microsoft.com/office/drawing/2014/main" id="{330AC6E9-9AF5-4FCA-AE82-8D4C04FB0300}"/>
              </a:ext>
            </a:extLst>
          </p:cNvPr>
          <p:cNvSpPr>
            <a:spLocks noGrp="1"/>
          </p:cNvSpPr>
          <p:nvPr>
            <p:ph idx="1"/>
          </p:nvPr>
        </p:nvSpPr>
        <p:spPr/>
        <p:txBody>
          <a:bodyPr/>
          <a:lstStyle/>
          <a:p>
            <a:r>
              <a:rPr lang="en-US" altLang="zh-CN" dirty="0"/>
              <a:t>LHAASO as an EAS Detector</a:t>
            </a:r>
          </a:p>
          <a:p>
            <a:r>
              <a:rPr lang="en-US" altLang="zh-CN" dirty="0"/>
              <a:t>EAS Measurement</a:t>
            </a:r>
          </a:p>
          <a:p>
            <a:r>
              <a:rPr lang="en-US" altLang="zh-CN" dirty="0"/>
              <a:t>Energy Measurements and Absolute Energy Scale</a:t>
            </a:r>
          </a:p>
          <a:p>
            <a:r>
              <a:rPr lang="en-US" altLang="zh-CN" dirty="0"/>
              <a:t>Separation of Individual Species and Their Spectra </a:t>
            </a:r>
          </a:p>
          <a:p>
            <a:endParaRPr lang="zh-CN" altLang="en-US" dirty="0"/>
          </a:p>
        </p:txBody>
      </p:sp>
    </p:spTree>
    <p:extLst>
      <p:ext uri="{BB962C8B-B14F-4D97-AF65-F5344CB8AC3E}">
        <p14:creationId xmlns:p14="http://schemas.microsoft.com/office/powerpoint/2010/main" val="266398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8084D"/>
        </a:solidFill>
        <a:effectLst/>
      </p:bgPr>
    </p:bg>
    <p:spTree>
      <p:nvGrpSpPr>
        <p:cNvPr id="1" name=""/>
        <p:cNvGrpSpPr/>
        <p:nvPr/>
      </p:nvGrpSpPr>
      <p:grpSpPr>
        <a:xfrm>
          <a:off x="0" y="0"/>
          <a:ext cx="0" cy="0"/>
          <a:chOff x="0" y="0"/>
          <a:chExt cx="0" cy="0"/>
        </a:xfrm>
      </p:grpSpPr>
      <p:sp>
        <p:nvSpPr>
          <p:cNvPr id="5" name="椭圆 4">
            <a:extLst>
              <a:ext uri="{FF2B5EF4-FFF2-40B4-BE49-F238E27FC236}">
                <a16:creationId xmlns:a16="http://schemas.microsoft.com/office/drawing/2014/main" id="{8AEBD17E-ADCC-49DE-830D-B72C355179FF}"/>
              </a:ext>
            </a:extLst>
          </p:cNvPr>
          <p:cNvSpPr/>
          <p:nvPr/>
        </p:nvSpPr>
        <p:spPr>
          <a:xfrm>
            <a:off x="763082" y="2940850"/>
            <a:ext cx="8903432" cy="8903432"/>
          </a:xfrm>
          <a:prstGeom prst="ellipse">
            <a:avLst/>
          </a:prstGeom>
          <a:noFill/>
          <a:ln w="12700" cap="flat">
            <a:solidFill>
              <a:srgbClr val="6A6A94"/>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Calibri" panose="020F0502020204030204"/>
              <a:ea typeface="宋体" panose="02010600030101010101" pitchFamily="2" charset="-122"/>
            </a:endParaRPr>
          </a:p>
        </p:txBody>
      </p:sp>
      <p:grpSp>
        <p:nvGrpSpPr>
          <p:cNvPr id="22" name="组合 21">
            <a:extLst>
              <a:ext uri="{FF2B5EF4-FFF2-40B4-BE49-F238E27FC236}">
                <a16:creationId xmlns:a16="http://schemas.microsoft.com/office/drawing/2014/main" id="{8F403601-B1A1-4754-86A5-1633D2156187}"/>
              </a:ext>
            </a:extLst>
          </p:cNvPr>
          <p:cNvGrpSpPr/>
          <p:nvPr/>
        </p:nvGrpSpPr>
        <p:grpSpPr>
          <a:xfrm rot="2623777">
            <a:off x="1422934" y="3483429"/>
            <a:ext cx="7729088" cy="7760774"/>
            <a:chOff x="711467" y="1741714"/>
            <a:chExt cx="3864544" cy="3880387"/>
          </a:xfrm>
        </p:grpSpPr>
        <p:sp>
          <p:nvSpPr>
            <p:cNvPr id="13" name="弧形 12">
              <a:extLst>
                <a:ext uri="{FF2B5EF4-FFF2-40B4-BE49-F238E27FC236}">
                  <a16:creationId xmlns:a16="http://schemas.microsoft.com/office/drawing/2014/main" id="{C4C49CC3-D0AA-4958-9469-3976F140447B}"/>
                </a:ext>
              </a:extLst>
            </p:cNvPr>
            <p:cNvSpPr/>
            <p:nvPr/>
          </p:nvSpPr>
          <p:spPr>
            <a:xfrm>
              <a:off x="738779" y="1741714"/>
              <a:ext cx="3837232" cy="3837232"/>
            </a:xfrm>
            <a:prstGeom prst="arc">
              <a:avLst>
                <a:gd name="adj1" fmla="val 15046625"/>
                <a:gd name="adj2" fmla="val 16419609"/>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libri" panose="020F0502020204030204"/>
                <a:ea typeface="宋体" panose="02010600030101010101" pitchFamily="2" charset="-122"/>
              </a:endParaRPr>
            </a:p>
          </p:txBody>
        </p:sp>
        <p:sp>
          <p:nvSpPr>
            <p:cNvPr id="14" name="弧形 13">
              <a:extLst>
                <a:ext uri="{FF2B5EF4-FFF2-40B4-BE49-F238E27FC236}">
                  <a16:creationId xmlns:a16="http://schemas.microsoft.com/office/drawing/2014/main" id="{DD331146-3A52-41EA-BADE-6F39309BEAD5}"/>
                </a:ext>
              </a:extLst>
            </p:cNvPr>
            <p:cNvSpPr/>
            <p:nvPr/>
          </p:nvSpPr>
          <p:spPr>
            <a:xfrm rot="10800000">
              <a:off x="711467" y="1757557"/>
              <a:ext cx="3864544" cy="3864544"/>
            </a:xfrm>
            <a:prstGeom prst="arc">
              <a:avLst>
                <a:gd name="adj1" fmla="val 15046625"/>
                <a:gd name="adj2" fmla="val 16822292"/>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libri" panose="020F0502020204030204"/>
                <a:ea typeface="宋体" panose="02010600030101010101" pitchFamily="2" charset="-122"/>
              </a:endParaRPr>
            </a:p>
          </p:txBody>
        </p:sp>
      </p:grpSp>
      <p:sp>
        <p:nvSpPr>
          <p:cNvPr id="18" name="弧形 17">
            <a:extLst>
              <a:ext uri="{FF2B5EF4-FFF2-40B4-BE49-F238E27FC236}">
                <a16:creationId xmlns:a16="http://schemas.microsoft.com/office/drawing/2014/main" id="{4031B7DE-C8D9-4A6F-8BF8-2D6332004303}"/>
              </a:ext>
            </a:extLst>
          </p:cNvPr>
          <p:cNvSpPr/>
          <p:nvPr/>
        </p:nvSpPr>
        <p:spPr>
          <a:xfrm rot="5400000">
            <a:off x="1375660" y="3453348"/>
            <a:ext cx="7674464" cy="7674464"/>
          </a:xfrm>
          <a:prstGeom prst="arc">
            <a:avLst>
              <a:gd name="adj1" fmla="val 15046625"/>
              <a:gd name="adj2" fmla="val 16419609"/>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a:solidFill>
                <a:prstClr val="black"/>
              </a:solidFill>
              <a:latin typeface="Calibri" panose="020F0502020204030204"/>
              <a:ea typeface="宋体" panose="02010600030101010101" pitchFamily="2" charset="-122"/>
            </a:endParaRPr>
          </a:p>
        </p:txBody>
      </p:sp>
      <p:sp>
        <p:nvSpPr>
          <p:cNvPr id="19" name="弧形 18">
            <a:extLst>
              <a:ext uri="{FF2B5EF4-FFF2-40B4-BE49-F238E27FC236}">
                <a16:creationId xmlns:a16="http://schemas.microsoft.com/office/drawing/2014/main" id="{E1695F6E-5936-4C3B-AB52-81FDBDB59757}"/>
              </a:ext>
            </a:extLst>
          </p:cNvPr>
          <p:cNvSpPr/>
          <p:nvPr/>
        </p:nvSpPr>
        <p:spPr>
          <a:xfrm rot="16200000">
            <a:off x="1321036" y="3485034"/>
            <a:ext cx="7729088" cy="7729088"/>
          </a:xfrm>
          <a:prstGeom prst="arc">
            <a:avLst>
              <a:gd name="adj1" fmla="val 15046625"/>
              <a:gd name="adj2" fmla="val 16822292"/>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libri" panose="020F0502020204030204"/>
              <a:ea typeface="宋体" panose="02010600030101010101" pitchFamily="2" charset="-122"/>
            </a:endParaRPr>
          </a:p>
        </p:txBody>
      </p:sp>
      <p:grpSp>
        <p:nvGrpSpPr>
          <p:cNvPr id="23" name="组合 22">
            <a:extLst>
              <a:ext uri="{FF2B5EF4-FFF2-40B4-BE49-F238E27FC236}">
                <a16:creationId xmlns:a16="http://schemas.microsoft.com/office/drawing/2014/main" id="{8CE67654-6F6B-4853-8BE3-3C6E88889296}"/>
              </a:ext>
            </a:extLst>
          </p:cNvPr>
          <p:cNvGrpSpPr/>
          <p:nvPr/>
        </p:nvGrpSpPr>
        <p:grpSpPr>
          <a:xfrm>
            <a:off x="1375660" y="3483429"/>
            <a:ext cx="7729088" cy="7760774"/>
            <a:chOff x="711467" y="1741714"/>
            <a:chExt cx="3864544" cy="3880387"/>
          </a:xfrm>
        </p:grpSpPr>
        <p:sp>
          <p:nvSpPr>
            <p:cNvPr id="24" name="弧形 23">
              <a:extLst>
                <a:ext uri="{FF2B5EF4-FFF2-40B4-BE49-F238E27FC236}">
                  <a16:creationId xmlns:a16="http://schemas.microsoft.com/office/drawing/2014/main" id="{0E98BBCF-FF15-4533-B554-6B3B9A4DBF34}"/>
                </a:ext>
              </a:extLst>
            </p:cNvPr>
            <p:cNvSpPr/>
            <p:nvPr/>
          </p:nvSpPr>
          <p:spPr>
            <a:xfrm>
              <a:off x="738779" y="1741714"/>
              <a:ext cx="3837232" cy="3837232"/>
            </a:xfrm>
            <a:prstGeom prst="arc">
              <a:avLst>
                <a:gd name="adj1" fmla="val 15046625"/>
                <a:gd name="adj2" fmla="val 16419609"/>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libri" panose="020F0502020204030204"/>
                <a:ea typeface="宋体" panose="02010600030101010101" pitchFamily="2" charset="-122"/>
              </a:endParaRPr>
            </a:p>
          </p:txBody>
        </p:sp>
        <p:sp>
          <p:nvSpPr>
            <p:cNvPr id="25" name="弧形 24">
              <a:extLst>
                <a:ext uri="{FF2B5EF4-FFF2-40B4-BE49-F238E27FC236}">
                  <a16:creationId xmlns:a16="http://schemas.microsoft.com/office/drawing/2014/main" id="{6E334528-2C1D-4817-A567-A85B226104C9}"/>
                </a:ext>
              </a:extLst>
            </p:cNvPr>
            <p:cNvSpPr/>
            <p:nvPr/>
          </p:nvSpPr>
          <p:spPr>
            <a:xfrm rot="10800000">
              <a:off x="711467" y="1757557"/>
              <a:ext cx="3864544" cy="3864544"/>
            </a:xfrm>
            <a:prstGeom prst="arc">
              <a:avLst>
                <a:gd name="adj1" fmla="val 15046625"/>
                <a:gd name="adj2" fmla="val 16822292"/>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libri" panose="020F0502020204030204"/>
                <a:ea typeface="宋体" panose="02010600030101010101" pitchFamily="2" charset="-122"/>
              </a:endParaRPr>
            </a:p>
          </p:txBody>
        </p:sp>
      </p:grpSp>
      <p:grpSp>
        <p:nvGrpSpPr>
          <p:cNvPr id="26" name="组合 25">
            <a:extLst>
              <a:ext uri="{FF2B5EF4-FFF2-40B4-BE49-F238E27FC236}">
                <a16:creationId xmlns:a16="http://schemas.microsoft.com/office/drawing/2014/main" id="{BEE942CD-4B1B-410E-96F5-E730C6DDA6CF}"/>
              </a:ext>
            </a:extLst>
          </p:cNvPr>
          <p:cNvGrpSpPr/>
          <p:nvPr/>
        </p:nvGrpSpPr>
        <p:grpSpPr>
          <a:xfrm rot="8100000">
            <a:off x="1357670" y="3448291"/>
            <a:ext cx="7729088" cy="7760774"/>
            <a:chOff x="711467" y="1741714"/>
            <a:chExt cx="3864544" cy="3880387"/>
          </a:xfrm>
        </p:grpSpPr>
        <p:sp>
          <p:nvSpPr>
            <p:cNvPr id="27" name="弧形 26">
              <a:extLst>
                <a:ext uri="{FF2B5EF4-FFF2-40B4-BE49-F238E27FC236}">
                  <a16:creationId xmlns:a16="http://schemas.microsoft.com/office/drawing/2014/main" id="{F1B6D282-F18E-409C-8FAA-431D61DCE923}"/>
                </a:ext>
              </a:extLst>
            </p:cNvPr>
            <p:cNvSpPr/>
            <p:nvPr/>
          </p:nvSpPr>
          <p:spPr>
            <a:xfrm>
              <a:off x="738779" y="1741714"/>
              <a:ext cx="3837232" cy="3837232"/>
            </a:xfrm>
            <a:prstGeom prst="arc">
              <a:avLst>
                <a:gd name="adj1" fmla="val 15046625"/>
                <a:gd name="adj2" fmla="val 16419609"/>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libri" panose="020F0502020204030204"/>
                <a:ea typeface="宋体" panose="02010600030101010101" pitchFamily="2" charset="-122"/>
              </a:endParaRPr>
            </a:p>
          </p:txBody>
        </p:sp>
        <p:sp>
          <p:nvSpPr>
            <p:cNvPr id="28" name="弧形 27">
              <a:extLst>
                <a:ext uri="{FF2B5EF4-FFF2-40B4-BE49-F238E27FC236}">
                  <a16:creationId xmlns:a16="http://schemas.microsoft.com/office/drawing/2014/main" id="{99AADE4C-A5AE-465E-ABD5-09A9DA156EEF}"/>
                </a:ext>
              </a:extLst>
            </p:cNvPr>
            <p:cNvSpPr/>
            <p:nvPr/>
          </p:nvSpPr>
          <p:spPr>
            <a:xfrm rot="10800000">
              <a:off x="711467" y="1757557"/>
              <a:ext cx="3864544" cy="3864544"/>
            </a:xfrm>
            <a:prstGeom prst="arc">
              <a:avLst>
                <a:gd name="adj1" fmla="val 15046625"/>
                <a:gd name="adj2" fmla="val 16822292"/>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dirty="0">
                <a:solidFill>
                  <a:prstClr val="black"/>
                </a:solidFill>
                <a:latin typeface="Calibri" panose="020F0502020204030204"/>
                <a:ea typeface="宋体" panose="02010600030101010101" pitchFamily="2" charset="-122"/>
              </a:endParaRPr>
            </a:p>
          </p:txBody>
        </p:sp>
      </p:grpSp>
      <p:pic>
        <p:nvPicPr>
          <p:cNvPr id="16" name="图片 15">
            <a:extLst>
              <a:ext uri="{FF2B5EF4-FFF2-40B4-BE49-F238E27FC236}">
                <a16:creationId xmlns:a16="http://schemas.microsoft.com/office/drawing/2014/main" id="{346BC16A-05F5-4B26-AF52-F53B56DCAC9E}"/>
              </a:ext>
            </a:extLst>
          </p:cNvPr>
          <p:cNvPicPr>
            <a:picLocks noChangeAspect="1"/>
          </p:cNvPicPr>
          <p:nvPr/>
        </p:nvPicPr>
        <p:blipFill>
          <a:blip r:embed="rId3"/>
          <a:stretch>
            <a:fillRect/>
          </a:stretch>
        </p:blipFill>
        <p:spPr>
          <a:xfrm>
            <a:off x="2410693" y="1521920"/>
            <a:ext cx="19562618" cy="11003972"/>
          </a:xfrm>
          <a:prstGeom prst="rect">
            <a:avLst/>
          </a:prstGeom>
          <a:ln>
            <a:noFill/>
          </a:ln>
          <a:effectLst>
            <a:softEdge rad="112500"/>
          </a:effectLst>
        </p:spPr>
      </p:pic>
      <p:sp>
        <p:nvSpPr>
          <p:cNvPr id="3" name="文本框 2">
            <a:extLst>
              <a:ext uri="{FF2B5EF4-FFF2-40B4-BE49-F238E27FC236}">
                <a16:creationId xmlns:a16="http://schemas.microsoft.com/office/drawing/2014/main" id="{6CDCD220-DDA7-4984-925B-6BE0D684DDCC}"/>
              </a:ext>
            </a:extLst>
          </p:cNvPr>
          <p:cNvSpPr txBox="1"/>
          <p:nvPr/>
        </p:nvSpPr>
        <p:spPr>
          <a:xfrm>
            <a:off x="3975100" y="12505988"/>
            <a:ext cx="16433800" cy="584775"/>
          </a:xfrm>
          <a:prstGeom prst="rect">
            <a:avLst/>
          </a:prstGeom>
          <a:noFill/>
        </p:spPr>
        <p:txBody>
          <a:bodyPr wrap="square" rtlCol="0">
            <a:spAutoFit/>
          </a:bodyPr>
          <a:lstStyle/>
          <a:p>
            <a:pPr defTabSz="1828800" hangingPunct="1">
              <a:lnSpc>
                <a:spcPct val="100000"/>
              </a:lnSpc>
              <a:spcBef>
                <a:spcPts val="0"/>
              </a:spcBef>
              <a:defRPr/>
            </a:pPr>
            <a:r>
              <a:rPr lang="zh-CN" altLang="en-US" sz="3200" kern="1200" dirty="0">
                <a:solidFill>
                  <a:srgbClr val="FFFF00"/>
                </a:solidFill>
                <a:latin typeface="Times New Roman" panose="02020603050405020304" pitchFamily="18" charset="0"/>
                <a:ea typeface="微软雅黑" panose="020B0503020204020204" pitchFamily="34" charset="-122"/>
                <a:cs typeface="Times New Roman" panose="02020603050405020304" pitchFamily="18" charset="0"/>
              </a:rPr>
              <a:t>到来的“信使”化作“阵雨”洒落在“拉索”阵列上，一场“雨”持续的时间只有几纳秒</a:t>
            </a:r>
          </a:p>
        </p:txBody>
      </p:sp>
      <p:sp>
        <p:nvSpPr>
          <p:cNvPr id="17" name="文本框 16">
            <a:extLst>
              <a:ext uri="{FF2B5EF4-FFF2-40B4-BE49-F238E27FC236}">
                <a16:creationId xmlns:a16="http://schemas.microsoft.com/office/drawing/2014/main" id="{026284A7-E856-454D-86E3-F5A541E0C607}"/>
              </a:ext>
            </a:extLst>
          </p:cNvPr>
          <p:cNvSpPr txBox="1"/>
          <p:nvPr/>
        </p:nvSpPr>
        <p:spPr>
          <a:xfrm>
            <a:off x="5733349" y="477884"/>
            <a:ext cx="13596642" cy="830997"/>
          </a:xfrm>
          <a:prstGeom prst="rect">
            <a:avLst/>
          </a:prstGeom>
          <a:noFill/>
        </p:spPr>
        <p:txBody>
          <a:bodyPr wrap="square" rtlCol="0">
            <a:spAutoFit/>
          </a:bodyPr>
          <a:lstStyle/>
          <a:p>
            <a:pPr defTabSz="1828800" hangingPunct="1">
              <a:lnSpc>
                <a:spcPct val="100000"/>
              </a:lnSpc>
              <a:spcBef>
                <a:spcPts val="0"/>
              </a:spcBef>
              <a:defRPr/>
            </a:pPr>
            <a:r>
              <a:rPr lang="en-US" altLang="zh-CN" kern="1200" dirty="0">
                <a:solidFill>
                  <a:srgbClr val="FFFF00"/>
                </a:solidFill>
                <a:latin typeface="Times New Roman" panose="02020603050405020304" pitchFamily="18" charset="0"/>
                <a:ea typeface="微软雅黑" panose="020B0503020204020204" pitchFamily="34" charset="-122"/>
                <a:cs typeface="Times New Roman" panose="02020603050405020304" pitchFamily="18" charset="0"/>
              </a:rPr>
              <a:t>The principle of cosmic ray detection of LHAASO </a:t>
            </a:r>
            <a:endParaRPr lang="zh-CN" altLang="en-US" kern="1200" dirty="0">
              <a:solidFill>
                <a:srgbClr val="FFFF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Tree>
    <p:extLst>
      <p:ext uri="{BB962C8B-B14F-4D97-AF65-F5344CB8AC3E}">
        <p14:creationId xmlns:p14="http://schemas.microsoft.com/office/powerpoint/2010/main" val="19211680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ïṧļîḍé"/>
        <p:cNvGrpSpPr/>
        <p:nvPr/>
      </p:nvGrpSpPr>
      <p:grpSpPr>
        <a:xfrm>
          <a:off x="0" y="0"/>
          <a:ext cx="0" cy="0"/>
          <a:chOff x="0" y="0"/>
          <a:chExt cx="0" cy="0"/>
        </a:xfrm>
      </p:grpSpPr>
      <p:pic>
        <p:nvPicPr>
          <p:cNvPr id="158" name="图片 157">
            <a:extLst>
              <a:ext uri="{FF2B5EF4-FFF2-40B4-BE49-F238E27FC236}">
                <a16:creationId xmlns:a16="http://schemas.microsoft.com/office/drawing/2014/main" id="{C6AD7AAA-5A30-4F42-B452-12B90D16DD20}"/>
              </a:ext>
            </a:extLst>
          </p:cNvPr>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927616" y="1919583"/>
            <a:ext cx="2697444" cy="5394888"/>
          </a:xfrm>
          <a:prstGeom prst="rect">
            <a:avLst/>
          </a:prstGeom>
        </p:spPr>
      </p:pic>
      <p:sp>
        <p:nvSpPr>
          <p:cNvPr id="30" name="ïṧļîḑe"/>
          <p:cNvSpPr/>
          <p:nvPr/>
        </p:nvSpPr>
        <p:spPr>
          <a:xfrm>
            <a:off x="-1560385" y="-1065892"/>
            <a:ext cx="3696254" cy="3611408"/>
          </a:xfrm>
          <a:prstGeom prst="ellipse">
            <a:avLst/>
          </a:prstGeom>
          <a:gradFill>
            <a:gsLst>
              <a:gs pos="0">
                <a:srgbClr val="F0DCA5">
                  <a:alpha val="40000"/>
                </a:srgbClr>
              </a:gs>
              <a:gs pos="78000">
                <a:srgbClr val="816949">
                  <a:alpha val="0"/>
                </a:srgb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987" hangingPunct="1">
              <a:lnSpc>
                <a:spcPct val="100000"/>
              </a:lnSpc>
              <a:spcBef>
                <a:spcPts val="0"/>
              </a:spcBef>
              <a:defRPr/>
            </a:pPr>
            <a:endParaRPr lang="zh-CN" altLang="en-US" sz="7487" kern="1200" dirty="0">
              <a:solidFill>
                <a:prstClr val="white"/>
              </a:solidFill>
              <a:latin typeface="等线" panose="02010600030101010101" charset="-122"/>
              <a:ea typeface="等线" panose="02010600030101010101" charset="-122"/>
            </a:endParaRPr>
          </a:p>
        </p:txBody>
      </p:sp>
      <p:cxnSp>
        <p:nvCxnSpPr>
          <p:cNvPr id="4" name="直接连接符 3"/>
          <p:cNvCxnSpPr/>
          <p:nvPr/>
        </p:nvCxnSpPr>
        <p:spPr>
          <a:xfrm>
            <a:off x="1266234" y="1794484"/>
            <a:ext cx="0" cy="1927779"/>
          </a:xfrm>
          <a:prstGeom prst="line">
            <a:avLst/>
          </a:prstGeom>
        </p:spPr>
        <p:style>
          <a:lnRef idx="1">
            <a:schemeClr val="accent6"/>
          </a:lnRef>
          <a:fillRef idx="0">
            <a:schemeClr val="accent6"/>
          </a:fillRef>
          <a:effectRef idx="0">
            <a:schemeClr val="accent6"/>
          </a:effectRef>
          <a:fontRef idx="minor">
            <a:schemeClr val="tx1"/>
          </a:fontRef>
        </p:style>
      </p:cxnSp>
      <p:grpSp>
        <p:nvGrpSpPr>
          <p:cNvPr id="237" name="组合 236"/>
          <p:cNvGrpSpPr/>
          <p:nvPr/>
        </p:nvGrpSpPr>
        <p:grpSpPr>
          <a:xfrm>
            <a:off x="22580604" y="809336"/>
            <a:ext cx="1683083" cy="479829"/>
            <a:chOff x="9828060" y="392508"/>
            <a:chExt cx="841542" cy="239915"/>
          </a:xfrm>
        </p:grpSpPr>
        <p:grpSp>
          <p:nvGrpSpPr>
            <p:cNvPr id="238" name="组合 237"/>
            <p:cNvGrpSpPr/>
            <p:nvPr/>
          </p:nvGrpSpPr>
          <p:grpSpPr>
            <a:xfrm>
              <a:off x="10049173" y="530807"/>
              <a:ext cx="620429" cy="101616"/>
              <a:chOff x="10049173" y="530807"/>
              <a:chExt cx="620429" cy="101616"/>
            </a:xfrm>
            <a:gradFill>
              <a:gsLst>
                <a:gs pos="0">
                  <a:srgbClr val="CF6C46"/>
                </a:gs>
                <a:gs pos="100000">
                  <a:srgbClr val="00A6CA"/>
                </a:gs>
              </a:gsLst>
              <a:lin ang="0" scaled="0"/>
            </a:gradFill>
          </p:grpSpPr>
          <p:sp>
            <p:nvSpPr>
              <p:cNvPr id="257" name="矩形 256"/>
              <p:cNvSpPr/>
              <p:nvPr/>
            </p:nvSpPr>
            <p:spPr>
              <a:xfrm rot="10800000">
                <a:off x="10626483"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58" name="矩形 257"/>
              <p:cNvSpPr/>
              <p:nvPr/>
            </p:nvSpPr>
            <p:spPr>
              <a:xfrm rot="10800000">
                <a:off x="10626483"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59" name="矩形 258"/>
              <p:cNvSpPr/>
              <p:nvPr/>
            </p:nvSpPr>
            <p:spPr>
              <a:xfrm rot="10800000">
                <a:off x="10567496"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60" name="矩形 259"/>
              <p:cNvSpPr/>
              <p:nvPr/>
            </p:nvSpPr>
            <p:spPr>
              <a:xfrm rot="10800000">
                <a:off x="10511231"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61" name="矩形 260"/>
              <p:cNvSpPr/>
              <p:nvPr/>
            </p:nvSpPr>
            <p:spPr>
              <a:xfrm rot="10800000">
                <a:off x="10511231"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62" name="矩形 261"/>
              <p:cNvSpPr/>
              <p:nvPr/>
            </p:nvSpPr>
            <p:spPr>
              <a:xfrm rot="10800000">
                <a:off x="10395978"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63" name="矩形 262"/>
              <p:cNvSpPr/>
              <p:nvPr/>
            </p:nvSpPr>
            <p:spPr>
              <a:xfrm rot="10800000">
                <a:off x="10395978"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64" name="矩形 263"/>
              <p:cNvSpPr/>
              <p:nvPr/>
            </p:nvSpPr>
            <p:spPr>
              <a:xfrm rot="10800000">
                <a:off x="10335943"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65" name="矩形 264"/>
              <p:cNvSpPr/>
              <p:nvPr/>
            </p:nvSpPr>
            <p:spPr>
              <a:xfrm rot="10800000">
                <a:off x="10279678"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66" name="矩形 265"/>
              <p:cNvSpPr/>
              <p:nvPr/>
            </p:nvSpPr>
            <p:spPr>
              <a:xfrm rot="10800000">
                <a:off x="10220690"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67" name="矩形 266"/>
              <p:cNvSpPr/>
              <p:nvPr/>
            </p:nvSpPr>
            <p:spPr>
              <a:xfrm rot="10800000">
                <a:off x="10164425"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68" name="矩形 267"/>
              <p:cNvSpPr/>
              <p:nvPr/>
            </p:nvSpPr>
            <p:spPr>
              <a:xfrm rot="10800000">
                <a:off x="10049173"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grpSp>
        <p:grpSp>
          <p:nvGrpSpPr>
            <p:cNvPr id="239" name="组合 238"/>
            <p:cNvGrpSpPr/>
            <p:nvPr/>
          </p:nvGrpSpPr>
          <p:grpSpPr>
            <a:xfrm rot="10800000">
              <a:off x="9828060" y="392508"/>
              <a:ext cx="791947" cy="101616"/>
              <a:chOff x="695325" y="1700808"/>
              <a:chExt cx="9748835" cy="1250878"/>
            </a:xfrm>
            <a:gradFill>
              <a:gsLst>
                <a:gs pos="0">
                  <a:srgbClr val="CF6C46"/>
                </a:gs>
                <a:gs pos="100000">
                  <a:srgbClr val="FFFFFF">
                    <a:lumMod val="85000"/>
                  </a:srgbClr>
                </a:gs>
              </a:gsLst>
              <a:lin ang="0" scaled="0"/>
            </a:gradFill>
          </p:grpSpPr>
          <p:sp>
            <p:nvSpPr>
              <p:cNvPr id="240" name="矩形 239"/>
              <p:cNvSpPr/>
              <p:nvPr/>
            </p:nvSpPr>
            <p:spPr>
              <a:xfrm>
                <a:off x="695325"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41" name="矩形 240"/>
              <p:cNvSpPr/>
              <p:nvPr/>
            </p:nvSpPr>
            <p:spPr>
              <a:xfrm>
                <a:off x="1387944"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42" name="矩形 241"/>
              <p:cNvSpPr/>
              <p:nvPr/>
            </p:nvSpPr>
            <p:spPr>
              <a:xfrm>
                <a:off x="1387944"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43" name="矩形 242"/>
              <p:cNvSpPr/>
              <p:nvPr/>
            </p:nvSpPr>
            <p:spPr>
              <a:xfrm>
                <a:off x="2114077"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44" name="矩形 243"/>
              <p:cNvSpPr/>
              <p:nvPr/>
            </p:nvSpPr>
            <p:spPr>
              <a:xfrm>
                <a:off x="2806696"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45" name="矩形 244"/>
              <p:cNvSpPr/>
              <p:nvPr/>
            </p:nvSpPr>
            <p:spPr>
              <a:xfrm>
                <a:off x="2806696"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46" name="矩形 245"/>
              <p:cNvSpPr/>
              <p:nvPr/>
            </p:nvSpPr>
            <p:spPr>
              <a:xfrm>
                <a:off x="3532829"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47" name="矩形 246"/>
              <p:cNvSpPr/>
              <p:nvPr/>
            </p:nvSpPr>
            <p:spPr>
              <a:xfrm>
                <a:off x="4225448"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dirty="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48" name="矩形 247"/>
              <p:cNvSpPr/>
              <p:nvPr/>
            </p:nvSpPr>
            <p:spPr>
              <a:xfrm>
                <a:off x="4225448"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49" name="矩形 248"/>
              <p:cNvSpPr/>
              <p:nvPr/>
            </p:nvSpPr>
            <p:spPr>
              <a:xfrm>
                <a:off x="5644200"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50" name="矩形 249"/>
              <p:cNvSpPr/>
              <p:nvPr/>
            </p:nvSpPr>
            <p:spPr>
              <a:xfrm>
                <a:off x="5644200"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51" name="矩形 250"/>
              <p:cNvSpPr/>
              <p:nvPr/>
            </p:nvSpPr>
            <p:spPr>
              <a:xfrm>
                <a:off x="6383238"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52" name="矩形 251"/>
              <p:cNvSpPr/>
              <p:nvPr/>
            </p:nvSpPr>
            <p:spPr>
              <a:xfrm>
                <a:off x="7075857"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53" name="矩形 252"/>
              <p:cNvSpPr/>
              <p:nvPr/>
            </p:nvSpPr>
            <p:spPr>
              <a:xfrm>
                <a:off x="7801990"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54" name="矩形 253"/>
              <p:cNvSpPr/>
              <p:nvPr/>
            </p:nvSpPr>
            <p:spPr>
              <a:xfrm>
                <a:off x="8494609"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55" name="矩形 254"/>
              <p:cNvSpPr/>
              <p:nvPr/>
            </p:nvSpPr>
            <p:spPr>
              <a:xfrm>
                <a:off x="9913361"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256" name="矩形 255"/>
              <p:cNvSpPr/>
              <p:nvPr/>
            </p:nvSpPr>
            <p:spPr>
              <a:xfrm>
                <a:off x="695325"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grpSp>
      </p:grpSp>
      <p:cxnSp>
        <p:nvCxnSpPr>
          <p:cNvPr id="270" name="iṧḷídè"/>
          <p:cNvCxnSpPr/>
          <p:nvPr/>
        </p:nvCxnSpPr>
        <p:spPr>
          <a:xfrm flipH="1">
            <a:off x="5714015" y="1012912"/>
            <a:ext cx="16536418" cy="0"/>
          </a:xfrm>
          <a:prstGeom prst="line">
            <a:avLst/>
          </a:prstGeom>
          <a:noFill/>
          <a:ln w="12700" cap="flat" cmpd="sng" algn="ctr">
            <a:gradFill>
              <a:gsLst>
                <a:gs pos="0">
                  <a:srgbClr val="0068FF"/>
                </a:gs>
                <a:gs pos="100000">
                  <a:srgbClr val="F39800"/>
                </a:gs>
              </a:gsLst>
              <a:lin ang="0" scaled="0"/>
            </a:gradFill>
            <a:prstDash val="solid"/>
            <a:miter lim="800000"/>
            <a:tailEnd type="oval"/>
          </a:ln>
          <a:effectLst/>
        </p:spPr>
      </p:cxnSp>
      <p:pic>
        <p:nvPicPr>
          <p:cNvPr id="235" name="图片 23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3352" y="494665"/>
            <a:ext cx="5136257" cy="694088"/>
          </a:xfrm>
          <a:prstGeom prst="rect">
            <a:avLst/>
          </a:prstGeom>
        </p:spPr>
      </p:pic>
      <p:sp>
        <p:nvSpPr>
          <p:cNvPr id="147" name="标题 1">
            <a:extLst>
              <a:ext uri="{FF2B5EF4-FFF2-40B4-BE49-F238E27FC236}">
                <a16:creationId xmlns:a16="http://schemas.microsoft.com/office/drawing/2014/main" id="{A9D262F3-2836-45C8-8F8B-B0DDA3805C63}"/>
              </a:ext>
            </a:extLst>
          </p:cNvPr>
          <p:cNvSpPr txBox="1">
            <a:spLocks/>
          </p:cNvSpPr>
          <p:nvPr/>
        </p:nvSpPr>
        <p:spPr bwMode="auto">
          <a:xfrm>
            <a:off x="13896312" y="1163926"/>
            <a:ext cx="9820130" cy="7669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14303" tIns="59439" rIns="114303" bIns="59439" numCol="1" anchor="ctr" anchorCtr="0" compatLnSpc="1">
            <a:prstTxWarp prst="textNoShape">
              <a:avLst/>
            </a:prstTxWarp>
          </a:bodyPr>
          <a:lstStyle>
            <a:lvl1pPr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mj-lt"/>
                <a:ea typeface="+mj-ea"/>
                <a:cs typeface="+mj-cs"/>
              </a:defRPr>
            </a:lvl1pPr>
            <a:lvl2pPr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Arial" charset="0"/>
                <a:ea typeface="宋体" pitchFamily="2" charset="-122"/>
              </a:defRPr>
            </a:lvl2pPr>
            <a:lvl3pPr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Arial" charset="0"/>
                <a:ea typeface="宋体" pitchFamily="2" charset="-122"/>
              </a:defRPr>
            </a:lvl3pPr>
            <a:lvl4pPr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Arial" charset="0"/>
                <a:ea typeface="宋体" pitchFamily="2" charset="-122"/>
              </a:defRPr>
            </a:lvl4pPr>
            <a:lvl5pPr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Arial" charset="0"/>
                <a:ea typeface="宋体" pitchFamily="2" charset="-122"/>
              </a:defRPr>
            </a:lvl5pPr>
            <a:lvl6pPr marL="2514600" indent="-228600" algn="ctr" defTabSz="449263" rtl="0" fontAlgn="base">
              <a:spcBef>
                <a:spcPct val="0"/>
              </a:spcBef>
              <a:spcAft>
                <a:spcPct val="0"/>
              </a:spcAft>
              <a:buClr>
                <a:srgbClr val="000000"/>
              </a:buClr>
              <a:buSzPct val="100000"/>
              <a:buFont typeface="Times New Roman" pitchFamily="18" charset="0"/>
              <a:defRPr sz="4400">
                <a:solidFill>
                  <a:srgbClr val="000000"/>
                </a:solidFill>
                <a:latin typeface="Arial" charset="0"/>
                <a:ea typeface="宋体" pitchFamily="2" charset="-122"/>
              </a:defRPr>
            </a:lvl6pPr>
            <a:lvl7pPr marL="2971800" indent="-228600" algn="ctr" defTabSz="449263" rtl="0" fontAlgn="base">
              <a:spcBef>
                <a:spcPct val="0"/>
              </a:spcBef>
              <a:spcAft>
                <a:spcPct val="0"/>
              </a:spcAft>
              <a:buClr>
                <a:srgbClr val="000000"/>
              </a:buClr>
              <a:buSzPct val="100000"/>
              <a:buFont typeface="Times New Roman" pitchFamily="18" charset="0"/>
              <a:defRPr sz="4400">
                <a:solidFill>
                  <a:srgbClr val="000000"/>
                </a:solidFill>
                <a:latin typeface="Arial" charset="0"/>
                <a:ea typeface="宋体" pitchFamily="2" charset="-122"/>
              </a:defRPr>
            </a:lvl7pPr>
            <a:lvl8pPr marL="3429000" indent="-228600" algn="ctr" defTabSz="449263" rtl="0" fontAlgn="base">
              <a:spcBef>
                <a:spcPct val="0"/>
              </a:spcBef>
              <a:spcAft>
                <a:spcPct val="0"/>
              </a:spcAft>
              <a:buClr>
                <a:srgbClr val="000000"/>
              </a:buClr>
              <a:buSzPct val="100000"/>
              <a:buFont typeface="Times New Roman" pitchFamily="18" charset="0"/>
              <a:defRPr sz="4400">
                <a:solidFill>
                  <a:srgbClr val="000000"/>
                </a:solidFill>
                <a:latin typeface="Arial" charset="0"/>
                <a:ea typeface="宋体" pitchFamily="2" charset="-122"/>
              </a:defRPr>
            </a:lvl8pPr>
            <a:lvl9pPr marL="3886200" indent="-228600" algn="ctr" defTabSz="449263" rtl="0" fontAlgn="base">
              <a:spcBef>
                <a:spcPct val="0"/>
              </a:spcBef>
              <a:spcAft>
                <a:spcPct val="0"/>
              </a:spcAft>
              <a:buClr>
                <a:srgbClr val="000000"/>
              </a:buClr>
              <a:buSzPct val="100000"/>
              <a:buFont typeface="Times New Roman" pitchFamily="18" charset="0"/>
              <a:defRPr sz="4400">
                <a:solidFill>
                  <a:srgbClr val="000000"/>
                </a:solidFill>
                <a:latin typeface="Arial" charset="0"/>
                <a:ea typeface="宋体" pitchFamily="2" charset="-122"/>
              </a:defRPr>
            </a:lvl9pPr>
          </a:lstStyle>
          <a:p>
            <a:pPr defTabSz="570550">
              <a:lnSpc>
                <a:spcPct val="100000"/>
              </a:lnSpc>
              <a:defRPr/>
            </a:pPr>
            <a:r>
              <a:rPr lang="en-US" altLang="zh-CN" sz="5080" b="1" dirty="0">
                <a:latin typeface="Arial"/>
                <a:ea typeface="宋体"/>
              </a:rPr>
              <a:t>Very difficult </a:t>
            </a:r>
            <a:endParaRPr lang="zh-CN" altLang="en-US" sz="5080" dirty="0">
              <a:latin typeface="Arial"/>
              <a:ea typeface="宋体"/>
            </a:endParaRPr>
          </a:p>
        </p:txBody>
      </p:sp>
      <p:pic>
        <p:nvPicPr>
          <p:cNvPr id="148" name="图片 147">
            <a:extLst>
              <a:ext uri="{FF2B5EF4-FFF2-40B4-BE49-F238E27FC236}">
                <a16:creationId xmlns:a16="http://schemas.microsoft.com/office/drawing/2014/main" id="{55C21EF4-1508-4234-A24A-F3AE889C513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135873" y="6933213"/>
            <a:ext cx="11400887" cy="6053851"/>
          </a:xfrm>
          <a:prstGeom prst="rect">
            <a:avLst/>
          </a:prstGeom>
        </p:spPr>
      </p:pic>
      <p:sp>
        <p:nvSpPr>
          <p:cNvPr id="149" name="内容占位符 2">
            <a:extLst>
              <a:ext uri="{FF2B5EF4-FFF2-40B4-BE49-F238E27FC236}">
                <a16:creationId xmlns:a16="http://schemas.microsoft.com/office/drawing/2014/main" id="{743B987F-DA32-4674-AF3D-7CC8D782EF68}"/>
              </a:ext>
            </a:extLst>
          </p:cNvPr>
          <p:cNvSpPr txBox="1">
            <a:spLocks/>
          </p:cNvSpPr>
          <p:nvPr/>
        </p:nvSpPr>
        <p:spPr bwMode="auto">
          <a:xfrm>
            <a:off x="13794502" y="2149486"/>
            <a:ext cx="9321357" cy="4708517"/>
          </a:xfrm>
          <a:prstGeom prst="rect">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14303" tIns="59439" rIns="114303" bIns="59439" numCol="1" anchor="t" anchorCtr="0" compatLnSpc="1">
            <a:prstTxWarp prst="textNoShape">
              <a:avLst/>
            </a:prstTxWarp>
          </a:bodyPr>
          <a:lstStyle>
            <a:lvl1pPr marL="342900" indent="-342900" algn="l" defTabSz="449263" rtl="0" eaLnBrk="0" fontAlgn="base" hangingPunct="0">
              <a:spcBef>
                <a:spcPts val="800"/>
              </a:spcBef>
              <a:spcAft>
                <a:spcPct val="0"/>
              </a:spcAft>
              <a:buClr>
                <a:srgbClr val="000000"/>
              </a:buClr>
              <a:buSzPct val="100000"/>
              <a:buFont typeface="Times New Roman" panose="02020603050405020304" pitchFamily="18" charset="0"/>
              <a:buChar char="•"/>
              <a:defRPr sz="3200">
                <a:solidFill>
                  <a:srgbClr val="000000"/>
                </a:solidFill>
                <a:latin typeface="+mn-lt"/>
                <a:ea typeface="+mn-ea"/>
                <a:cs typeface="+mn-cs"/>
              </a:defRPr>
            </a:lvl1pPr>
            <a:lvl2pPr marL="742950" indent="-285750" algn="l" defTabSz="449263" rtl="0" eaLnBrk="0" fontAlgn="base" hangingPunct="0">
              <a:spcBef>
                <a:spcPts val="700"/>
              </a:spcBef>
              <a:spcAft>
                <a:spcPct val="0"/>
              </a:spcAft>
              <a:buClr>
                <a:srgbClr val="000000"/>
              </a:buClr>
              <a:buSzPct val="100000"/>
              <a:buFont typeface="Times New Roman" panose="02020603050405020304" pitchFamily="18" charset="0"/>
              <a:buChar char="–"/>
              <a:defRPr sz="2800">
                <a:solidFill>
                  <a:srgbClr val="000000"/>
                </a:solidFill>
                <a:latin typeface="+mn-lt"/>
                <a:ea typeface="+mn-ea"/>
              </a:defRPr>
            </a:lvl2pPr>
            <a:lvl3pPr marL="1143000" indent="-228600" algn="l" defTabSz="449263" rtl="0" eaLnBrk="0" fontAlgn="base" hangingPunct="0">
              <a:spcBef>
                <a:spcPts val="600"/>
              </a:spcBef>
              <a:spcAft>
                <a:spcPct val="0"/>
              </a:spcAft>
              <a:buClr>
                <a:srgbClr val="000000"/>
              </a:buClr>
              <a:buSzPct val="100000"/>
              <a:buFont typeface="Times New Roman" panose="02020603050405020304" pitchFamily="18" charset="0"/>
              <a:buChar char="•"/>
              <a:defRPr sz="2400">
                <a:solidFill>
                  <a:srgbClr val="000000"/>
                </a:solidFill>
                <a:latin typeface="+mn-lt"/>
                <a:ea typeface="+mn-ea"/>
              </a:defRPr>
            </a:lvl3pPr>
            <a:lvl4pPr marL="1600200" indent="-228600" algn="l" defTabSz="449263" rtl="0" eaLnBrk="0" fontAlgn="base" hangingPunct="0">
              <a:spcBef>
                <a:spcPts val="500"/>
              </a:spcBef>
              <a:spcAft>
                <a:spcPct val="0"/>
              </a:spcAft>
              <a:buClr>
                <a:srgbClr val="000000"/>
              </a:buClr>
              <a:buSzPct val="100000"/>
              <a:buFont typeface="Times New Roman" panose="02020603050405020304" pitchFamily="18" charset="0"/>
              <a:buChar char="–"/>
              <a:defRPr sz="2000">
                <a:solidFill>
                  <a:srgbClr val="000000"/>
                </a:solidFill>
                <a:latin typeface="+mn-lt"/>
                <a:ea typeface="+mn-ea"/>
              </a:defRPr>
            </a:lvl4pPr>
            <a:lvl5pPr marL="2057400" indent="-228600" algn="l" defTabSz="449263" rtl="0" eaLnBrk="0" fontAlgn="base" hangingPunct="0">
              <a:spcBef>
                <a:spcPts val="500"/>
              </a:spcBef>
              <a:spcAft>
                <a:spcPct val="0"/>
              </a:spcAft>
              <a:buClr>
                <a:srgbClr val="000000"/>
              </a:buClr>
              <a:buSzPct val="100000"/>
              <a:buFont typeface="Times New Roman" panose="02020603050405020304" pitchFamily="18" charset="0"/>
              <a:buChar char="»"/>
              <a:defRPr sz="2000">
                <a:solidFill>
                  <a:srgbClr val="000000"/>
                </a:solidFill>
                <a:latin typeface="+mn-lt"/>
                <a:ea typeface="+mn-ea"/>
              </a:defRPr>
            </a:lvl5pPr>
            <a:lvl6pPr marL="2514600" indent="-228600" algn="l" defTabSz="449263" rtl="0" fontAlgn="base">
              <a:spcBef>
                <a:spcPts val="500"/>
              </a:spcBef>
              <a:spcAft>
                <a:spcPct val="0"/>
              </a:spcAft>
              <a:buClr>
                <a:srgbClr val="000000"/>
              </a:buClr>
              <a:buSzPct val="100000"/>
              <a:buFont typeface="Times New Roman" pitchFamily="18" charset="0"/>
              <a:defRPr sz="2000">
                <a:solidFill>
                  <a:srgbClr val="000000"/>
                </a:solidFill>
                <a:latin typeface="+mn-lt"/>
                <a:ea typeface="+mn-ea"/>
              </a:defRPr>
            </a:lvl6pPr>
            <a:lvl7pPr marL="2971800" indent="-228600" algn="l" defTabSz="449263" rtl="0" fontAlgn="base">
              <a:spcBef>
                <a:spcPts val="500"/>
              </a:spcBef>
              <a:spcAft>
                <a:spcPct val="0"/>
              </a:spcAft>
              <a:buClr>
                <a:srgbClr val="000000"/>
              </a:buClr>
              <a:buSzPct val="100000"/>
              <a:buFont typeface="Times New Roman" pitchFamily="18" charset="0"/>
              <a:defRPr sz="2000">
                <a:solidFill>
                  <a:srgbClr val="000000"/>
                </a:solidFill>
                <a:latin typeface="+mn-lt"/>
                <a:ea typeface="+mn-ea"/>
              </a:defRPr>
            </a:lvl7pPr>
            <a:lvl8pPr marL="3429000" indent="-228600" algn="l" defTabSz="449263" rtl="0" fontAlgn="base">
              <a:spcBef>
                <a:spcPts val="500"/>
              </a:spcBef>
              <a:spcAft>
                <a:spcPct val="0"/>
              </a:spcAft>
              <a:buClr>
                <a:srgbClr val="000000"/>
              </a:buClr>
              <a:buSzPct val="100000"/>
              <a:buFont typeface="Times New Roman" pitchFamily="18" charset="0"/>
              <a:defRPr sz="2000">
                <a:solidFill>
                  <a:srgbClr val="000000"/>
                </a:solidFill>
                <a:latin typeface="+mn-lt"/>
                <a:ea typeface="+mn-ea"/>
              </a:defRPr>
            </a:lvl8pPr>
            <a:lvl9pPr marL="3886200" indent="-228600" algn="l" defTabSz="449263" rtl="0" fontAlgn="base">
              <a:spcBef>
                <a:spcPts val="500"/>
              </a:spcBef>
              <a:spcAft>
                <a:spcPct val="0"/>
              </a:spcAft>
              <a:buClr>
                <a:srgbClr val="000000"/>
              </a:buClr>
              <a:buSzPct val="100000"/>
              <a:buFont typeface="Times New Roman" pitchFamily="18" charset="0"/>
              <a:defRPr sz="2000">
                <a:solidFill>
                  <a:srgbClr val="000000"/>
                </a:solidFill>
                <a:latin typeface="+mn-lt"/>
                <a:ea typeface="+mn-ea"/>
              </a:defRPr>
            </a:lvl9pPr>
          </a:lstStyle>
          <a:p>
            <a:pPr marL="435473" indent="-435473" defTabSz="570550">
              <a:lnSpc>
                <a:spcPct val="100000"/>
              </a:lnSpc>
              <a:spcBef>
                <a:spcPts val="1017"/>
              </a:spcBef>
              <a:defRPr/>
            </a:pPr>
            <a:r>
              <a:rPr lang="zh-CN" altLang="en-US" sz="3048" b="1" dirty="0">
                <a:latin typeface="Arial"/>
                <a:ea typeface="宋体"/>
              </a:rPr>
              <a:t>关于原初入射的粒子，只有有限的信息保留到最后</a:t>
            </a:r>
            <a:endParaRPr lang="en-US" altLang="zh-CN" sz="3048" b="1" dirty="0">
              <a:latin typeface="Arial"/>
              <a:ea typeface="宋体"/>
            </a:endParaRPr>
          </a:p>
          <a:p>
            <a:pPr marL="435473" indent="-435473" defTabSz="570550">
              <a:lnSpc>
                <a:spcPct val="100000"/>
              </a:lnSpc>
              <a:spcBef>
                <a:spcPts val="1017"/>
              </a:spcBef>
              <a:defRPr/>
            </a:pPr>
            <a:r>
              <a:rPr lang="zh-CN" altLang="en-US" sz="3048" b="1" dirty="0">
                <a:latin typeface="Arial"/>
                <a:ea typeface="宋体"/>
              </a:rPr>
              <a:t>经历大量的级联反应，和与空气中原子核的散射，簇射末态电磁粒子（</a:t>
            </a:r>
            <a:r>
              <a:rPr lang="en-US" altLang="zh-CN" sz="3048" b="1" dirty="0">
                <a:latin typeface="Arial"/>
                <a:ea typeface="宋体"/>
              </a:rPr>
              <a:t>γ</a:t>
            </a:r>
            <a:r>
              <a:rPr lang="zh-CN" altLang="en-US" sz="3048" b="1" dirty="0">
                <a:latin typeface="Arial"/>
                <a:ea typeface="宋体"/>
              </a:rPr>
              <a:t>，</a:t>
            </a:r>
            <a:r>
              <a:rPr lang="en-US" altLang="zh-CN" sz="3048" b="1" dirty="0">
                <a:latin typeface="Arial"/>
                <a:ea typeface="宋体"/>
              </a:rPr>
              <a:t>e</a:t>
            </a:r>
            <a:r>
              <a:rPr lang="en-US" altLang="zh-CN" sz="3048" b="1" baseline="30000" dirty="0">
                <a:latin typeface="Arial"/>
                <a:ea typeface="宋体"/>
              </a:rPr>
              <a:t>±</a:t>
            </a:r>
            <a:r>
              <a:rPr lang="zh-CN" altLang="en-US" sz="3048" b="1" dirty="0">
                <a:latin typeface="Arial"/>
                <a:ea typeface="宋体"/>
              </a:rPr>
              <a:t>）分布趋同</a:t>
            </a:r>
            <a:endParaRPr lang="en-US" altLang="zh-CN" sz="3048" b="1" dirty="0">
              <a:latin typeface="Arial"/>
              <a:ea typeface="宋体"/>
            </a:endParaRPr>
          </a:p>
          <a:p>
            <a:pPr marL="435473" indent="-435473" defTabSz="570550">
              <a:lnSpc>
                <a:spcPct val="100000"/>
              </a:lnSpc>
              <a:spcBef>
                <a:spcPts val="1017"/>
              </a:spcBef>
              <a:defRPr/>
            </a:pPr>
            <a:r>
              <a:rPr lang="en-US" altLang="zh-CN" sz="3048" b="1" dirty="0">
                <a:latin typeface="Arial"/>
                <a:ea typeface="宋体"/>
              </a:rPr>
              <a:t> μ-distributions are very different in EAS </a:t>
            </a:r>
          </a:p>
          <a:p>
            <a:pPr marL="435473" indent="-435473" defTabSz="570550">
              <a:lnSpc>
                <a:spcPct val="100000"/>
              </a:lnSpc>
              <a:spcBef>
                <a:spcPts val="1017"/>
              </a:spcBef>
              <a:defRPr/>
            </a:pPr>
            <a:r>
              <a:rPr lang="en-US" altLang="zh-CN" sz="3048" b="1" dirty="0">
                <a:latin typeface="Arial"/>
                <a:ea typeface="宋体"/>
              </a:rPr>
              <a:t>Sufficient coverage of </a:t>
            </a:r>
            <a:r>
              <a:rPr lang="en-US" altLang="zh-CN" sz="3048" b="1" dirty="0" err="1">
                <a:latin typeface="Arial"/>
                <a:ea typeface="宋体"/>
              </a:rPr>
              <a:t>μD</a:t>
            </a:r>
            <a:r>
              <a:rPr lang="en-US" altLang="zh-CN" sz="3048" b="1" dirty="0">
                <a:latin typeface="Arial"/>
                <a:ea typeface="宋体"/>
              </a:rPr>
              <a:t>: 4%</a:t>
            </a:r>
            <a:r>
              <a:rPr lang="zh-CN" altLang="en-US" sz="3048" b="1" dirty="0">
                <a:latin typeface="Arial"/>
                <a:ea typeface="宋体"/>
              </a:rPr>
              <a:t>，</a:t>
            </a:r>
            <a:r>
              <a:rPr lang="en-US" altLang="zh-CN" sz="3048" b="1" dirty="0">
                <a:latin typeface="Arial"/>
                <a:ea typeface="宋体"/>
              </a:rPr>
              <a:t>precisely measuring μ-content</a:t>
            </a:r>
          </a:p>
          <a:p>
            <a:pPr marL="435473" indent="-435473" defTabSz="570550">
              <a:lnSpc>
                <a:spcPct val="100000"/>
              </a:lnSpc>
              <a:spcBef>
                <a:spcPts val="1017"/>
              </a:spcBef>
              <a:defRPr/>
            </a:pPr>
            <a:r>
              <a:rPr lang="en-US" altLang="zh-CN" sz="3048" b="1" dirty="0">
                <a:latin typeface="Arial"/>
                <a:ea typeface="宋体"/>
              </a:rPr>
              <a:t>Sufficiently dense Filling factor of ED</a:t>
            </a:r>
            <a:r>
              <a:rPr lang="zh-CN" altLang="en-US" sz="3048" b="1" dirty="0">
                <a:latin typeface="Arial"/>
                <a:ea typeface="宋体"/>
              </a:rPr>
              <a:t>：</a:t>
            </a:r>
            <a:r>
              <a:rPr lang="en-US" altLang="zh-CN" sz="3048" b="1" dirty="0">
                <a:latin typeface="Arial"/>
                <a:ea typeface="宋体"/>
              </a:rPr>
              <a:t>1%</a:t>
            </a:r>
            <a:r>
              <a:rPr lang="zh-CN" altLang="en-US" sz="3048" b="1" dirty="0">
                <a:latin typeface="Arial"/>
                <a:ea typeface="宋体"/>
              </a:rPr>
              <a:t>，</a:t>
            </a:r>
            <a:endParaRPr lang="en-US" altLang="zh-CN" sz="3048" b="1" dirty="0">
              <a:latin typeface="Arial"/>
              <a:ea typeface="宋体"/>
            </a:endParaRPr>
          </a:p>
          <a:p>
            <a:pPr marL="435473" indent="-435473" defTabSz="570550">
              <a:lnSpc>
                <a:spcPct val="100000"/>
              </a:lnSpc>
              <a:spcBef>
                <a:spcPts val="1017"/>
              </a:spcBef>
              <a:defRPr/>
            </a:pPr>
            <a:r>
              <a:rPr lang="en-US" altLang="zh-CN" sz="3048" b="1" dirty="0">
                <a:latin typeface="Arial"/>
                <a:ea typeface="宋体"/>
              </a:rPr>
              <a:t>Sufficiently</a:t>
            </a:r>
            <a:r>
              <a:rPr lang="zh-CN" altLang="en-US" sz="3048" b="1" dirty="0">
                <a:latin typeface="Arial"/>
                <a:ea typeface="宋体"/>
              </a:rPr>
              <a:t> </a:t>
            </a:r>
            <a:r>
              <a:rPr lang="en-US" altLang="zh-CN" sz="3048" b="1" dirty="0">
                <a:latin typeface="Arial"/>
                <a:ea typeface="宋体"/>
              </a:rPr>
              <a:t>large</a:t>
            </a:r>
            <a:r>
              <a:rPr lang="zh-CN" altLang="en-US" sz="3048" b="1" dirty="0">
                <a:latin typeface="Arial"/>
                <a:ea typeface="宋体"/>
              </a:rPr>
              <a:t>：</a:t>
            </a:r>
            <a:r>
              <a:rPr lang="en-US" altLang="zh-CN" sz="3048" b="1" dirty="0">
                <a:solidFill>
                  <a:srgbClr val="C00000"/>
                </a:solidFill>
                <a:latin typeface="Arial"/>
                <a:ea typeface="宋体"/>
              </a:rPr>
              <a:t>fully</a:t>
            </a:r>
            <a:r>
              <a:rPr lang="zh-CN" altLang="en-US" sz="3048" b="1" dirty="0">
                <a:solidFill>
                  <a:srgbClr val="C00000"/>
                </a:solidFill>
                <a:latin typeface="Arial"/>
                <a:ea typeface="宋体"/>
              </a:rPr>
              <a:t> </a:t>
            </a:r>
            <a:r>
              <a:rPr lang="en-US" altLang="zh-CN" sz="3048" b="1" dirty="0">
                <a:solidFill>
                  <a:srgbClr val="C00000"/>
                </a:solidFill>
                <a:latin typeface="Arial"/>
                <a:ea typeface="宋体"/>
              </a:rPr>
              <a:t>contained</a:t>
            </a:r>
            <a:r>
              <a:rPr lang="zh-CN" altLang="en-US" sz="3048" b="1" dirty="0">
                <a:solidFill>
                  <a:srgbClr val="C00000"/>
                </a:solidFill>
                <a:latin typeface="Arial"/>
                <a:ea typeface="宋体"/>
              </a:rPr>
              <a:t> </a:t>
            </a:r>
            <a:endParaRPr lang="en-US" altLang="zh-CN" sz="3048" b="1" dirty="0">
              <a:solidFill>
                <a:srgbClr val="C00000"/>
              </a:solidFill>
              <a:latin typeface="Arial"/>
              <a:ea typeface="宋体"/>
            </a:endParaRPr>
          </a:p>
        </p:txBody>
      </p:sp>
      <p:sp>
        <p:nvSpPr>
          <p:cNvPr id="150" name="文本框 149">
            <a:extLst>
              <a:ext uri="{FF2B5EF4-FFF2-40B4-BE49-F238E27FC236}">
                <a16:creationId xmlns:a16="http://schemas.microsoft.com/office/drawing/2014/main" id="{22B57303-992D-45F6-B666-62445C77813A}"/>
              </a:ext>
            </a:extLst>
          </p:cNvPr>
          <p:cNvSpPr txBox="1"/>
          <p:nvPr/>
        </p:nvSpPr>
        <p:spPr>
          <a:xfrm>
            <a:off x="7504497" y="11950274"/>
            <a:ext cx="307700" cy="405047"/>
          </a:xfrm>
          <a:prstGeom prst="rect">
            <a:avLst/>
          </a:prstGeom>
          <a:noFill/>
        </p:spPr>
        <p:txBody>
          <a:bodyPr wrap="square" rtlCol="0">
            <a:spAutoFit/>
          </a:bodyPr>
          <a:lstStyle/>
          <a:p>
            <a:pPr defTabSz="1161263" hangingPunct="1">
              <a:lnSpc>
                <a:spcPct val="100000"/>
              </a:lnSpc>
              <a:spcBef>
                <a:spcPts val="0"/>
              </a:spcBef>
            </a:pPr>
            <a:r>
              <a:rPr lang="en-US" altLang="zh-CN" sz="2032" b="1" kern="1200" dirty="0">
                <a:solidFill>
                  <a:srgbClr val="C00000"/>
                </a:solidFill>
                <a:latin typeface="Arial"/>
                <a:ea typeface="宋体"/>
              </a:rPr>
              <a:t>μ</a:t>
            </a:r>
            <a:endParaRPr lang="zh-CN" altLang="en-US" sz="2032" b="1" kern="1200" dirty="0">
              <a:solidFill>
                <a:srgbClr val="C00000"/>
              </a:solidFill>
              <a:latin typeface="Arial"/>
              <a:ea typeface="宋体"/>
            </a:endParaRPr>
          </a:p>
        </p:txBody>
      </p:sp>
      <p:pic>
        <p:nvPicPr>
          <p:cNvPr id="151" name="图片 150">
            <a:extLst>
              <a:ext uri="{FF2B5EF4-FFF2-40B4-BE49-F238E27FC236}">
                <a16:creationId xmlns:a16="http://schemas.microsoft.com/office/drawing/2014/main" id="{4B858E06-BBFC-4B11-B79F-02653A144112}"/>
              </a:ext>
            </a:extLst>
          </p:cNvPr>
          <p:cNvPicPr>
            <a:picLocks noChangeAspect="1"/>
          </p:cNvPicPr>
          <p:nvPr/>
        </p:nvPicPr>
        <p:blipFill>
          <a:blip r:embed="rId7"/>
          <a:stretch>
            <a:fillRect/>
          </a:stretch>
        </p:blipFill>
        <p:spPr>
          <a:xfrm>
            <a:off x="11106771" y="11982726"/>
            <a:ext cx="472308" cy="549737"/>
          </a:xfrm>
          <a:prstGeom prst="rect">
            <a:avLst/>
          </a:prstGeom>
        </p:spPr>
      </p:pic>
      <p:pic>
        <p:nvPicPr>
          <p:cNvPr id="152" name="图片 151">
            <a:extLst>
              <a:ext uri="{FF2B5EF4-FFF2-40B4-BE49-F238E27FC236}">
                <a16:creationId xmlns:a16="http://schemas.microsoft.com/office/drawing/2014/main" id="{8DA99566-A3E1-44E3-AB59-910A1666A6E2}"/>
              </a:ext>
            </a:extLst>
          </p:cNvPr>
          <p:cNvPicPr>
            <a:picLocks noChangeAspect="1"/>
          </p:cNvPicPr>
          <p:nvPr/>
        </p:nvPicPr>
        <p:blipFill>
          <a:blip r:embed="rId7"/>
          <a:stretch>
            <a:fillRect/>
          </a:stretch>
        </p:blipFill>
        <p:spPr>
          <a:xfrm>
            <a:off x="8327592" y="11598473"/>
            <a:ext cx="472308" cy="549737"/>
          </a:xfrm>
          <a:prstGeom prst="rect">
            <a:avLst/>
          </a:prstGeom>
        </p:spPr>
      </p:pic>
      <p:pic>
        <p:nvPicPr>
          <p:cNvPr id="153" name="图片 152">
            <a:extLst>
              <a:ext uri="{FF2B5EF4-FFF2-40B4-BE49-F238E27FC236}">
                <a16:creationId xmlns:a16="http://schemas.microsoft.com/office/drawing/2014/main" id="{E35D364B-43F7-47B1-AAF9-91285038CA9B}"/>
              </a:ext>
            </a:extLst>
          </p:cNvPr>
          <p:cNvPicPr>
            <a:picLocks noChangeAspect="1"/>
          </p:cNvPicPr>
          <p:nvPr/>
        </p:nvPicPr>
        <p:blipFill>
          <a:blip r:embed="rId7"/>
          <a:stretch>
            <a:fillRect/>
          </a:stretch>
        </p:blipFill>
        <p:spPr>
          <a:xfrm>
            <a:off x="6744706" y="11990162"/>
            <a:ext cx="472308" cy="549737"/>
          </a:xfrm>
          <a:prstGeom prst="rect">
            <a:avLst/>
          </a:prstGeom>
        </p:spPr>
      </p:pic>
      <p:sp>
        <p:nvSpPr>
          <p:cNvPr id="154" name="矩形 153">
            <a:extLst>
              <a:ext uri="{FF2B5EF4-FFF2-40B4-BE49-F238E27FC236}">
                <a16:creationId xmlns:a16="http://schemas.microsoft.com/office/drawing/2014/main" id="{73553786-2DE7-42AB-950B-62E311CCB069}"/>
              </a:ext>
            </a:extLst>
          </p:cNvPr>
          <p:cNvSpPr/>
          <p:nvPr/>
        </p:nvSpPr>
        <p:spPr>
          <a:xfrm>
            <a:off x="7372155" y="8840049"/>
            <a:ext cx="399436" cy="444096"/>
          </a:xfrm>
          <a:prstGeom prst="rect">
            <a:avLst/>
          </a:prstGeom>
        </p:spPr>
        <p:txBody>
          <a:bodyPr wrap="square">
            <a:spAutoFit/>
          </a:bodyPr>
          <a:lstStyle/>
          <a:p>
            <a:pPr defTabSz="1161263" hangingPunct="1">
              <a:lnSpc>
                <a:spcPct val="100000"/>
              </a:lnSpc>
              <a:spcBef>
                <a:spcPts val="0"/>
              </a:spcBef>
            </a:pPr>
            <a:r>
              <a:rPr lang="en-US" altLang="zh-CN" sz="2286" b="1" kern="1200" dirty="0">
                <a:solidFill>
                  <a:srgbClr val="0000FF"/>
                </a:solidFill>
                <a:latin typeface="Bradley Hand ITC" panose="03070402050302030203" pitchFamily="66" charset="0"/>
                <a:ea typeface="宋体"/>
              </a:rPr>
              <a:t>γ</a:t>
            </a:r>
            <a:endParaRPr lang="zh-CN" altLang="en-US" sz="2286" b="1" kern="1200" dirty="0">
              <a:solidFill>
                <a:srgbClr val="0000FF"/>
              </a:solidFill>
              <a:latin typeface="Bradley Hand ITC" panose="03070402050302030203" pitchFamily="66" charset="0"/>
              <a:ea typeface="宋体"/>
            </a:endParaRPr>
          </a:p>
        </p:txBody>
      </p:sp>
      <p:pic>
        <p:nvPicPr>
          <p:cNvPr id="155" name="图片 154">
            <a:extLst>
              <a:ext uri="{FF2B5EF4-FFF2-40B4-BE49-F238E27FC236}">
                <a16:creationId xmlns:a16="http://schemas.microsoft.com/office/drawing/2014/main" id="{A471734C-CD60-415E-99E2-8F32306965F8}"/>
              </a:ext>
            </a:extLst>
          </p:cNvPr>
          <p:cNvPicPr>
            <a:picLocks noChangeAspect="1"/>
          </p:cNvPicPr>
          <p:nvPr/>
        </p:nvPicPr>
        <p:blipFill>
          <a:blip r:embed="rId8"/>
          <a:stretch>
            <a:fillRect/>
          </a:stretch>
        </p:blipFill>
        <p:spPr>
          <a:xfrm>
            <a:off x="8563751" y="8807001"/>
            <a:ext cx="665877" cy="627164"/>
          </a:xfrm>
          <a:prstGeom prst="rect">
            <a:avLst/>
          </a:prstGeom>
        </p:spPr>
      </p:pic>
      <p:pic>
        <p:nvPicPr>
          <p:cNvPr id="156" name="图片 155">
            <a:extLst>
              <a:ext uri="{FF2B5EF4-FFF2-40B4-BE49-F238E27FC236}">
                <a16:creationId xmlns:a16="http://schemas.microsoft.com/office/drawing/2014/main" id="{7C73B9A6-01A7-4AEB-B93A-15E81FE91C24}"/>
              </a:ext>
            </a:extLst>
          </p:cNvPr>
          <p:cNvPicPr>
            <a:picLocks noChangeAspect="1"/>
          </p:cNvPicPr>
          <p:nvPr/>
        </p:nvPicPr>
        <p:blipFill>
          <a:blip r:embed="rId9"/>
          <a:stretch>
            <a:fillRect/>
          </a:stretch>
        </p:blipFill>
        <p:spPr>
          <a:xfrm>
            <a:off x="7852669" y="8635975"/>
            <a:ext cx="526508" cy="627164"/>
          </a:xfrm>
          <a:prstGeom prst="rect">
            <a:avLst/>
          </a:prstGeom>
        </p:spPr>
      </p:pic>
      <p:sp>
        <p:nvSpPr>
          <p:cNvPr id="157" name="矩形 156">
            <a:extLst>
              <a:ext uri="{FF2B5EF4-FFF2-40B4-BE49-F238E27FC236}">
                <a16:creationId xmlns:a16="http://schemas.microsoft.com/office/drawing/2014/main" id="{E1378C7E-D578-49AA-9AAA-3BB94AA6563C}"/>
              </a:ext>
            </a:extLst>
          </p:cNvPr>
          <p:cNvSpPr/>
          <p:nvPr/>
        </p:nvSpPr>
        <p:spPr>
          <a:xfrm rot="19432549">
            <a:off x="4259736" y="10884867"/>
            <a:ext cx="2628295" cy="326884"/>
          </a:xfrm>
          <a:prstGeom prst="rect">
            <a:avLst/>
          </a:prstGeom>
        </p:spPr>
        <p:txBody>
          <a:bodyPr wrap="square">
            <a:spAutoFit/>
          </a:bodyPr>
          <a:lstStyle/>
          <a:p>
            <a:pPr defTabSz="1161263" hangingPunct="1">
              <a:lnSpc>
                <a:spcPct val="100000"/>
              </a:lnSpc>
              <a:spcBef>
                <a:spcPts val="0"/>
              </a:spcBef>
            </a:pPr>
            <a:r>
              <a:rPr lang="en-US" altLang="zh-CN" sz="1524" b="1" kern="1200" dirty="0">
                <a:solidFill>
                  <a:srgbClr val="2D2DB9">
                    <a:lumMod val="60000"/>
                    <a:lumOff val="40000"/>
                  </a:srgbClr>
                </a:solidFill>
                <a:latin typeface="Bradley Hand ITC" panose="03070402050302030203" pitchFamily="66" charset="0"/>
                <a:ea typeface="宋体"/>
              </a:rPr>
              <a:t>Cherenkov photons</a:t>
            </a:r>
            <a:endParaRPr lang="zh-CN" altLang="en-US" sz="1524" b="1" kern="1200" dirty="0">
              <a:solidFill>
                <a:srgbClr val="2D2DB9">
                  <a:lumMod val="60000"/>
                  <a:lumOff val="40000"/>
                </a:srgbClr>
              </a:solidFill>
              <a:latin typeface="Bradley Hand ITC" panose="03070402050302030203" pitchFamily="66" charset="0"/>
              <a:ea typeface="宋体"/>
            </a:endParaRPr>
          </a:p>
        </p:txBody>
      </p:sp>
      <p:pic>
        <p:nvPicPr>
          <p:cNvPr id="159" name="图片 158">
            <a:extLst>
              <a:ext uri="{FF2B5EF4-FFF2-40B4-BE49-F238E27FC236}">
                <a16:creationId xmlns:a16="http://schemas.microsoft.com/office/drawing/2014/main" id="{1D076BCA-0376-413D-8177-44DC4A61B038}"/>
              </a:ext>
            </a:extLst>
          </p:cNvPr>
          <p:cNvPicPr>
            <a:picLocks noChangeAspect="1"/>
          </p:cNvPicPr>
          <p:nvPr/>
        </p:nvPicPr>
        <p:blipFill>
          <a:blip r:embed="rId10" cstate="print">
            <a:clrChange>
              <a:clrFrom>
                <a:srgbClr val="FCFFFD"/>
              </a:clrFrom>
              <a:clrTo>
                <a:srgbClr val="FCFFFD">
                  <a:alpha val="0"/>
                </a:srgbClr>
              </a:clrTo>
            </a:clrChange>
            <a:extLst>
              <a:ext uri="{28A0092B-C50C-407E-A947-70E740481C1C}">
                <a14:useLocalDpi xmlns:a14="http://schemas.microsoft.com/office/drawing/2010/main" val="0"/>
              </a:ext>
            </a:extLst>
          </a:blip>
          <a:stretch>
            <a:fillRect/>
          </a:stretch>
        </p:blipFill>
        <p:spPr>
          <a:xfrm>
            <a:off x="9729250" y="1513294"/>
            <a:ext cx="2697442" cy="5394884"/>
          </a:xfrm>
          <a:prstGeom prst="rect">
            <a:avLst/>
          </a:prstGeom>
        </p:spPr>
      </p:pic>
      <p:cxnSp>
        <p:nvCxnSpPr>
          <p:cNvPr id="160" name="直接箭头连接符 159">
            <a:extLst>
              <a:ext uri="{FF2B5EF4-FFF2-40B4-BE49-F238E27FC236}">
                <a16:creationId xmlns:a16="http://schemas.microsoft.com/office/drawing/2014/main" id="{B78CAE6F-970E-4F57-9AFA-37484E851A99}"/>
              </a:ext>
            </a:extLst>
          </p:cNvPr>
          <p:cNvCxnSpPr>
            <a:cxnSpLocks/>
          </p:cNvCxnSpPr>
          <p:nvPr/>
        </p:nvCxnSpPr>
        <p:spPr bwMode="auto">
          <a:xfrm>
            <a:off x="4430689" y="1821392"/>
            <a:ext cx="0" cy="5086786"/>
          </a:xfrm>
          <a:prstGeom prst="straightConnector1">
            <a:avLst/>
          </a:prstGeom>
          <a:solidFill>
            <a:srgbClr val="00B8FF"/>
          </a:solidFill>
          <a:ln w="28575" cap="flat" cmpd="sng" algn="ctr">
            <a:solidFill>
              <a:srgbClr val="00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2" name="直接连接符 161">
            <a:extLst>
              <a:ext uri="{FF2B5EF4-FFF2-40B4-BE49-F238E27FC236}">
                <a16:creationId xmlns:a16="http://schemas.microsoft.com/office/drawing/2014/main" id="{8179C837-7EE4-478A-B084-8EEE5A82847D}"/>
              </a:ext>
            </a:extLst>
          </p:cNvPr>
          <p:cNvCxnSpPr>
            <a:cxnSpLocks/>
          </p:cNvCxnSpPr>
          <p:nvPr/>
        </p:nvCxnSpPr>
        <p:spPr bwMode="auto">
          <a:xfrm>
            <a:off x="4535090" y="2567253"/>
            <a:ext cx="7983053" cy="0"/>
          </a:xfrm>
          <a:prstGeom prst="line">
            <a:avLst/>
          </a:prstGeom>
          <a:solidFill>
            <a:srgbClr val="00B8FF"/>
          </a:solidFill>
          <a:ln w="19050" cap="flat" cmpd="sng" algn="ctr">
            <a:solidFill>
              <a:srgbClr val="00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3" name="文本框 162">
            <a:extLst>
              <a:ext uri="{FF2B5EF4-FFF2-40B4-BE49-F238E27FC236}">
                <a16:creationId xmlns:a16="http://schemas.microsoft.com/office/drawing/2014/main" id="{B30A44CD-82EC-4928-AA7E-9315CBF046FF}"/>
              </a:ext>
            </a:extLst>
          </p:cNvPr>
          <p:cNvSpPr txBox="1"/>
          <p:nvPr/>
        </p:nvSpPr>
        <p:spPr>
          <a:xfrm rot="16200000">
            <a:off x="2297881" y="4146912"/>
            <a:ext cx="3499909" cy="444096"/>
          </a:xfrm>
          <a:prstGeom prst="rect">
            <a:avLst/>
          </a:prstGeom>
          <a:noFill/>
        </p:spPr>
        <p:txBody>
          <a:bodyPr wrap="square" rtlCol="0">
            <a:spAutoFit/>
          </a:bodyPr>
          <a:lstStyle/>
          <a:p>
            <a:pPr defTabSz="1161263" hangingPunct="1">
              <a:lnSpc>
                <a:spcPct val="100000"/>
              </a:lnSpc>
              <a:spcBef>
                <a:spcPts val="0"/>
              </a:spcBef>
            </a:pPr>
            <a:r>
              <a:rPr lang="en-US" altLang="zh-CN" sz="2286" b="1" kern="1200" dirty="0">
                <a:latin typeface="Arial"/>
                <a:ea typeface="宋体"/>
              </a:rPr>
              <a:t>atmospheric Depth</a:t>
            </a:r>
            <a:endParaRPr lang="zh-CN" altLang="en-US" sz="2286" b="1" kern="1200" dirty="0">
              <a:latin typeface="Arial"/>
              <a:ea typeface="宋体"/>
            </a:endParaRPr>
          </a:p>
        </p:txBody>
      </p:sp>
      <p:sp>
        <p:nvSpPr>
          <p:cNvPr id="164" name="文本框 163">
            <a:extLst>
              <a:ext uri="{FF2B5EF4-FFF2-40B4-BE49-F238E27FC236}">
                <a16:creationId xmlns:a16="http://schemas.microsoft.com/office/drawing/2014/main" id="{56055138-5730-4B32-8135-4571324167C0}"/>
              </a:ext>
            </a:extLst>
          </p:cNvPr>
          <p:cNvSpPr txBox="1"/>
          <p:nvPr/>
        </p:nvSpPr>
        <p:spPr>
          <a:xfrm>
            <a:off x="7661224" y="1537228"/>
            <a:ext cx="1945430" cy="1030410"/>
          </a:xfrm>
          <a:prstGeom prst="rect">
            <a:avLst/>
          </a:prstGeom>
          <a:noFill/>
        </p:spPr>
        <p:txBody>
          <a:bodyPr wrap="square" rtlCol="0">
            <a:spAutoFit/>
          </a:bodyPr>
          <a:lstStyle/>
          <a:p>
            <a:pPr defTabSz="1161263" hangingPunct="1">
              <a:lnSpc>
                <a:spcPct val="100000"/>
              </a:lnSpc>
              <a:spcBef>
                <a:spcPts val="0"/>
              </a:spcBef>
            </a:pPr>
            <a:r>
              <a:rPr lang="en-US" altLang="zh-CN" sz="3048" b="1" kern="1200" dirty="0">
                <a:latin typeface="Arial"/>
                <a:ea typeface="宋体"/>
              </a:rPr>
              <a:t>Early stage</a:t>
            </a:r>
            <a:endParaRPr lang="zh-CN" altLang="en-US" sz="3048" b="1" kern="1200" dirty="0">
              <a:latin typeface="Arial"/>
              <a:ea typeface="宋体"/>
            </a:endParaRPr>
          </a:p>
        </p:txBody>
      </p:sp>
      <p:sp>
        <p:nvSpPr>
          <p:cNvPr id="165" name="文本框 164">
            <a:extLst>
              <a:ext uri="{FF2B5EF4-FFF2-40B4-BE49-F238E27FC236}">
                <a16:creationId xmlns:a16="http://schemas.microsoft.com/office/drawing/2014/main" id="{5C3A4A71-A1F9-40AF-8088-4D952E92FDF3}"/>
              </a:ext>
            </a:extLst>
          </p:cNvPr>
          <p:cNvSpPr txBox="1"/>
          <p:nvPr/>
        </p:nvSpPr>
        <p:spPr>
          <a:xfrm>
            <a:off x="1739520" y="1698338"/>
            <a:ext cx="2464802" cy="717889"/>
          </a:xfrm>
          <a:prstGeom prst="rect">
            <a:avLst/>
          </a:prstGeom>
          <a:noFill/>
        </p:spPr>
        <p:txBody>
          <a:bodyPr wrap="square" rtlCol="0">
            <a:spAutoFit/>
          </a:bodyPr>
          <a:lstStyle/>
          <a:p>
            <a:pPr defTabSz="1161263" hangingPunct="1">
              <a:lnSpc>
                <a:spcPct val="100000"/>
              </a:lnSpc>
              <a:spcBef>
                <a:spcPts val="0"/>
              </a:spcBef>
            </a:pPr>
            <a:r>
              <a:rPr lang="en-US" altLang="zh-CN" sz="4065" kern="1200" dirty="0">
                <a:latin typeface="Arial"/>
                <a:ea typeface="宋体"/>
              </a:rPr>
              <a:t>E=1 </a:t>
            </a:r>
            <a:r>
              <a:rPr lang="en-US" altLang="zh-CN" sz="4065" kern="1200" dirty="0" err="1">
                <a:latin typeface="Arial"/>
                <a:ea typeface="宋体"/>
              </a:rPr>
              <a:t>PeV</a:t>
            </a:r>
            <a:endParaRPr lang="zh-CN" altLang="en-US" sz="4065" kern="1200" dirty="0">
              <a:latin typeface="Arial"/>
              <a:ea typeface="宋体"/>
            </a:endParaRPr>
          </a:p>
        </p:txBody>
      </p:sp>
      <p:sp>
        <p:nvSpPr>
          <p:cNvPr id="166" name="文本框 165">
            <a:extLst>
              <a:ext uri="{FF2B5EF4-FFF2-40B4-BE49-F238E27FC236}">
                <a16:creationId xmlns:a16="http://schemas.microsoft.com/office/drawing/2014/main" id="{88545C61-EEE3-41C4-B02C-2C315BD3A343}"/>
              </a:ext>
            </a:extLst>
          </p:cNvPr>
          <p:cNvSpPr txBox="1"/>
          <p:nvPr/>
        </p:nvSpPr>
        <p:spPr>
          <a:xfrm>
            <a:off x="5730311" y="972508"/>
            <a:ext cx="6803331" cy="561372"/>
          </a:xfrm>
          <a:prstGeom prst="rect">
            <a:avLst/>
          </a:prstGeom>
          <a:noFill/>
        </p:spPr>
        <p:txBody>
          <a:bodyPr wrap="square" rtlCol="0">
            <a:spAutoFit/>
          </a:bodyPr>
          <a:lstStyle/>
          <a:p>
            <a:pPr defTabSz="1161263" hangingPunct="1">
              <a:lnSpc>
                <a:spcPct val="100000"/>
              </a:lnSpc>
              <a:spcBef>
                <a:spcPts val="0"/>
              </a:spcBef>
            </a:pPr>
            <a:r>
              <a:rPr lang="en-US" altLang="zh-CN" sz="3048" b="1" kern="1200" dirty="0">
                <a:latin typeface="Arial"/>
                <a:ea typeface="宋体"/>
              </a:rPr>
              <a:t>Proton                                   Fe</a:t>
            </a:r>
            <a:endParaRPr lang="zh-CN" altLang="en-US" sz="3048" b="1" kern="1200" dirty="0">
              <a:latin typeface="Arial"/>
              <a:ea typeface="宋体"/>
            </a:endParaRPr>
          </a:p>
        </p:txBody>
      </p:sp>
      <p:cxnSp>
        <p:nvCxnSpPr>
          <p:cNvPr id="167" name="直接连接符 166">
            <a:extLst>
              <a:ext uri="{FF2B5EF4-FFF2-40B4-BE49-F238E27FC236}">
                <a16:creationId xmlns:a16="http://schemas.microsoft.com/office/drawing/2014/main" id="{310F6B49-A1A4-4F06-AF90-3DDD0E31F4E4}"/>
              </a:ext>
            </a:extLst>
          </p:cNvPr>
          <p:cNvCxnSpPr>
            <a:cxnSpLocks/>
          </p:cNvCxnSpPr>
          <p:nvPr/>
        </p:nvCxnSpPr>
        <p:spPr bwMode="auto">
          <a:xfrm>
            <a:off x="4540049" y="6055186"/>
            <a:ext cx="4740847" cy="0"/>
          </a:xfrm>
          <a:prstGeom prst="line">
            <a:avLst/>
          </a:prstGeom>
          <a:solidFill>
            <a:srgbClr val="00B8FF"/>
          </a:solidFill>
          <a:ln w="19050" cap="flat" cmpd="sng" algn="ctr">
            <a:solidFill>
              <a:srgbClr val="00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8" name="文本框 167">
            <a:extLst>
              <a:ext uri="{FF2B5EF4-FFF2-40B4-BE49-F238E27FC236}">
                <a16:creationId xmlns:a16="http://schemas.microsoft.com/office/drawing/2014/main" id="{978749B9-009A-4CE9-8113-093A53E14163}"/>
              </a:ext>
            </a:extLst>
          </p:cNvPr>
          <p:cNvSpPr txBox="1"/>
          <p:nvPr/>
        </p:nvSpPr>
        <p:spPr>
          <a:xfrm>
            <a:off x="7490585" y="3624571"/>
            <a:ext cx="2353888" cy="1030410"/>
          </a:xfrm>
          <a:prstGeom prst="rect">
            <a:avLst/>
          </a:prstGeom>
          <a:noFill/>
        </p:spPr>
        <p:txBody>
          <a:bodyPr wrap="square" rtlCol="0">
            <a:spAutoFit/>
          </a:bodyPr>
          <a:lstStyle/>
          <a:p>
            <a:pPr algn="ctr" defTabSz="1161263" hangingPunct="1">
              <a:lnSpc>
                <a:spcPct val="100000"/>
              </a:lnSpc>
              <a:spcBef>
                <a:spcPts val="0"/>
              </a:spcBef>
            </a:pPr>
            <a:r>
              <a:rPr lang="en-US" altLang="zh-CN" sz="3048" b="1" kern="1200" dirty="0">
                <a:latin typeface="Arial"/>
                <a:ea typeface="宋体"/>
              </a:rPr>
              <a:t>Fe shower </a:t>
            </a:r>
          </a:p>
          <a:p>
            <a:pPr algn="ctr" defTabSz="1161263" hangingPunct="1">
              <a:lnSpc>
                <a:spcPct val="100000"/>
              </a:lnSpc>
              <a:spcBef>
                <a:spcPts val="0"/>
              </a:spcBef>
            </a:pPr>
            <a:r>
              <a:rPr lang="en-US" altLang="zh-CN" sz="3048" b="1" kern="1200" dirty="0">
                <a:latin typeface="Arial"/>
                <a:ea typeface="宋体"/>
              </a:rPr>
              <a:t>maximum</a:t>
            </a:r>
            <a:endParaRPr lang="zh-CN" altLang="en-US" sz="3048" b="1" kern="1200" dirty="0">
              <a:latin typeface="Arial"/>
              <a:ea typeface="宋体"/>
            </a:endParaRPr>
          </a:p>
        </p:txBody>
      </p:sp>
      <p:cxnSp>
        <p:nvCxnSpPr>
          <p:cNvPr id="169" name="直接连接符 168">
            <a:extLst>
              <a:ext uri="{FF2B5EF4-FFF2-40B4-BE49-F238E27FC236}">
                <a16:creationId xmlns:a16="http://schemas.microsoft.com/office/drawing/2014/main" id="{58C01EAB-F9CC-4455-A2C0-787DC8F0E1B1}"/>
              </a:ext>
            </a:extLst>
          </p:cNvPr>
          <p:cNvCxnSpPr>
            <a:cxnSpLocks/>
          </p:cNvCxnSpPr>
          <p:nvPr/>
        </p:nvCxnSpPr>
        <p:spPr bwMode="auto">
          <a:xfrm>
            <a:off x="7661221" y="4663148"/>
            <a:ext cx="4856922" cy="0"/>
          </a:xfrm>
          <a:prstGeom prst="line">
            <a:avLst/>
          </a:prstGeom>
          <a:solidFill>
            <a:srgbClr val="00B8FF"/>
          </a:solidFill>
          <a:ln w="19050" cap="flat" cmpd="sng" algn="ctr">
            <a:solidFill>
              <a:srgbClr val="00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71" name="图片 170">
            <a:extLst>
              <a:ext uri="{FF2B5EF4-FFF2-40B4-BE49-F238E27FC236}">
                <a16:creationId xmlns:a16="http://schemas.microsoft.com/office/drawing/2014/main" id="{3BC10A20-98A1-4F3F-84CC-E48D96ABD817}"/>
              </a:ext>
            </a:extLst>
          </p:cNvPr>
          <p:cNvPicPr>
            <a:picLocks noChangeAspect="1"/>
          </p:cNvPicPr>
          <p:nvPr/>
        </p:nvPicPr>
        <p:blipFill>
          <a:blip r:embed="rId11"/>
          <a:stretch>
            <a:fillRect/>
          </a:stretch>
        </p:blipFill>
        <p:spPr>
          <a:xfrm>
            <a:off x="13721330" y="8453211"/>
            <a:ext cx="4593756" cy="4440632"/>
          </a:xfrm>
          <a:prstGeom prst="rect">
            <a:avLst/>
          </a:prstGeom>
        </p:spPr>
      </p:pic>
      <p:sp>
        <p:nvSpPr>
          <p:cNvPr id="173" name="文本框 172">
            <a:extLst>
              <a:ext uri="{FF2B5EF4-FFF2-40B4-BE49-F238E27FC236}">
                <a16:creationId xmlns:a16="http://schemas.microsoft.com/office/drawing/2014/main" id="{801E95DB-D20A-4BCA-B9A3-186F9A4A22DC}"/>
              </a:ext>
            </a:extLst>
          </p:cNvPr>
          <p:cNvSpPr txBox="1"/>
          <p:nvPr/>
        </p:nvSpPr>
        <p:spPr>
          <a:xfrm>
            <a:off x="19476146" y="7223809"/>
            <a:ext cx="3565467" cy="561372"/>
          </a:xfrm>
          <a:prstGeom prst="rect">
            <a:avLst/>
          </a:prstGeom>
          <a:noFill/>
        </p:spPr>
        <p:txBody>
          <a:bodyPr wrap="square" rtlCol="0">
            <a:spAutoFit/>
          </a:bodyPr>
          <a:lstStyle/>
          <a:p>
            <a:pPr defTabSz="1161263" hangingPunct="1">
              <a:lnSpc>
                <a:spcPct val="100000"/>
              </a:lnSpc>
              <a:spcBef>
                <a:spcPts val="0"/>
              </a:spcBef>
            </a:pPr>
            <a:r>
              <a:rPr lang="en-US" altLang="zh-CN" sz="3048" b="1" kern="1200" dirty="0">
                <a:solidFill>
                  <a:srgbClr val="FF0000"/>
                </a:solidFill>
                <a:latin typeface="Arial"/>
                <a:ea typeface="宋体"/>
              </a:rPr>
              <a:t>Size of LHAASO </a:t>
            </a:r>
            <a:endParaRPr lang="zh-CN" altLang="en-US" sz="3048" b="1" kern="1200" dirty="0">
              <a:solidFill>
                <a:srgbClr val="FF0000"/>
              </a:solidFill>
              <a:latin typeface="Arial"/>
              <a:ea typeface="宋体"/>
            </a:endParaRPr>
          </a:p>
        </p:txBody>
      </p:sp>
      <p:pic>
        <p:nvPicPr>
          <p:cNvPr id="174" name="图片 173">
            <a:extLst>
              <a:ext uri="{FF2B5EF4-FFF2-40B4-BE49-F238E27FC236}">
                <a16:creationId xmlns:a16="http://schemas.microsoft.com/office/drawing/2014/main" id="{D970037A-8C6C-4D70-BCD5-52EBE38B5FCC}"/>
              </a:ext>
            </a:extLst>
          </p:cNvPr>
          <p:cNvPicPr>
            <a:picLocks noChangeAspect="1"/>
          </p:cNvPicPr>
          <p:nvPr/>
        </p:nvPicPr>
        <p:blipFill rotWithShape="1">
          <a:blip r:embed="rId11"/>
          <a:srcRect l="68270" t="65606" r="19680" b="20495"/>
          <a:stretch/>
        </p:blipFill>
        <p:spPr>
          <a:xfrm>
            <a:off x="18721682" y="9020548"/>
            <a:ext cx="4154044" cy="3470740"/>
          </a:xfrm>
          <a:prstGeom prst="rect">
            <a:avLst/>
          </a:prstGeom>
        </p:spPr>
      </p:pic>
      <p:sp>
        <p:nvSpPr>
          <p:cNvPr id="175" name="矩形 174">
            <a:extLst>
              <a:ext uri="{FF2B5EF4-FFF2-40B4-BE49-F238E27FC236}">
                <a16:creationId xmlns:a16="http://schemas.microsoft.com/office/drawing/2014/main" id="{A1FB5B5C-4B6D-4541-93BB-04E25B5007E2}"/>
              </a:ext>
            </a:extLst>
          </p:cNvPr>
          <p:cNvSpPr/>
          <p:nvPr/>
        </p:nvSpPr>
        <p:spPr bwMode="auto">
          <a:xfrm>
            <a:off x="16952017" y="11617725"/>
            <a:ext cx="187600" cy="188818"/>
          </a:xfrm>
          <a:prstGeom prst="rect">
            <a:avLst/>
          </a:prstGeom>
          <a:noFill/>
          <a:ln w="9525" cap="flat" cmpd="sng" algn="ctr">
            <a:solidFill>
              <a:srgbClr val="FF0000"/>
            </a:solidFill>
            <a:prstDash val="solid"/>
            <a:round/>
            <a:headEnd type="none" w="med" len="med"/>
            <a:tailEnd type="none" w="med" len="med"/>
          </a:ln>
          <a:effectLst/>
        </p:spPr>
        <p:txBody>
          <a:bodyPr vert="horz" wrap="square" lIns="116133" tIns="58066" rIns="116133" bIns="58066" numCol="1" rtlCol="0" anchor="t" anchorCtr="0" compatLnSpc="1">
            <a:prstTxWarp prst="textNoShape">
              <a:avLst/>
            </a:prstTxWarp>
          </a:bodyPr>
          <a:lstStyle/>
          <a:p>
            <a:pPr defTabSz="570550" fontAlgn="base" hangingPunct="1">
              <a:lnSpc>
                <a:spcPct val="100000"/>
              </a:lnSpc>
              <a:spcBef>
                <a:spcPct val="0"/>
              </a:spcBef>
              <a:spcAft>
                <a:spcPct val="0"/>
              </a:spcAft>
              <a:buClr>
                <a:srgbClr val="000000"/>
              </a:buClr>
              <a:buSzPct val="100000"/>
            </a:pPr>
            <a:endParaRPr lang="zh-CN" altLang="en-US" sz="2286" b="1" kern="1200">
              <a:solidFill>
                <a:srgbClr val="FFFFFF"/>
              </a:solidFill>
              <a:latin typeface="Arial" charset="0"/>
              <a:ea typeface="黑体" pitchFamily="2" charset="-122"/>
            </a:endParaRPr>
          </a:p>
        </p:txBody>
      </p:sp>
      <p:cxnSp>
        <p:nvCxnSpPr>
          <p:cNvPr id="176" name="直接连接符 175">
            <a:extLst>
              <a:ext uri="{FF2B5EF4-FFF2-40B4-BE49-F238E27FC236}">
                <a16:creationId xmlns:a16="http://schemas.microsoft.com/office/drawing/2014/main" id="{01245B66-8D48-42C2-8512-A668C1DBA764}"/>
              </a:ext>
            </a:extLst>
          </p:cNvPr>
          <p:cNvCxnSpPr>
            <a:cxnSpLocks/>
          </p:cNvCxnSpPr>
          <p:nvPr/>
        </p:nvCxnSpPr>
        <p:spPr bwMode="auto">
          <a:xfrm flipV="1">
            <a:off x="16952019" y="9017360"/>
            <a:ext cx="1765962" cy="2581115"/>
          </a:xfrm>
          <a:prstGeom prst="line">
            <a:avLst/>
          </a:prstGeom>
          <a:solidFill>
            <a:srgbClr val="00B8FF"/>
          </a:solidFill>
          <a:ln w="6350" cap="flat" cmpd="sng" algn="ctr">
            <a:solidFill>
              <a:srgbClr val="FB360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7" name="直接连接符 176">
            <a:extLst>
              <a:ext uri="{FF2B5EF4-FFF2-40B4-BE49-F238E27FC236}">
                <a16:creationId xmlns:a16="http://schemas.microsoft.com/office/drawing/2014/main" id="{D82C5286-9496-4FD9-8622-F16C84D64B33}"/>
              </a:ext>
            </a:extLst>
          </p:cNvPr>
          <p:cNvCxnSpPr>
            <a:cxnSpLocks/>
          </p:cNvCxnSpPr>
          <p:nvPr/>
        </p:nvCxnSpPr>
        <p:spPr bwMode="auto">
          <a:xfrm>
            <a:off x="16952019" y="11806542"/>
            <a:ext cx="1765962" cy="620429"/>
          </a:xfrm>
          <a:prstGeom prst="line">
            <a:avLst/>
          </a:prstGeom>
          <a:solidFill>
            <a:srgbClr val="00B8FF"/>
          </a:solidFill>
          <a:ln w="317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8" name="矩形: 圆角 177">
            <a:extLst>
              <a:ext uri="{FF2B5EF4-FFF2-40B4-BE49-F238E27FC236}">
                <a16:creationId xmlns:a16="http://schemas.microsoft.com/office/drawing/2014/main" id="{659E4C42-EB2A-45D0-9719-306D980C5929}"/>
              </a:ext>
            </a:extLst>
          </p:cNvPr>
          <p:cNvSpPr/>
          <p:nvPr/>
        </p:nvSpPr>
        <p:spPr bwMode="auto">
          <a:xfrm>
            <a:off x="14151856" y="3764060"/>
            <a:ext cx="8745491" cy="2910565"/>
          </a:xfrm>
          <a:prstGeom prst="roundRect">
            <a:avLst/>
          </a:prstGeom>
          <a:noFill/>
          <a:ln w="57150" cap="flat" cmpd="sng" algn="ctr">
            <a:solidFill>
              <a:srgbClr val="C00000"/>
            </a:solidFill>
            <a:prstDash val="solid"/>
            <a:round/>
            <a:headEnd type="none" w="med" len="med"/>
            <a:tailEnd type="none" w="med" len="med"/>
          </a:ln>
          <a:effectLst/>
        </p:spPr>
        <p:txBody>
          <a:bodyPr vert="horz" wrap="square" lIns="116133" tIns="58066" rIns="116133" bIns="58066" numCol="1" rtlCol="0" anchor="t" anchorCtr="0" compatLnSpc="1">
            <a:prstTxWarp prst="textNoShape">
              <a:avLst/>
            </a:prstTxWarp>
          </a:bodyPr>
          <a:lstStyle/>
          <a:p>
            <a:pPr defTabSz="570550" fontAlgn="base" hangingPunct="1">
              <a:lnSpc>
                <a:spcPct val="100000"/>
              </a:lnSpc>
              <a:spcBef>
                <a:spcPct val="0"/>
              </a:spcBef>
              <a:spcAft>
                <a:spcPct val="0"/>
              </a:spcAft>
              <a:buClr>
                <a:srgbClr val="000000"/>
              </a:buClr>
              <a:buSzPct val="100000"/>
            </a:pPr>
            <a:endParaRPr lang="zh-CN" altLang="en-US" sz="2286" b="1" kern="1200">
              <a:solidFill>
                <a:srgbClr val="FFFFFF"/>
              </a:solidFill>
              <a:latin typeface="Arial" charset="0"/>
              <a:ea typeface="黑体" pitchFamily="2" charset="-122"/>
            </a:endParaRPr>
          </a:p>
        </p:txBody>
      </p:sp>
      <p:sp>
        <p:nvSpPr>
          <p:cNvPr id="191" name="文本框 190">
            <a:extLst>
              <a:ext uri="{FF2B5EF4-FFF2-40B4-BE49-F238E27FC236}">
                <a16:creationId xmlns:a16="http://schemas.microsoft.com/office/drawing/2014/main" id="{8C808ED4-963B-4379-9E35-387269194F20}"/>
              </a:ext>
            </a:extLst>
          </p:cNvPr>
          <p:cNvSpPr txBox="1"/>
          <p:nvPr/>
        </p:nvSpPr>
        <p:spPr>
          <a:xfrm>
            <a:off x="7451021" y="5502960"/>
            <a:ext cx="2326801" cy="1499449"/>
          </a:xfrm>
          <a:prstGeom prst="rect">
            <a:avLst/>
          </a:prstGeom>
          <a:noFill/>
        </p:spPr>
        <p:txBody>
          <a:bodyPr wrap="square" rtlCol="0">
            <a:spAutoFit/>
          </a:bodyPr>
          <a:lstStyle/>
          <a:p>
            <a:pPr algn="ctr" defTabSz="1161263" hangingPunct="1">
              <a:lnSpc>
                <a:spcPct val="100000"/>
              </a:lnSpc>
              <a:spcBef>
                <a:spcPts val="0"/>
              </a:spcBef>
            </a:pPr>
            <a:r>
              <a:rPr lang="en-US" altLang="zh-CN" sz="3048" b="1" kern="1200" dirty="0">
                <a:latin typeface="Arial"/>
                <a:ea typeface="宋体"/>
              </a:rPr>
              <a:t>Proton shower Max.</a:t>
            </a:r>
            <a:endParaRPr lang="zh-CN" altLang="en-US" sz="3048" b="1" kern="1200" dirty="0">
              <a:latin typeface="Arial"/>
              <a:ea typeface="宋体"/>
            </a:endParaRPr>
          </a:p>
        </p:txBody>
      </p:sp>
      <p:sp>
        <p:nvSpPr>
          <p:cNvPr id="76" name="文本框 75">
            <a:extLst>
              <a:ext uri="{FF2B5EF4-FFF2-40B4-BE49-F238E27FC236}">
                <a16:creationId xmlns:a16="http://schemas.microsoft.com/office/drawing/2014/main" id="{14E62D6C-BF28-43AF-9286-D32F6FA1A95B}"/>
              </a:ext>
            </a:extLst>
          </p:cNvPr>
          <p:cNvSpPr txBox="1"/>
          <p:nvPr/>
        </p:nvSpPr>
        <p:spPr>
          <a:xfrm>
            <a:off x="6852878" y="377851"/>
            <a:ext cx="4105005" cy="561372"/>
          </a:xfrm>
          <a:prstGeom prst="rect">
            <a:avLst/>
          </a:prstGeom>
          <a:noFill/>
        </p:spPr>
        <p:txBody>
          <a:bodyPr wrap="square" rtlCol="0">
            <a:spAutoFit/>
          </a:bodyPr>
          <a:lstStyle/>
          <a:p>
            <a:pPr defTabSz="1161263" hangingPunct="1">
              <a:lnSpc>
                <a:spcPct val="100000"/>
              </a:lnSpc>
              <a:spcBef>
                <a:spcPts val="0"/>
              </a:spcBef>
            </a:pPr>
            <a:r>
              <a:rPr lang="en-US" altLang="zh-CN" sz="3048" b="1" kern="1200" dirty="0">
                <a:solidFill>
                  <a:srgbClr val="0070C0"/>
                </a:solidFill>
                <a:latin typeface="黑体" panose="02010609060101010101" pitchFamily="49" charset="-122"/>
                <a:ea typeface="黑体" panose="02010609060101010101" pitchFamily="49" charset="-122"/>
              </a:rPr>
              <a:t>Top of atmosphere</a:t>
            </a:r>
            <a:endParaRPr lang="zh-CN" altLang="en-US" sz="3048" b="1" kern="1200" dirty="0">
              <a:solidFill>
                <a:srgbClr val="0070C0"/>
              </a:solidFill>
              <a:latin typeface="黑体" panose="02010609060101010101" pitchFamily="49" charset="-122"/>
              <a:ea typeface="黑体" panose="02010609060101010101" pitchFamily="49" charset="-122"/>
            </a:endParaRPr>
          </a:p>
        </p:txBody>
      </p:sp>
      <p:cxnSp>
        <p:nvCxnSpPr>
          <p:cNvPr id="5" name="直接箭头连接符 4">
            <a:extLst>
              <a:ext uri="{FF2B5EF4-FFF2-40B4-BE49-F238E27FC236}">
                <a16:creationId xmlns:a16="http://schemas.microsoft.com/office/drawing/2014/main" id="{0DB60C7A-E6D7-4B6D-897C-2C6C64ECD3C6}"/>
              </a:ext>
            </a:extLst>
          </p:cNvPr>
          <p:cNvCxnSpPr>
            <a:cxnSpLocks/>
          </p:cNvCxnSpPr>
          <p:nvPr/>
        </p:nvCxnSpPr>
        <p:spPr>
          <a:xfrm>
            <a:off x="6262835" y="1513292"/>
            <a:ext cx="1" cy="406291"/>
          </a:xfrm>
          <a:prstGeom prst="straightConnector1">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6" name="矩形 5">
            <a:extLst>
              <a:ext uri="{FF2B5EF4-FFF2-40B4-BE49-F238E27FC236}">
                <a16:creationId xmlns:a16="http://schemas.microsoft.com/office/drawing/2014/main" id="{B86A90B2-874E-4070-9CC9-F3B26B9F1C55}"/>
              </a:ext>
            </a:extLst>
          </p:cNvPr>
          <p:cNvSpPr/>
          <p:nvPr/>
        </p:nvSpPr>
        <p:spPr>
          <a:xfrm>
            <a:off x="2145774" y="6954951"/>
            <a:ext cx="3568239" cy="1406367"/>
          </a:xfrm>
          <a:prstGeom prst="rect">
            <a:avLst/>
          </a:prstGeom>
          <a:gradFill flip="none" rotWithShape="1">
            <a:gsLst>
              <a:gs pos="0">
                <a:srgbClr val="68A6D8">
                  <a:shade val="30000"/>
                  <a:satMod val="115000"/>
                </a:srgbClr>
              </a:gs>
              <a:gs pos="50000">
                <a:srgbClr val="68A6D8">
                  <a:shade val="67500"/>
                  <a:satMod val="115000"/>
                </a:srgbClr>
              </a:gs>
              <a:gs pos="100000">
                <a:srgbClr val="68A6D8">
                  <a:shade val="100000"/>
                  <a:satMod val="115000"/>
                </a:srgb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80644" hangingPunct="1">
              <a:lnSpc>
                <a:spcPct val="100000"/>
              </a:lnSpc>
              <a:spcBef>
                <a:spcPts val="0"/>
              </a:spcBef>
            </a:pPr>
            <a:endParaRPr lang="zh-CN" altLang="en-US" sz="2286" kern="1200">
              <a:solidFill>
                <a:prstClr val="white"/>
              </a:solidFill>
              <a:latin typeface="Calibri" panose="020F0502020204030204"/>
              <a:ea typeface="等线" panose="02010600030101010101" pitchFamily="2" charset="-122"/>
            </a:endParaRPr>
          </a:p>
        </p:txBody>
      </p:sp>
      <p:sp>
        <p:nvSpPr>
          <p:cNvPr id="2" name="椭圆 1">
            <a:extLst>
              <a:ext uri="{FF2B5EF4-FFF2-40B4-BE49-F238E27FC236}">
                <a16:creationId xmlns:a16="http://schemas.microsoft.com/office/drawing/2014/main" id="{DFB5F4F3-9410-47E1-A486-3CB9D190B383}"/>
              </a:ext>
            </a:extLst>
          </p:cNvPr>
          <p:cNvSpPr/>
          <p:nvPr/>
        </p:nvSpPr>
        <p:spPr>
          <a:xfrm>
            <a:off x="14724073" y="6707010"/>
            <a:ext cx="5648759" cy="551879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8"/>
                                        </p:tgtEl>
                                        <p:attrNameLst>
                                          <p:attrName>style.visibility</p:attrName>
                                        </p:attrNameLst>
                                      </p:cBhvr>
                                      <p:to>
                                        <p:strVal val="visible"/>
                                      </p:to>
                                    </p:set>
                                    <p:animEffect transition="in" filter="fade">
                                      <p:cBhvr>
                                        <p:cTn id="7" dur="500"/>
                                        <p:tgtEl>
                                          <p:spTgt spid="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a:extLst>
              <a:ext uri="{FF2B5EF4-FFF2-40B4-BE49-F238E27FC236}">
                <a16:creationId xmlns:a16="http://schemas.microsoft.com/office/drawing/2014/main" id="{E69409AB-1591-4B07-AC0C-452512F5DF2C}"/>
              </a:ext>
            </a:extLst>
          </p:cNvPr>
          <p:cNvPicPr>
            <a:picLocks noChangeAspect="1"/>
          </p:cNvPicPr>
          <p:nvPr/>
        </p:nvPicPr>
        <p:blipFill rotWithShape="1">
          <a:blip r:embed="rId2"/>
          <a:srcRect r="2139" b="12130"/>
          <a:stretch/>
        </p:blipFill>
        <p:spPr>
          <a:xfrm>
            <a:off x="11348896" y="7431864"/>
            <a:ext cx="6171696" cy="5186776"/>
          </a:xfrm>
          <a:prstGeom prst="rect">
            <a:avLst/>
          </a:prstGeom>
        </p:spPr>
      </p:pic>
      <p:pic>
        <p:nvPicPr>
          <p:cNvPr id="20" name="图片 19"/>
          <p:cNvPicPr>
            <a:picLocks noChangeAspect="1"/>
          </p:cNvPicPr>
          <p:nvPr/>
        </p:nvPicPr>
        <p:blipFill>
          <a:blip r:embed="rId3"/>
          <a:stretch>
            <a:fillRect/>
          </a:stretch>
        </p:blipFill>
        <p:spPr>
          <a:xfrm>
            <a:off x="1568229" y="5273824"/>
            <a:ext cx="8640962" cy="8352928"/>
          </a:xfrm>
          <a:prstGeom prst="rect">
            <a:avLst/>
          </a:prstGeom>
        </p:spPr>
      </p:pic>
      <p:sp>
        <p:nvSpPr>
          <p:cNvPr id="11" name="内容占位符 2"/>
          <p:cNvSpPr txBox="1">
            <a:spLocks/>
          </p:cNvSpPr>
          <p:nvPr/>
        </p:nvSpPr>
        <p:spPr>
          <a:xfrm>
            <a:off x="14092752" y="3299806"/>
            <a:ext cx="7256312" cy="3502980"/>
          </a:xfrm>
          <a:prstGeom prst="rect">
            <a:avLst/>
          </a:prstGeom>
        </p:spPr>
        <p:txBody>
          <a:bodyPr vert="horz" rtlCol="0">
            <a:noAutofit/>
          </a:bodyPr>
          <a:lstStyle>
            <a:lvl1pPr marL="342900" indent="-342900" algn="l" rtl="0" eaLnBrk="1" latinLnBrk="0" hangingPunct="1">
              <a:spcBef>
                <a:spcPct val="20000"/>
              </a:spcBef>
              <a:buClr>
                <a:schemeClr val="accent1"/>
              </a:buClr>
              <a:buSzPct val="5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accent2"/>
              </a:buClr>
              <a:buSzPct val="50000"/>
              <a:buFont typeface="Wingdings 2"/>
              <a:buChar char="³"/>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accent3"/>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accent5"/>
              </a:buClr>
              <a:buSzPct val="45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accent6"/>
              </a:buClr>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a:lstStyle>
          <a:p>
            <a:pPr marL="685800" indent="-685800" defTabSz="1828800">
              <a:lnSpc>
                <a:spcPct val="100000"/>
              </a:lnSpc>
              <a:buClr>
                <a:srgbClr val="4472C4"/>
              </a:buClr>
            </a:pPr>
            <a:endParaRPr lang="zh-CN" altLang="en-US" sz="3600" dirty="0">
              <a:solidFill>
                <a:srgbClr val="FF0000"/>
              </a:solidFill>
              <a:latin typeface="等线" panose="020F0502020204030204"/>
              <a:ea typeface="等线" panose="02010600030101010101" pitchFamily="2" charset="-122"/>
            </a:endParaRPr>
          </a:p>
        </p:txBody>
      </p:sp>
      <p:sp>
        <p:nvSpPr>
          <p:cNvPr id="14" name="标题 1"/>
          <p:cNvSpPr txBox="1">
            <a:spLocks/>
          </p:cNvSpPr>
          <p:nvPr/>
        </p:nvSpPr>
        <p:spPr>
          <a:xfrm>
            <a:off x="13236452" y="1949028"/>
            <a:ext cx="8928992" cy="1593816"/>
          </a:xfrm>
          <a:prstGeom prst="rect">
            <a:avLst/>
          </a:prstGeom>
        </p:spPr>
        <p:txBody>
          <a:bodyPr vert="horz" rtlCol="0" anchor="ctr">
            <a:normAutofit/>
          </a:bodyPr>
          <a:lstStyle>
            <a:lvl1pPr algn="ctr" rtl="0" eaLnBrk="1" latinLnBrk="0" hangingPunct="1">
              <a:spcBef>
                <a:spcPct val="0"/>
              </a:spcBef>
              <a:buNone/>
              <a:defRPr kumimoji="0" sz="4400" kern="1200">
                <a:solidFill>
                  <a:schemeClr val="tx2"/>
                </a:solidFill>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a:lstStyle>
          <a:p>
            <a:pPr defTabSz="1828800">
              <a:lnSpc>
                <a:spcPct val="100000"/>
              </a:lnSpc>
            </a:pPr>
            <a:endParaRPr lang="zh-CN" altLang="en-US" sz="7200" dirty="0">
              <a:solidFill>
                <a:srgbClr val="FF0000"/>
              </a:solidFill>
              <a:latin typeface="等线 Light" panose="020F0302020204030204"/>
              <a:ea typeface="等线 Light" panose="02010600030101010101" pitchFamily="2" charset="-122"/>
            </a:endParaRPr>
          </a:p>
        </p:txBody>
      </p:sp>
      <p:sp>
        <p:nvSpPr>
          <p:cNvPr id="2" name="标题 1"/>
          <p:cNvSpPr>
            <a:spLocks noGrp="1"/>
          </p:cNvSpPr>
          <p:nvPr>
            <p:ph type="title"/>
          </p:nvPr>
        </p:nvSpPr>
        <p:spPr>
          <a:xfrm>
            <a:off x="3123229" y="451398"/>
            <a:ext cx="16451334" cy="2395256"/>
          </a:xfrm>
        </p:spPr>
        <p:txBody>
          <a:bodyPr>
            <a:normAutofit fontScale="90000"/>
          </a:bodyPr>
          <a:lstStyle/>
          <a:p>
            <a:pPr algn="r"/>
            <a:r>
              <a:rPr lang="en-US" altLang="zh-CN" sz="9800" b="1" dirty="0">
                <a:solidFill>
                  <a:srgbClr val="FF0000"/>
                </a:solidFill>
                <a:latin typeface="Times New Roman" panose="02020603050405020304" pitchFamily="18" charset="0"/>
                <a:cs typeface="Times New Roman" panose="02020603050405020304" pitchFamily="18" charset="0"/>
              </a:rPr>
              <a:t>LHAASO-KM2A</a:t>
            </a:r>
            <a:br>
              <a:rPr lang="en-US" altLang="zh-CN" sz="8000" dirty="0">
                <a:latin typeface="Times New Roman" panose="02020603050405020304" pitchFamily="18" charset="0"/>
                <a:cs typeface="Times New Roman" panose="02020603050405020304" pitchFamily="18" charset="0"/>
              </a:rPr>
            </a:br>
            <a:r>
              <a:rPr lang="en-US" altLang="zh-CN" sz="8000" dirty="0">
                <a:latin typeface="Times New Roman" panose="02020603050405020304" pitchFamily="18" charset="0"/>
                <a:cs typeface="Times New Roman" panose="02020603050405020304" pitchFamily="18" charset="0"/>
              </a:rPr>
              <a:t>Selection of </a:t>
            </a:r>
            <a:r>
              <a:rPr lang="el-GR" altLang="zh-CN" sz="8000" dirty="0">
                <a:latin typeface="Times New Roman" panose="02020603050405020304" pitchFamily="18" charset="0"/>
                <a:cs typeface="Times New Roman" panose="02020603050405020304" pitchFamily="18" charset="0"/>
              </a:rPr>
              <a:t>γ</a:t>
            </a:r>
            <a:r>
              <a:rPr lang="en-US" altLang="zh-CN" sz="8000" dirty="0">
                <a:latin typeface="Times New Roman" panose="02020603050405020304" pitchFamily="18" charset="0"/>
                <a:cs typeface="Times New Roman" panose="02020603050405020304" pitchFamily="18" charset="0"/>
              </a:rPr>
              <a:t>–rays out of CR background</a:t>
            </a:r>
            <a:endParaRPr lang="zh-CN" altLang="en-US" sz="8000" dirty="0"/>
          </a:p>
        </p:txBody>
      </p:sp>
      <p:sp>
        <p:nvSpPr>
          <p:cNvPr id="37" name="标题 1"/>
          <p:cNvSpPr txBox="1">
            <a:spLocks/>
          </p:cNvSpPr>
          <p:nvPr/>
        </p:nvSpPr>
        <p:spPr>
          <a:xfrm>
            <a:off x="9891088" y="4311215"/>
            <a:ext cx="8055920" cy="2242530"/>
          </a:xfrm>
          <a:prstGeom prst="rect">
            <a:avLst/>
          </a:prstGeom>
        </p:spPr>
        <p:txBody>
          <a:bodyPr vert="horz" rtlCol="0" anchor="ctr">
            <a:normAutofit fontScale="97500"/>
          </a:bodyPr>
          <a:lstStyle>
            <a:lvl1pPr algn="ctr" rtl="0" eaLnBrk="1" latinLnBrk="0" hangingPunct="1">
              <a:spcBef>
                <a:spcPct val="0"/>
              </a:spcBef>
              <a:buNone/>
              <a:defRPr kumimoji="0" sz="4400" kern="1200">
                <a:solidFill>
                  <a:schemeClr val="tx2"/>
                </a:solidFill>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a:lstStyle>
          <a:p>
            <a:pPr defTabSz="1828800">
              <a:lnSpc>
                <a:spcPct val="100000"/>
              </a:lnSpc>
            </a:pPr>
            <a:r>
              <a:rPr lang="en-US" altLang="zh-CN" sz="5600" b="1" dirty="0">
                <a:solidFill>
                  <a:srgbClr val="5B9BD5">
                    <a:lumMod val="75000"/>
                  </a:srgbClr>
                </a:solidFill>
                <a:latin typeface="等线 Light" panose="020F0302020204030204"/>
                <a:ea typeface="等线 Light" panose="02010600030101010101" pitchFamily="2" charset="-122"/>
              </a:rPr>
              <a:t>               </a:t>
            </a:r>
            <a:r>
              <a:rPr lang="en-US" altLang="zh-CN" sz="5600" b="1" dirty="0">
                <a:solidFill>
                  <a:srgbClr val="C00000"/>
                </a:solidFill>
                <a:latin typeface="等线 Light" panose="020F0302020204030204"/>
                <a:ea typeface="等线 Light" panose="02010600030101010101" pitchFamily="2" charset="-122"/>
              </a:rPr>
              <a:t>from the Crab</a:t>
            </a:r>
            <a:endParaRPr lang="zh-CN" altLang="en-US" sz="5600" b="1" dirty="0">
              <a:solidFill>
                <a:srgbClr val="C00000"/>
              </a:solidFill>
              <a:latin typeface="等线 Light" panose="020F0302020204030204"/>
              <a:ea typeface="等线 Light" panose="02010600030101010101" pitchFamily="2" charset="-122"/>
            </a:endParaRPr>
          </a:p>
        </p:txBody>
      </p:sp>
      <p:pic>
        <p:nvPicPr>
          <p:cNvPr id="3" name="图片 2">
            <a:extLst>
              <a:ext uri="{FF2B5EF4-FFF2-40B4-BE49-F238E27FC236}">
                <a16:creationId xmlns:a16="http://schemas.microsoft.com/office/drawing/2014/main" id="{E11F4675-49F6-461D-9058-5172AE7100EE}"/>
              </a:ext>
            </a:extLst>
          </p:cNvPr>
          <p:cNvPicPr>
            <a:picLocks noChangeAspect="1"/>
          </p:cNvPicPr>
          <p:nvPr/>
        </p:nvPicPr>
        <p:blipFill rotWithShape="1">
          <a:blip r:embed="rId4"/>
          <a:srcRect r="33103"/>
          <a:stretch/>
        </p:blipFill>
        <p:spPr>
          <a:xfrm>
            <a:off x="20256897" y="270161"/>
            <a:ext cx="3995370" cy="4108298"/>
          </a:xfrm>
          <a:prstGeom prst="rect">
            <a:avLst/>
          </a:prstGeom>
        </p:spPr>
      </p:pic>
      <p:sp>
        <p:nvSpPr>
          <p:cNvPr id="18" name="内容占位符 2">
            <a:extLst>
              <a:ext uri="{FF2B5EF4-FFF2-40B4-BE49-F238E27FC236}">
                <a16:creationId xmlns:a16="http://schemas.microsoft.com/office/drawing/2014/main" id="{010E8884-64B4-4CE4-99AF-15E4EE679B6C}"/>
              </a:ext>
            </a:extLst>
          </p:cNvPr>
          <p:cNvSpPr txBox="1">
            <a:spLocks/>
          </p:cNvSpPr>
          <p:nvPr/>
        </p:nvSpPr>
        <p:spPr>
          <a:xfrm>
            <a:off x="18835828" y="6569968"/>
            <a:ext cx="4733436" cy="5989968"/>
          </a:xfrm>
          <a:prstGeom prst="rect">
            <a:avLst/>
          </a:prstGeom>
          <a:ln w="57150">
            <a:solidFill>
              <a:srgbClr val="FF0000"/>
            </a:solidFill>
          </a:ln>
        </p:spPr>
        <p:txBody>
          <a:bodyPr vert="horz" rtlCol="0">
            <a:normAutofit/>
          </a:bodyPr>
          <a:lstStyle>
            <a:lvl1pPr marL="342900" indent="-342900" algn="l" rtl="0" eaLnBrk="1" latinLnBrk="0" hangingPunct="1">
              <a:spcBef>
                <a:spcPct val="20000"/>
              </a:spcBef>
              <a:buClr>
                <a:schemeClr val="accent1"/>
              </a:buClr>
              <a:buSzPct val="5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accent2"/>
              </a:buClr>
              <a:buSzPct val="50000"/>
              <a:buFont typeface="Wingdings 2"/>
              <a:buChar char="³"/>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accent3"/>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accent5"/>
              </a:buClr>
              <a:buSzPct val="45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accent6"/>
              </a:buClr>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a:lstStyle>
          <a:p>
            <a:pPr marL="685800" indent="-685800" defTabSz="1828800">
              <a:lnSpc>
                <a:spcPct val="100000"/>
              </a:lnSpc>
              <a:buClr>
                <a:srgbClr val="4472C4"/>
              </a:buClr>
            </a:pPr>
            <a:r>
              <a:rPr lang="en-US" altLang="zh-CN" sz="4000" b="1" dirty="0">
                <a:solidFill>
                  <a:prstClr val="black"/>
                </a:solidFill>
                <a:latin typeface="等线" panose="020F0502020204030204"/>
                <a:ea typeface="等线" panose="02010600030101010101" pitchFamily="2" charset="-122"/>
              </a:rPr>
              <a:t>Area</a:t>
            </a:r>
            <a:r>
              <a:rPr lang="zh-CN" altLang="en-US" sz="4000" b="1" dirty="0">
                <a:solidFill>
                  <a:prstClr val="black"/>
                </a:solidFill>
                <a:latin typeface="等线" panose="020F0502020204030204"/>
                <a:ea typeface="等线" panose="02010600030101010101" pitchFamily="2" charset="-122"/>
              </a:rPr>
              <a:t>：</a:t>
            </a:r>
            <a:endParaRPr lang="en-US" altLang="zh-CN" sz="4000" b="1" dirty="0">
              <a:solidFill>
                <a:prstClr val="black"/>
              </a:solidFill>
              <a:latin typeface="等线" panose="020F0502020204030204"/>
              <a:ea typeface="等线" panose="02010600030101010101" pitchFamily="2" charset="-122"/>
            </a:endParaRPr>
          </a:p>
          <a:p>
            <a:pPr marL="0" indent="0" defTabSz="1828800">
              <a:lnSpc>
                <a:spcPct val="100000"/>
              </a:lnSpc>
              <a:buClr>
                <a:srgbClr val="4472C4"/>
              </a:buClr>
              <a:buNone/>
            </a:pPr>
            <a:r>
              <a:rPr lang="en-US" altLang="zh-CN" sz="4000" b="1" dirty="0">
                <a:solidFill>
                  <a:prstClr val="black"/>
                </a:solidFill>
                <a:latin typeface="等线" panose="020F0502020204030204"/>
                <a:ea typeface="等线" panose="02010600030101010101" pitchFamily="2" charset="-122"/>
              </a:rPr>
              <a:t>         1.3 km</a:t>
            </a:r>
            <a:r>
              <a:rPr lang="en-US" altLang="zh-CN" sz="4000" b="1" baseline="30000" dirty="0">
                <a:solidFill>
                  <a:prstClr val="black"/>
                </a:solidFill>
                <a:latin typeface="等线" panose="020F0502020204030204"/>
                <a:ea typeface="等线" panose="02010600030101010101" pitchFamily="2" charset="-122"/>
              </a:rPr>
              <a:t>2</a:t>
            </a:r>
            <a:endParaRPr lang="zh-CN" altLang="en-US" sz="4000" b="1" baseline="30000" dirty="0">
              <a:solidFill>
                <a:prstClr val="black"/>
              </a:solidFill>
              <a:latin typeface="等线" panose="020F0502020204030204"/>
              <a:ea typeface="等线" panose="02010600030101010101" pitchFamily="2" charset="-122"/>
            </a:endParaRPr>
          </a:p>
          <a:p>
            <a:pPr marL="685800" indent="-685800" defTabSz="1828800">
              <a:lnSpc>
                <a:spcPct val="100000"/>
              </a:lnSpc>
              <a:buClr>
                <a:srgbClr val="4472C4"/>
              </a:buClr>
            </a:pPr>
            <a:r>
              <a:rPr lang="en-US" altLang="zh-CN" sz="4000" b="1" dirty="0">
                <a:solidFill>
                  <a:prstClr val="black"/>
                </a:solidFill>
                <a:latin typeface="等线" panose="020F0502020204030204"/>
                <a:ea typeface="等线" panose="02010600030101010101" pitchFamily="2" charset="-122"/>
              </a:rPr>
              <a:t>Detectors</a:t>
            </a:r>
            <a:r>
              <a:rPr lang="zh-CN" altLang="en-US" sz="4000" b="1" dirty="0">
                <a:solidFill>
                  <a:prstClr val="black"/>
                </a:solidFill>
                <a:latin typeface="等线" panose="020F0502020204030204"/>
                <a:ea typeface="等线" panose="02010600030101010101" pitchFamily="2" charset="-122"/>
              </a:rPr>
              <a:t>：</a:t>
            </a:r>
            <a:endParaRPr lang="en-US" altLang="zh-CN" sz="4000" b="1" dirty="0">
              <a:solidFill>
                <a:prstClr val="black"/>
              </a:solidFill>
              <a:latin typeface="等线" panose="020F0502020204030204"/>
              <a:ea typeface="等线" panose="02010600030101010101" pitchFamily="2" charset="-122"/>
            </a:endParaRPr>
          </a:p>
          <a:p>
            <a:pPr marL="0" indent="0" defTabSz="1828800">
              <a:lnSpc>
                <a:spcPct val="100000"/>
              </a:lnSpc>
              <a:buClr>
                <a:srgbClr val="4472C4"/>
              </a:buClr>
              <a:buNone/>
            </a:pPr>
            <a:r>
              <a:rPr lang="en-US" altLang="zh-CN" sz="4000" b="1" dirty="0">
                <a:solidFill>
                  <a:prstClr val="black"/>
                </a:solidFill>
                <a:latin typeface="等线" panose="020F0502020204030204"/>
                <a:ea typeface="等线" panose="02010600030101010101" pitchFamily="2" charset="-122"/>
              </a:rPr>
              <a:t>          5216</a:t>
            </a:r>
            <a:r>
              <a:rPr lang="zh-CN" altLang="en-US" sz="4000" b="1" dirty="0">
                <a:solidFill>
                  <a:prstClr val="black"/>
                </a:solidFill>
                <a:latin typeface="等线" panose="020F0502020204030204"/>
                <a:ea typeface="等线" panose="02010600030101010101" pitchFamily="2" charset="-122"/>
              </a:rPr>
              <a:t>   </a:t>
            </a:r>
            <a:r>
              <a:rPr lang="en-US" altLang="zh-CN" sz="4000" b="1" dirty="0">
                <a:solidFill>
                  <a:prstClr val="black"/>
                </a:solidFill>
                <a:latin typeface="等线" panose="020F0502020204030204"/>
                <a:ea typeface="等线" panose="02010600030101010101" pitchFamily="2" charset="-122"/>
              </a:rPr>
              <a:t>ED</a:t>
            </a:r>
          </a:p>
          <a:p>
            <a:pPr marL="0" indent="0" defTabSz="1828800">
              <a:lnSpc>
                <a:spcPct val="100000"/>
              </a:lnSpc>
              <a:buClr>
                <a:srgbClr val="4472C4"/>
              </a:buClr>
              <a:buNone/>
            </a:pPr>
            <a:r>
              <a:rPr lang="en-US" altLang="zh-CN" sz="4000" b="1" dirty="0">
                <a:solidFill>
                  <a:prstClr val="black"/>
                </a:solidFill>
                <a:latin typeface="等线" panose="020F0502020204030204"/>
                <a:ea typeface="等线" panose="02010600030101010101" pitchFamily="2" charset="-122"/>
              </a:rPr>
              <a:t>          1188   MD</a:t>
            </a:r>
          </a:p>
          <a:p>
            <a:pPr marL="685800" indent="-685800" defTabSz="1828800">
              <a:lnSpc>
                <a:spcPct val="100000"/>
              </a:lnSpc>
              <a:buClr>
                <a:srgbClr val="4472C4"/>
              </a:buClr>
            </a:pPr>
            <a:r>
              <a:rPr lang="en-US" altLang="zh-CN" sz="4000" b="1" dirty="0">
                <a:solidFill>
                  <a:prstClr val="black"/>
                </a:solidFill>
                <a:latin typeface="等线" panose="020F0502020204030204"/>
                <a:ea typeface="等线" panose="02010600030101010101" pitchFamily="2" charset="-122"/>
              </a:rPr>
              <a:t>Energy Range</a:t>
            </a:r>
            <a:r>
              <a:rPr lang="zh-CN" altLang="en-US" sz="4000" b="1" dirty="0">
                <a:solidFill>
                  <a:prstClr val="black"/>
                </a:solidFill>
                <a:latin typeface="等线" panose="020F0502020204030204"/>
                <a:ea typeface="等线" panose="02010600030101010101" pitchFamily="2" charset="-122"/>
              </a:rPr>
              <a:t>：</a:t>
            </a:r>
            <a:endParaRPr lang="en-US" altLang="zh-CN" sz="4000" b="1" dirty="0">
              <a:solidFill>
                <a:prstClr val="black"/>
              </a:solidFill>
              <a:latin typeface="等线" panose="020F0502020204030204"/>
              <a:ea typeface="等线" panose="02010600030101010101" pitchFamily="2" charset="-122"/>
            </a:endParaRPr>
          </a:p>
          <a:p>
            <a:pPr marL="0" indent="0" defTabSz="1828800">
              <a:lnSpc>
                <a:spcPct val="100000"/>
              </a:lnSpc>
              <a:buClr>
                <a:srgbClr val="4472C4"/>
              </a:buClr>
              <a:buNone/>
            </a:pPr>
            <a:r>
              <a:rPr lang="en-US" altLang="zh-CN" sz="4000" b="1" dirty="0">
                <a:solidFill>
                  <a:prstClr val="black"/>
                </a:solidFill>
                <a:latin typeface="等线" panose="020F0502020204030204"/>
                <a:ea typeface="等线" panose="02010600030101010101" pitchFamily="2" charset="-122"/>
              </a:rPr>
              <a:t>      0.01-10 </a:t>
            </a:r>
            <a:r>
              <a:rPr lang="en-US" altLang="zh-CN" sz="4000" b="1" dirty="0" err="1">
                <a:solidFill>
                  <a:srgbClr val="FF0000"/>
                </a:solidFill>
                <a:latin typeface="等线" panose="020F0502020204030204"/>
                <a:ea typeface="等线" panose="02010600030101010101" pitchFamily="2" charset="-122"/>
              </a:rPr>
              <a:t>PeV</a:t>
            </a:r>
            <a:endParaRPr lang="en-US" altLang="zh-CN" sz="4000" b="1" dirty="0">
              <a:solidFill>
                <a:srgbClr val="FF0000"/>
              </a:solidFill>
              <a:latin typeface="等线" panose="020F0502020204030204"/>
              <a:ea typeface="等线" panose="02010600030101010101" pitchFamily="2" charset="-122"/>
            </a:endParaRPr>
          </a:p>
          <a:p>
            <a:pPr marL="685800" indent="-685800" defTabSz="1828800">
              <a:lnSpc>
                <a:spcPct val="100000"/>
              </a:lnSpc>
              <a:buClr>
                <a:srgbClr val="4472C4"/>
              </a:buClr>
            </a:pPr>
            <a:endParaRPr lang="en-US" altLang="zh-CN" sz="4000" dirty="0">
              <a:solidFill>
                <a:prstClr val="black"/>
              </a:solidFill>
              <a:latin typeface="等线" panose="020F0502020204030204"/>
              <a:ea typeface="等线" panose="02010600030101010101" pitchFamily="2" charset="-122"/>
            </a:endParaRPr>
          </a:p>
          <a:p>
            <a:pPr marL="685800" indent="-685800" defTabSz="1828800">
              <a:lnSpc>
                <a:spcPct val="100000"/>
              </a:lnSpc>
              <a:buClr>
                <a:srgbClr val="4472C4"/>
              </a:buClr>
            </a:pPr>
            <a:endParaRPr lang="en-US" altLang="zh-CN" sz="4000" dirty="0">
              <a:solidFill>
                <a:prstClr val="black"/>
              </a:solidFill>
              <a:latin typeface="等线" panose="020F0502020204030204"/>
              <a:ea typeface="等线" panose="02010600030101010101" pitchFamily="2" charset="-122"/>
            </a:endParaRPr>
          </a:p>
        </p:txBody>
      </p:sp>
      <p:sp>
        <p:nvSpPr>
          <p:cNvPr id="36" name="文本框 35"/>
          <p:cNvSpPr txBox="1"/>
          <p:nvPr/>
        </p:nvSpPr>
        <p:spPr>
          <a:xfrm>
            <a:off x="12460862" y="3977681"/>
            <a:ext cx="10969670" cy="830997"/>
          </a:xfrm>
          <a:prstGeom prst="rect">
            <a:avLst/>
          </a:prstGeom>
          <a:noFill/>
        </p:spPr>
        <p:txBody>
          <a:bodyPr wrap="none" rtlCol="0">
            <a:spAutoFit/>
          </a:bodyPr>
          <a:lstStyle/>
          <a:p>
            <a:pPr defTabSz="1828800" hangingPunct="1">
              <a:lnSpc>
                <a:spcPct val="100000"/>
              </a:lnSpc>
              <a:spcBef>
                <a:spcPts val="0"/>
              </a:spcBef>
            </a:pPr>
            <a:r>
              <a:rPr lang="en-US" altLang="zh-CN" b="1" kern="1200" dirty="0">
                <a:solidFill>
                  <a:srgbClr val="0070C0"/>
                </a:solidFill>
                <a:latin typeface="等线" panose="020F0502020204030204"/>
                <a:ea typeface="等线" panose="02010600030101010101" pitchFamily="2" charset="-122"/>
              </a:rPr>
              <a:t>~ 1 </a:t>
            </a:r>
            <a:r>
              <a:rPr lang="en-US" altLang="zh-CN" b="1" kern="1200" dirty="0" err="1">
                <a:solidFill>
                  <a:srgbClr val="0070C0"/>
                </a:solidFill>
                <a:latin typeface="等线" panose="020F0502020204030204"/>
                <a:ea typeface="等线" panose="02010600030101010101" pitchFamily="2" charset="-122"/>
              </a:rPr>
              <a:t>PeV</a:t>
            </a:r>
            <a:r>
              <a:rPr lang="en-US" altLang="zh-CN" b="1" kern="1200" dirty="0">
                <a:solidFill>
                  <a:srgbClr val="0070C0"/>
                </a:solidFill>
                <a:latin typeface="等线" panose="020F0502020204030204"/>
                <a:ea typeface="等线" panose="02010600030101010101" pitchFamily="2" charset="-122"/>
              </a:rPr>
              <a:t> </a:t>
            </a:r>
            <a:r>
              <a:rPr lang="el-GR" altLang="zh-CN" b="1" kern="1200" dirty="0">
                <a:solidFill>
                  <a:srgbClr val="0070C0"/>
                </a:solidFill>
                <a:latin typeface="等线" panose="020F0502020204030204"/>
                <a:ea typeface="等线" panose="02010600030101010101" pitchFamily="2" charset="-122"/>
              </a:rPr>
              <a:t>γ–</a:t>
            </a:r>
            <a:r>
              <a:rPr lang="en-US" altLang="zh-CN" b="1" kern="1200" dirty="0">
                <a:solidFill>
                  <a:srgbClr val="0070C0"/>
                </a:solidFill>
                <a:latin typeface="等线" panose="020F0502020204030204"/>
                <a:ea typeface="等线" panose="02010600030101010101" pitchFamily="2" charset="-122"/>
              </a:rPr>
              <a:t>ray event </a:t>
            </a:r>
            <a:r>
              <a:rPr lang="zh-CN" altLang="en-US" b="1" kern="1200" dirty="0">
                <a:solidFill>
                  <a:srgbClr val="0070C0"/>
                </a:solidFill>
                <a:latin typeface="等线" panose="020F0502020204030204"/>
                <a:ea typeface="等线" panose="02010600030101010101" pitchFamily="2" charset="-122"/>
              </a:rPr>
              <a:t>：</a:t>
            </a:r>
            <a:r>
              <a:rPr lang="en-US" altLang="zh-CN" b="1" kern="1200" dirty="0">
                <a:solidFill>
                  <a:srgbClr val="0070C0"/>
                </a:solidFill>
                <a:latin typeface="等线" panose="020F0502020204030204"/>
                <a:ea typeface="等线" panose="02010600030101010101" pitchFamily="2" charset="-122"/>
              </a:rPr>
              <a:t>very few muons</a:t>
            </a:r>
            <a:endParaRPr lang="zh-CN" altLang="en-US" b="1" kern="1200" dirty="0">
              <a:solidFill>
                <a:srgbClr val="0070C0"/>
              </a:solidFill>
              <a:latin typeface="等线" panose="020F0502020204030204"/>
              <a:ea typeface="等线" panose="02010600030101010101" pitchFamily="2" charset="-122"/>
            </a:endParaRPr>
          </a:p>
        </p:txBody>
      </p:sp>
      <p:sp>
        <p:nvSpPr>
          <p:cNvPr id="5" name="矩形 4">
            <a:extLst>
              <a:ext uri="{FF2B5EF4-FFF2-40B4-BE49-F238E27FC236}">
                <a16:creationId xmlns:a16="http://schemas.microsoft.com/office/drawing/2014/main" id="{218C13CD-A76C-4E18-916A-BC8834E6F2D4}"/>
              </a:ext>
            </a:extLst>
          </p:cNvPr>
          <p:cNvSpPr/>
          <p:nvPr/>
        </p:nvSpPr>
        <p:spPr>
          <a:xfrm>
            <a:off x="7812359" y="3244169"/>
            <a:ext cx="8289449" cy="646331"/>
          </a:xfrm>
          <a:prstGeom prst="rect">
            <a:avLst/>
          </a:prstGeom>
        </p:spPr>
        <p:txBody>
          <a:bodyPr wrap="none">
            <a:spAutoFit/>
          </a:bodyPr>
          <a:lstStyle/>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Active Area for Muons vs. Array Area: 4% </a:t>
            </a:r>
          </a:p>
        </p:txBody>
      </p:sp>
      <p:grpSp>
        <p:nvGrpSpPr>
          <p:cNvPr id="13" name="组合 7">
            <a:extLst>
              <a:ext uri="{FF2B5EF4-FFF2-40B4-BE49-F238E27FC236}">
                <a16:creationId xmlns:a16="http://schemas.microsoft.com/office/drawing/2014/main" id="{5FAC1F33-EAA0-4F8E-B3A0-A5A912E5D8DC}"/>
              </a:ext>
            </a:extLst>
          </p:cNvPr>
          <p:cNvGrpSpPr>
            <a:grpSpLocks/>
          </p:cNvGrpSpPr>
          <p:nvPr/>
        </p:nvGrpSpPr>
        <p:grpSpPr bwMode="auto">
          <a:xfrm>
            <a:off x="-344018" y="2631277"/>
            <a:ext cx="6481872" cy="4709030"/>
            <a:chOff x="440411" y="1188058"/>
            <a:chExt cx="7961836" cy="4810178"/>
          </a:xfrm>
        </p:grpSpPr>
        <p:pic>
          <p:nvPicPr>
            <p:cNvPr id="15" name="Picture 2">
              <a:extLst>
                <a:ext uri="{FF2B5EF4-FFF2-40B4-BE49-F238E27FC236}">
                  <a16:creationId xmlns:a16="http://schemas.microsoft.com/office/drawing/2014/main" id="{4F66CE6F-DCDE-42F8-B7EB-C03DB63734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8162" t="14374" r="25867" b="13869"/>
            <a:stretch>
              <a:fillRect/>
            </a:stretch>
          </p:blipFill>
          <p:spPr bwMode="auto">
            <a:xfrm rot="2053512">
              <a:off x="440411" y="1188058"/>
              <a:ext cx="4798736" cy="2195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3">
              <a:extLst>
                <a:ext uri="{FF2B5EF4-FFF2-40B4-BE49-F238E27FC236}">
                  <a16:creationId xmlns:a16="http://schemas.microsoft.com/office/drawing/2014/main" id="{13432086-9EB1-4CB6-9403-0EC778D65FA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l="32201" t="13602" r="2" b="16325"/>
            <a:stretch>
              <a:fillRect/>
            </a:stretch>
          </p:blipFill>
          <p:spPr bwMode="auto">
            <a:xfrm rot="2255294">
              <a:off x="4386886" y="3891450"/>
              <a:ext cx="4015361" cy="1793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1" name="直接箭头连接符 20">
              <a:extLst>
                <a:ext uri="{FF2B5EF4-FFF2-40B4-BE49-F238E27FC236}">
                  <a16:creationId xmlns:a16="http://schemas.microsoft.com/office/drawing/2014/main" id="{A5D745CF-EB90-4AE5-8474-18E6B17CD844}"/>
                </a:ext>
              </a:extLst>
            </p:cNvPr>
            <p:cNvCxnSpPr/>
            <p:nvPr/>
          </p:nvCxnSpPr>
          <p:spPr>
            <a:xfrm>
              <a:off x="2411823" y="2348534"/>
              <a:ext cx="2160298" cy="1439878"/>
            </a:xfrm>
            <a:prstGeom prst="straightConnector1">
              <a:avLst/>
            </a:prstGeom>
            <a:ln w="19050">
              <a:solidFill>
                <a:srgbClr val="FF0000"/>
              </a:solidFill>
              <a:prstDash val="dash"/>
              <a:tailEnd type="arrow"/>
            </a:ln>
          </p:spPr>
          <p:style>
            <a:lnRef idx="1">
              <a:schemeClr val="accent1"/>
            </a:lnRef>
            <a:fillRef idx="0">
              <a:schemeClr val="accent1"/>
            </a:fillRef>
            <a:effectRef idx="0">
              <a:schemeClr val="accent1"/>
            </a:effectRef>
            <a:fontRef idx="minor">
              <a:schemeClr val="tx1"/>
            </a:fontRef>
          </p:style>
        </p:cxnSp>
        <p:pic>
          <p:nvPicPr>
            <p:cNvPr id="22" name="Picture 3">
              <a:extLst>
                <a:ext uri="{FF2B5EF4-FFF2-40B4-BE49-F238E27FC236}">
                  <a16:creationId xmlns:a16="http://schemas.microsoft.com/office/drawing/2014/main" id="{CDE8F0E4-B9E0-449D-BC0F-08B288BEFD9E}"/>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l="35741" t="13602" r="25555" b="16325"/>
            <a:stretch>
              <a:fillRect/>
            </a:stretch>
          </p:blipFill>
          <p:spPr bwMode="auto">
            <a:xfrm rot="3404354" flipV="1">
              <a:off x="1934700" y="3942630"/>
              <a:ext cx="2292158" cy="1819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椭圆 22">
              <a:extLst>
                <a:ext uri="{FF2B5EF4-FFF2-40B4-BE49-F238E27FC236}">
                  <a16:creationId xmlns:a16="http://schemas.microsoft.com/office/drawing/2014/main" id="{97FA01E4-3FF1-4EF1-9A77-3DFE557BCDF5}"/>
                </a:ext>
              </a:extLst>
            </p:cNvPr>
            <p:cNvSpPr/>
            <p:nvPr/>
          </p:nvSpPr>
          <p:spPr>
            <a:xfrm>
              <a:off x="2556265" y="3491546"/>
              <a:ext cx="284125" cy="296865"/>
            </a:xfrm>
            <a:prstGeom prst="ellipse">
              <a:avLst/>
            </a:prstGeom>
            <a:noFill/>
            <a:ln>
              <a:solidFill>
                <a:schemeClr val="tx1">
                  <a:alpha val="81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828800" hangingPunct="1">
                <a:lnSpc>
                  <a:spcPct val="100000"/>
                </a:lnSpc>
                <a:spcBef>
                  <a:spcPts val="0"/>
                </a:spcBef>
                <a:defRPr/>
              </a:pPr>
              <a:endParaRPr lang="zh-CN" altLang="en-US" sz="3600" kern="1200">
                <a:solidFill>
                  <a:prstClr val="white"/>
                </a:solidFill>
                <a:latin typeface="等线" panose="020F0502020204030204"/>
                <a:ea typeface="等线" panose="02010600030101010101" pitchFamily="2" charset="-122"/>
              </a:endParaRPr>
            </a:p>
          </p:txBody>
        </p:sp>
      </p:grpSp>
      <p:grpSp>
        <p:nvGrpSpPr>
          <p:cNvPr id="24" name="组合 7">
            <a:extLst>
              <a:ext uri="{FF2B5EF4-FFF2-40B4-BE49-F238E27FC236}">
                <a16:creationId xmlns:a16="http://schemas.microsoft.com/office/drawing/2014/main" id="{1B23EBC0-3799-4E61-8EAB-B07406BC1D91}"/>
              </a:ext>
            </a:extLst>
          </p:cNvPr>
          <p:cNvGrpSpPr>
            <a:grpSpLocks/>
          </p:cNvGrpSpPr>
          <p:nvPr/>
        </p:nvGrpSpPr>
        <p:grpSpPr bwMode="auto">
          <a:xfrm rot="1300888">
            <a:off x="10769867" y="4484435"/>
            <a:ext cx="3026806" cy="5354998"/>
            <a:chOff x="2556265" y="3491546"/>
            <a:chExt cx="3529829" cy="5773780"/>
          </a:xfrm>
        </p:grpSpPr>
        <p:pic>
          <p:nvPicPr>
            <p:cNvPr id="26" name="Picture 3">
              <a:extLst>
                <a:ext uri="{FF2B5EF4-FFF2-40B4-BE49-F238E27FC236}">
                  <a16:creationId xmlns:a16="http://schemas.microsoft.com/office/drawing/2014/main" id="{92BDB949-2BB3-470E-BA3F-6ACCC88A47FD}"/>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32201" t="13602" r="2" b="42884"/>
            <a:stretch/>
          </p:blipFill>
          <p:spPr bwMode="auto">
            <a:xfrm rot="7100380">
              <a:off x="3408053" y="6587285"/>
              <a:ext cx="3572680" cy="1783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7" name="直接箭头连接符 26">
              <a:extLst>
                <a:ext uri="{FF2B5EF4-FFF2-40B4-BE49-F238E27FC236}">
                  <a16:creationId xmlns:a16="http://schemas.microsoft.com/office/drawing/2014/main" id="{AFA42BBB-0A71-484E-A22B-8837DB69FCFC}"/>
                </a:ext>
              </a:extLst>
            </p:cNvPr>
            <p:cNvCxnSpPr>
              <a:cxnSpLocks/>
            </p:cNvCxnSpPr>
            <p:nvPr/>
          </p:nvCxnSpPr>
          <p:spPr>
            <a:xfrm rot="20299112" flipH="1">
              <a:off x="4825480" y="3563325"/>
              <a:ext cx="118223" cy="2483423"/>
            </a:xfrm>
            <a:prstGeom prst="straightConnector1">
              <a:avLst/>
            </a:prstGeom>
            <a:ln w="19050">
              <a:solidFill>
                <a:srgbClr val="FF0000"/>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29" name="椭圆 28">
              <a:extLst>
                <a:ext uri="{FF2B5EF4-FFF2-40B4-BE49-F238E27FC236}">
                  <a16:creationId xmlns:a16="http://schemas.microsoft.com/office/drawing/2014/main" id="{DA40994E-A487-496B-AC05-25BD82F6C2D1}"/>
                </a:ext>
              </a:extLst>
            </p:cNvPr>
            <p:cNvSpPr/>
            <p:nvPr/>
          </p:nvSpPr>
          <p:spPr>
            <a:xfrm>
              <a:off x="2556265" y="3491546"/>
              <a:ext cx="284125" cy="296865"/>
            </a:xfrm>
            <a:prstGeom prst="ellipse">
              <a:avLst/>
            </a:prstGeom>
            <a:noFill/>
            <a:ln>
              <a:solidFill>
                <a:schemeClr val="tx1">
                  <a:alpha val="81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828800" hangingPunct="1">
                <a:lnSpc>
                  <a:spcPct val="100000"/>
                </a:lnSpc>
                <a:spcBef>
                  <a:spcPts val="0"/>
                </a:spcBef>
                <a:defRPr/>
              </a:pPr>
              <a:endParaRPr lang="zh-CN" altLang="en-US" sz="3600" kern="1200">
                <a:solidFill>
                  <a:prstClr val="white"/>
                </a:solidFill>
                <a:latin typeface="等线" panose="020F0502020204030204"/>
                <a:ea typeface="等线" panose="02010600030101010101" pitchFamily="2" charset="-122"/>
              </a:endParaRPr>
            </a:p>
          </p:txBody>
        </p:sp>
      </p:grpSp>
      <p:sp>
        <p:nvSpPr>
          <p:cNvPr id="19" name="文本框 18"/>
          <p:cNvSpPr txBox="1"/>
          <p:nvPr/>
        </p:nvSpPr>
        <p:spPr>
          <a:xfrm>
            <a:off x="3715882" y="3987982"/>
            <a:ext cx="8900008" cy="830997"/>
          </a:xfrm>
          <a:prstGeom prst="rect">
            <a:avLst/>
          </a:prstGeom>
          <a:solidFill>
            <a:schemeClr val="bg1"/>
          </a:solidFill>
        </p:spPr>
        <p:txBody>
          <a:bodyPr wrap="square" rtlCol="0">
            <a:spAutoFit/>
          </a:bodyPr>
          <a:lstStyle/>
          <a:p>
            <a:pPr defTabSz="1828800" hangingPunct="1">
              <a:lnSpc>
                <a:spcPct val="100000"/>
              </a:lnSpc>
              <a:spcBef>
                <a:spcPts val="0"/>
              </a:spcBef>
            </a:pPr>
            <a:r>
              <a:rPr lang="en-US" altLang="zh-CN" b="1" kern="1200" dirty="0">
                <a:solidFill>
                  <a:srgbClr val="E7E6E6">
                    <a:lumMod val="50000"/>
                  </a:srgbClr>
                </a:solidFill>
                <a:latin typeface="等线" panose="020F0502020204030204"/>
                <a:ea typeface="等线" panose="02010600030101010101" pitchFamily="2" charset="-122"/>
              </a:rPr>
              <a:t>~1 </a:t>
            </a:r>
            <a:r>
              <a:rPr lang="en-US" altLang="zh-CN" b="1" kern="1200" dirty="0" err="1">
                <a:solidFill>
                  <a:srgbClr val="E7E6E6">
                    <a:lumMod val="50000"/>
                  </a:srgbClr>
                </a:solidFill>
                <a:latin typeface="等线" panose="020F0502020204030204"/>
                <a:ea typeface="等线" panose="02010600030101010101" pitchFamily="2" charset="-122"/>
              </a:rPr>
              <a:t>PeV</a:t>
            </a:r>
            <a:r>
              <a:rPr lang="zh-CN" altLang="en-US" b="1" kern="1200" dirty="0">
                <a:solidFill>
                  <a:srgbClr val="E7E6E6">
                    <a:lumMod val="50000"/>
                  </a:srgbClr>
                </a:solidFill>
                <a:latin typeface="等线" panose="020F0502020204030204"/>
                <a:ea typeface="等线" panose="02010600030101010101" pitchFamily="2" charset="-122"/>
              </a:rPr>
              <a:t> </a:t>
            </a:r>
            <a:r>
              <a:rPr lang="en-US" altLang="zh-CN" b="1" kern="1200" dirty="0">
                <a:solidFill>
                  <a:srgbClr val="E7E6E6">
                    <a:lumMod val="50000"/>
                  </a:srgbClr>
                </a:solidFill>
                <a:latin typeface="等线" panose="020F0502020204030204"/>
                <a:ea typeface="等线" panose="02010600030101010101" pitchFamily="2" charset="-122"/>
              </a:rPr>
              <a:t>CR event: many muons</a:t>
            </a:r>
            <a:endParaRPr lang="zh-CN" altLang="en-US" b="1" kern="1200" dirty="0">
              <a:solidFill>
                <a:srgbClr val="E7E6E6">
                  <a:lumMod val="50000"/>
                </a:srgbClr>
              </a:solidFill>
              <a:latin typeface="等线" panose="020F0502020204030204"/>
              <a:ea typeface="等线" panose="02010600030101010101" pitchFamily="2" charset="-122"/>
            </a:endParaRPr>
          </a:p>
        </p:txBody>
      </p:sp>
    </p:spTree>
    <p:extLst>
      <p:ext uri="{BB962C8B-B14F-4D97-AF65-F5344CB8AC3E}">
        <p14:creationId xmlns:p14="http://schemas.microsoft.com/office/powerpoint/2010/main" val="2900127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46503B4-305C-49CC-A644-6045F53510CA}"/>
              </a:ext>
            </a:extLst>
          </p:cNvPr>
          <p:cNvPicPr>
            <a:picLocks noChangeAspect="1"/>
          </p:cNvPicPr>
          <p:nvPr/>
        </p:nvPicPr>
        <p:blipFill>
          <a:blip r:embed="rId3"/>
          <a:stretch>
            <a:fillRect/>
          </a:stretch>
        </p:blipFill>
        <p:spPr>
          <a:xfrm>
            <a:off x="9824841" y="1903699"/>
            <a:ext cx="7911170" cy="6777114"/>
          </a:xfrm>
          <a:prstGeom prst="rect">
            <a:avLst/>
          </a:prstGeom>
        </p:spPr>
      </p:pic>
      <p:sp>
        <p:nvSpPr>
          <p:cNvPr id="4" name="TextBox 3">
            <a:extLst>
              <a:ext uri="{FF2B5EF4-FFF2-40B4-BE49-F238E27FC236}">
                <a16:creationId xmlns:a16="http://schemas.microsoft.com/office/drawing/2014/main" id="{FDAFA0E4-95B6-493A-9BDA-8845AE0A4F86}"/>
              </a:ext>
            </a:extLst>
          </p:cNvPr>
          <p:cNvSpPr txBox="1"/>
          <p:nvPr/>
        </p:nvSpPr>
        <p:spPr>
          <a:xfrm>
            <a:off x="2373733" y="5715723"/>
            <a:ext cx="3178819" cy="1200329"/>
          </a:xfrm>
          <a:prstGeom prst="rect">
            <a:avLst/>
          </a:prstGeom>
          <a:noFill/>
        </p:spPr>
        <p:txBody>
          <a:bodyPr wrap="none" rtlCol="0">
            <a:spAutoFit/>
          </a:bodyPr>
          <a:lstStyle/>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WFCTA: shower</a:t>
            </a:r>
          </a:p>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development</a:t>
            </a:r>
            <a:endParaRPr lang="zh-CN" altLang="en-US" sz="3600" b="1" kern="1200" dirty="0">
              <a:solidFill>
                <a:prstClr val="black"/>
              </a:solidFill>
              <a:latin typeface="Calibri"/>
              <a:ea typeface="宋体" panose="02010600030101010101" pitchFamily="2" charset="-122"/>
            </a:endParaRPr>
          </a:p>
        </p:txBody>
      </p:sp>
      <p:grpSp>
        <p:nvGrpSpPr>
          <p:cNvPr id="22" name="组合 21">
            <a:extLst>
              <a:ext uri="{FF2B5EF4-FFF2-40B4-BE49-F238E27FC236}">
                <a16:creationId xmlns:a16="http://schemas.microsoft.com/office/drawing/2014/main" id="{7FAC3455-BD9A-44C2-A54A-CBCB4BEE526D}"/>
              </a:ext>
            </a:extLst>
          </p:cNvPr>
          <p:cNvGrpSpPr/>
          <p:nvPr/>
        </p:nvGrpSpPr>
        <p:grpSpPr>
          <a:xfrm>
            <a:off x="164904" y="1596669"/>
            <a:ext cx="9398672" cy="12170750"/>
            <a:chOff x="82452" y="798334"/>
            <a:chExt cx="4699336" cy="6085375"/>
          </a:xfrm>
        </p:grpSpPr>
        <p:sp>
          <p:nvSpPr>
            <p:cNvPr id="21" name="矩形 20">
              <a:extLst>
                <a:ext uri="{FF2B5EF4-FFF2-40B4-BE49-F238E27FC236}">
                  <a16:creationId xmlns:a16="http://schemas.microsoft.com/office/drawing/2014/main" id="{42B0512B-B4A5-4692-8F69-52D347F8762F}"/>
                </a:ext>
              </a:extLst>
            </p:cNvPr>
            <p:cNvSpPr/>
            <p:nvPr/>
          </p:nvSpPr>
          <p:spPr>
            <a:xfrm>
              <a:off x="82452" y="798334"/>
              <a:ext cx="4699336" cy="807661"/>
            </a:xfrm>
            <a:prstGeom prst="rect">
              <a:avLst/>
            </a:prstGeom>
            <a:gradFill>
              <a:gsLst>
                <a:gs pos="0">
                  <a:srgbClr val="080B0F"/>
                </a:gs>
                <a:gs pos="100000">
                  <a:schemeClr val="accent1">
                    <a:lumMod val="45000"/>
                    <a:lumOff val="55000"/>
                  </a:schemeClr>
                </a:gs>
                <a:gs pos="73000">
                  <a:srgbClr val="050505"/>
                </a:gs>
                <a:gs pos="100000">
                  <a:schemeClr val="accent1">
                    <a:lumMod val="30000"/>
                    <a:lumOff val="7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pic>
          <p:nvPicPr>
            <p:cNvPr id="34" name="Picture 2" descr="See the source image">
              <a:extLst>
                <a:ext uri="{FF2B5EF4-FFF2-40B4-BE49-F238E27FC236}">
                  <a16:creationId xmlns:a16="http://schemas.microsoft.com/office/drawing/2014/main" id="{3550B5DC-3CB8-485F-89D2-D0B9971966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52" y="1605995"/>
              <a:ext cx="4699336" cy="5277714"/>
            </a:xfrm>
            <a:prstGeom prst="rect">
              <a:avLst/>
            </a:prstGeom>
            <a:noFill/>
            <a:extLst>
              <a:ext uri="{909E8E84-426E-40DD-AFC4-6F175D3DCCD1}">
                <a14:hiddenFill xmlns:a14="http://schemas.microsoft.com/office/drawing/2010/main">
                  <a:solidFill>
                    <a:srgbClr val="FFFFFF"/>
                  </a:solidFill>
                </a14:hiddenFill>
              </a:ext>
            </a:extLst>
          </p:spPr>
        </p:pic>
      </p:grpSp>
      <p:pic>
        <p:nvPicPr>
          <p:cNvPr id="36" name="Picture 2">
            <a:extLst>
              <a:ext uri="{FF2B5EF4-FFF2-40B4-BE49-F238E27FC236}">
                <a16:creationId xmlns:a16="http://schemas.microsoft.com/office/drawing/2014/main" id="{1B8DD918-0C4C-4102-BF87-CECF3393E620}"/>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rot="6771971">
            <a:off x="5406776" y="2181920"/>
            <a:ext cx="2229588" cy="1445608"/>
          </a:xfrm>
          <a:prstGeom prst="rect">
            <a:avLst/>
          </a:prstGeom>
          <a:noFill/>
          <a:extLst>
            <a:ext uri="{909E8E84-426E-40DD-AFC4-6F175D3DCCD1}">
              <a14:hiddenFill xmlns:a14="http://schemas.microsoft.com/office/drawing/2010/main">
                <a:solidFill>
                  <a:srgbClr val="FFFFFF"/>
                </a:solidFill>
              </a14:hiddenFill>
            </a:ext>
          </a:extLst>
        </p:spPr>
      </p:pic>
      <p:pic>
        <p:nvPicPr>
          <p:cNvPr id="40" name="图片 5">
            <a:extLst>
              <a:ext uri="{FF2B5EF4-FFF2-40B4-BE49-F238E27FC236}">
                <a16:creationId xmlns:a16="http://schemas.microsoft.com/office/drawing/2014/main" id="{2AC60E0C-AF22-49C8-830B-4F2A39341683}"/>
              </a:ext>
            </a:extLst>
          </p:cNvPr>
          <p:cNvPicPr>
            <a:picLocks noChangeAspect="1"/>
          </p:cNvPicPr>
          <p:nvPr/>
        </p:nvPicPr>
        <p:blipFill rotWithShape="1">
          <a:blip r:embed="rId6"/>
          <a:srcRect t="32763"/>
          <a:stretch/>
        </p:blipFill>
        <p:spPr>
          <a:xfrm>
            <a:off x="-27776" y="10358439"/>
            <a:ext cx="9803652" cy="3596210"/>
          </a:xfrm>
          <a:prstGeom prst="rect">
            <a:avLst/>
          </a:prstGeom>
          <a:ln>
            <a:noFill/>
          </a:ln>
          <a:effectLst>
            <a:softEdge rad="112500"/>
          </a:effectLst>
        </p:spPr>
      </p:pic>
      <p:sp>
        <p:nvSpPr>
          <p:cNvPr id="29" name="Slide Number Placeholder 2">
            <a:extLst>
              <a:ext uri="{FF2B5EF4-FFF2-40B4-BE49-F238E27FC236}">
                <a16:creationId xmlns:a16="http://schemas.microsoft.com/office/drawing/2014/main" id="{700C1A20-3B55-495A-8AB2-C030C85AE178}"/>
              </a:ext>
            </a:extLst>
          </p:cNvPr>
          <p:cNvSpPr>
            <a:spLocks noGrp="1"/>
          </p:cNvSpPr>
          <p:nvPr>
            <p:ph type="sldNum" sz="quarter" idx="12"/>
          </p:nvPr>
        </p:nvSpPr>
        <p:spPr>
          <a:xfrm>
            <a:off x="398066" y="12365782"/>
            <a:ext cx="5483544" cy="730080"/>
          </a:xfrm>
        </p:spPr>
        <p:txBody>
          <a:bodyPr/>
          <a:lstStyle/>
          <a:p>
            <a:pPr defTabSz="1828800" hangingPunct="1">
              <a:lnSpc>
                <a:spcPct val="100000"/>
              </a:lnSpc>
              <a:spcBef>
                <a:spcPts val="0"/>
              </a:spcBef>
              <a:defRPr/>
            </a:pPr>
            <a:fld id="{E077DA78-E013-4A8C-AD75-63A150561B10}" type="slidenum">
              <a:rPr lang="zh-CN" altLang="en-US" kern="1200">
                <a:solidFill>
                  <a:prstClr val="black">
                    <a:tint val="75000"/>
                  </a:prstClr>
                </a:solidFill>
                <a:latin typeface="Calibri"/>
                <a:ea typeface="宋体" panose="02010600030101010101" pitchFamily="2" charset="-122"/>
              </a:rPr>
              <a:pPr defTabSz="1828800" hangingPunct="1">
                <a:lnSpc>
                  <a:spcPct val="100000"/>
                </a:lnSpc>
                <a:spcBef>
                  <a:spcPts val="0"/>
                </a:spcBef>
                <a:defRPr/>
              </a:pPr>
              <a:t>19</a:t>
            </a:fld>
            <a:endParaRPr lang="zh-CN" altLang="en-US" kern="1200" dirty="0">
              <a:solidFill>
                <a:prstClr val="black">
                  <a:tint val="75000"/>
                </a:prstClr>
              </a:solidFill>
              <a:latin typeface="Calibri"/>
              <a:ea typeface="宋体" panose="02010600030101010101" pitchFamily="2" charset="-122"/>
            </a:endParaRPr>
          </a:p>
        </p:txBody>
      </p:sp>
      <p:sp>
        <p:nvSpPr>
          <p:cNvPr id="2" name="TextBox 1">
            <a:extLst>
              <a:ext uri="{FF2B5EF4-FFF2-40B4-BE49-F238E27FC236}">
                <a16:creationId xmlns:a16="http://schemas.microsoft.com/office/drawing/2014/main" id="{BCFA1271-673B-48FF-BE1D-B1A24F3F3EAE}"/>
              </a:ext>
            </a:extLst>
          </p:cNvPr>
          <p:cNvSpPr txBox="1"/>
          <p:nvPr/>
        </p:nvSpPr>
        <p:spPr>
          <a:xfrm>
            <a:off x="10220733" y="8256478"/>
            <a:ext cx="3381375" cy="1754326"/>
          </a:xfrm>
          <a:prstGeom prst="rect">
            <a:avLst/>
          </a:prstGeom>
          <a:noFill/>
        </p:spPr>
        <p:txBody>
          <a:bodyPr wrap="none" rtlCol="0">
            <a:spAutoFit/>
          </a:bodyPr>
          <a:lstStyle/>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Ground array of </a:t>
            </a:r>
          </a:p>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μ-detectors for </a:t>
            </a:r>
          </a:p>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μ-content of EAS</a:t>
            </a:r>
            <a:endParaRPr lang="zh-CN" altLang="en-US" sz="3600" b="1" kern="1200" dirty="0">
              <a:solidFill>
                <a:prstClr val="black"/>
              </a:solidFill>
              <a:latin typeface="Calibri"/>
              <a:ea typeface="宋体" panose="02010600030101010101" pitchFamily="2" charset="-122"/>
            </a:endParaRPr>
          </a:p>
        </p:txBody>
      </p:sp>
      <p:sp>
        <p:nvSpPr>
          <p:cNvPr id="41" name="标题 1">
            <a:extLst>
              <a:ext uri="{FF2B5EF4-FFF2-40B4-BE49-F238E27FC236}">
                <a16:creationId xmlns:a16="http://schemas.microsoft.com/office/drawing/2014/main" id="{3568B616-C8D7-4EB9-9A8F-52A925FF57C7}"/>
              </a:ext>
            </a:extLst>
          </p:cNvPr>
          <p:cNvSpPr>
            <a:spLocks noGrp="1"/>
          </p:cNvSpPr>
          <p:nvPr>
            <p:ph type="title"/>
          </p:nvPr>
        </p:nvSpPr>
        <p:spPr>
          <a:xfrm>
            <a:off x="2051945" y="447723"/>
            <a:ext cx="9527314" cy="967070"/>
          </a:xfrm>
          <a:noFill/>
        </p:spPr>
        <p:txBody>
          <a:bodyPr>
            <a:noAutofit/>
          </a:bodyPr>
          <a:lstStyle/>
          <a:p>
            <a:pPr algn="ctr">
              <a:spcBef>
                <a:spcPts val="1200"/>
              </a:spcBef>
              <a:defRPr/>
            </a:pPr>
            <a:r>
              <a:rPr lang="en-US" altLang="zh-CN" sz="6400" dirty="0">
                <a:solidFill>
                  <a:schemeClr val="tx1"/>
                </a:solidFill>
                <a:effectLst>
                  <a:outerShdw blurRad="38100" dist="38100" dir="2700000" algn="tl">
                    <a:srgbClr val="000000">
                      <a:alpha val="43137"/>
                    </a:srgbClr>
                  </a:outerShdw>
                </a:effectLst>
                <a:latin typeface="Calibri"/>
                <a:ea typeface="宋体" panose="02010600030101010101" pitchFamily="2" charset="-122"/>
              </a:rPr>
              <a:t> Hybrid Detection of EAS</a:t>
            </a:r>
            <a:endParaRPr lang="zh-CN" altLang="en-US" sz="6400" b="0" dirty="0">
              <a:solidFill>
                <a:schemeClr val="tx1"/>
              </a:solidFill>
              <a:effectLst>
                <a:outerShdw blurRad="38100" dist="38100" dir="2700000" algn="tl">
                  <a:srgbClr val="000000">
                    <a:alpha val="43137"/>
                  </a:srgbClr>
                </a:outerShdw>
              </a:effectLst>
              <a:latin typeface="Calibri"/>
              <a:ea typeface="宋体" panose="02010600030101010101" pitchFamily="2" charset="-122"/>
            </a:endParaRPr>
          </a:p>
        </p:txBody>
      </p:sp>
      <p:grpSp>
        <p:nvGrpSpPr>
          <p:cNvPr id="20" name="组合 19">
            <a:extLst>
              <a:ext uri="{FF2B5EF4-FFF2-40B4-BE49-F238E27FC236}">
                <a16:creationId xmlns:a16="http://schemas.microsoft.com/office/drawing/2014/main" id="{C1D77883-7FC9-4880-AA77-5E7171B34722}"/>
              </a:ext>
            </a:extLst>
          </p:cNvPr>
          <p:cNvGrpSpPr/>
          <p:nvPr/>
        </p:nvGrpSpPr>
        <p:grpSpPr>
          <a:xfrm>
            <a:off x="14135236" y="0"/>
            <a:ext cx="10083860" cy="13716000"/>
            <a:chOff x="7067618" y="0"/>
            <a:chExt cx="5041930" cy="6858000"/>
          </a:xfrm>
        </p:grpSpPr>
        <p:pic>
          <p:nvPicPr>
            <p:cNvPr id="19" name="图片 18">
              <a:extLst>
                <a:ext uri="{FF2B5EF4-FFF2-40B4-BE49-F238E27FC236}">
                  <a16:creationId xmlns:a16="http://schemas.microsoft.com/office/drawing/2014/main" id="{B72D5F91-2A0D-4FB6-8ADF-7BAC473D37A4}"/>
                </a:ext>
              </a:extLst>
            </p:cNvPr>
            <p:cNvPicPr>
              <a:picLocks noChangeAspect="1"/>
            </p:cNvPicPr>
            <p:nvPr/>
          </p:nvPicPr>
          <p:blipFill>
            <a:blip r:embed="rId7"/>
            <a:stretch>
              <a:fillRect/>
            </a:stretch>
          </p:blipFill>
          <p:spPr>
            <a:xfrm>
              <a:off x="7067618" y="0"/>
              <a:ext cx="5041930" cy="6858000"/>
            </a:xfrm>
            <a:prstGeom prst="rect">
              <a:avLst/>
            </a:prstGeom>
          </p:spPr>
        </p:pic>
        <p:sp>
          <p:nvSpPr>
            <p:cNvPr id="37" name="文本框 36">
              <a:extLst>
                <a:ext uri="{FF2B5EF4-FFF2-40B4-BE49-F238E27FC236}">
                  <a16:creationId xmlns:a16="http://schemas.microsoft.com/office/drawing/2014/main" id="{15BA850D-5FAB-43C4-9863-0005000049B2}"/>
                </a:ext>
              </a:extLst>
            </p:cNvPr>
            <p:cNvSpPr txBox="1"/>
            <p:nvPr/>
          </p:nvSpPr>
          <p:spPr>
            <a:xfrm>
              <a:off x="11153835" y="3882531"/>
              <a:ext cx="863994" cy="384208"/>
            </a:xfrm>
            <a:prstGeom prst="rect">
              <a:avLst/>
            </a:prstGeom>
            <a:noFill/>
            <a:ln w="12700">
              <a:noFill/>
              <a:prstDash val="dash"/>
            </a:ln>
          </p:spPr>
          <p:txBody>
            <a:bodyPr wrap="square" rtlCol="0">
              <a:spAutoFit/>
            </a:bodyPr>
            <a:lstStyle/>
            <a:p>
              <a:pPr defTabSz="2160270" fontAlgn="base" hangingPunct="1">
                <a:lnSpc>
                  <a:spcPct val="120000"/>
                </a:lnSpc>
                <a:spcBef>
                  <a:spcPct val="0"/>
                </a:spcBef>
                <a:spcAft>
                  <a:spcPct val="0"/>
                </a:spcAft>
                <a:defRPr/>
              </a:pPr>
              <a:r>
                <a:rPr lang="en-US" altLang="zh-CN" sz="4000" b="1" kern="1200" spc="708" dirty="0" err="1">
                  <a:solidFill>
                    <a:prstClr val="black"/>
                  </a:solidFill>
                  <a:latin typeface="微软雅黑" panose="020B0503020204020204" charset="-122"/>
                  <a:ea typeface="微软雅黑" panose="020B0503020204020204" charset="-122"/>
                </a:rPr>
                <a:t>X</a:t>
              </a:r>
              <a:r>
                <a:rPr lang="en-US" altLang="zh-CN" sz="4000" b="1" kern="1200" spc="708" baseline="-25000" dirty="0" err="1">
                  <a:solidFill>
                    <a:prstClr val="black"/>
                  </a:solidFill>
                  <a:latin typeface="微软雅黑" panose="020B0503020204020204" charset="-122"/>
                  <a:ea typeface="微软雅黑" panose="020B0503020204020204" charset="-122"/>
                </a:rPr>
                <a:t>max</a:t>
              </a:r>
              <a:endParaRPr lang="zh-CN" altLang="en-US" sz="4000" b="1" kern="1200" spc="708" baseline="-25000" dirty="0">
                <a:solidFill>
                  <a:prstClr val="black"/>
                </a:solidFill>
                <a:latin typeface="微软雅黑" panose="020B0503020204020204" charset="-122"/>
                <a:ea typeface="微软雅黑" panose="020B0503020204020204" charset="-122"/>
              </a:endParaRPr>
            </a:p>
          </p:txBody>
        </p:sp>
      </p:grpSp>
      <p:sp>
        <p:nvSpPr>
          <p:cNvPr id="23" name="椭圆 22">
            <a:extLst>
              <a:ext uri="{FF2B5EF4-FFF2-40B4-BE49-F238E27FC236}">
                <a16:creationId xmlns:a16="http://schemas.microsoft.com/office/drawing/2014/main" id="{6DF7D090-3294-451A-82FA-7818B56E8A2C}"/>
              </a:ext>
            </a:extLst>
          </p:cNvPr>
          <p:cNvSpPr/>
          <p:nvPr/>
        </p:nvSpPr>
        <p:spPr>
          <a:xfrm>
            <a:off x="11410817" y="7028337"/>
            <a:ext cx="169734" cy="166254"/>
          </a:xfrm>
          <a:prstGeom prst="ellipse">
            <a:avLst/>
          </a:prstGeom>
          <a:no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sp>
        <p:nvSpPr>
          <p:cNvPr id="111" name="TextBox 1">
            <a:extLst>
              <a:ext uri="{FF2B5EF4-FFF2-40B4-BE49-F238E27FC236}">
                <a16:creationId xmlns:a16="http://schemas.microsoft.com/office/drawing/2014/main" id="{9677ED20-C11E-449B-B6D7-732D80E349DF}"/>
              </a:ext>
            </a:extLst>
          </p:cNvPr>
          <p:cNvSpPr txBox="1"/>
          <p:nvPr/>
        </p:nvSpPr>
        <p:spPr>
          <a:xfrm>
            <a:off x="11617342" y="6344555"/>
            <a:ext cx="1844672" cy="954107"/>
          </a:xfrm>
          <a:prstGeom prst="rect">
            <a:avLst/>
          </a:prstGeom>
          <a:noFill/>
        </p:spPr>
        <p:txBody>
          <a:bodyPr wrap="none" rtlCol="0">
            <a:spAutoFit/>
          </a:bodyPr>
          <a:lstStyle/>
          <a:p>
            <a:pPr defTabSz="1828800" hangingPunct="1">
              <a:lnSpc>
                <a:spcPct val="100000"/>
              </a:lnSpc>
              <a:spcBef>
                <a:spcPts val="0"/>
              </a:spcBef>
              <a:defRPr/>
            </a:pPr>
            <a:r>
              <a:rPr lang="en-US" altLang="zh-CN" sz="2800" b="1" kern="1200" dirty="0">
                <a:solidFill>
                  <a:srgbClr val="0070C0"/>
                </a:solidFill>
                <a:latin typeface="Calibri"/>
                <a:ea typeface="宋体" panose="02010600030101010101" pitchFamily="2" charset="-122"/>
              </a:rPr>
              <a:t>scintillator </a:t>
            </a:r>
          </a:p>
          <a:p>
            <a:pPr defTabSz="1828800" hangingPunct="1">
              <a:lnSpc>
                <a:spcPct val="100000"/>
              </a:lnSpc>
              <a:spcBef>
                <a:spcPts val="0"/>
              </a:spcBef>
              <a:defRPr/>
            </a:pPr>
            <a:r>
              <a:rPr lang="en-US" altLang="zh-CN" sz="2800" b="1" kern="1200" dirty="0">
                <a:solidFill>
                  <a:srgbClr val="0070C0"/>
                </a:solidFill>
                <a:latin typeface="Calibri"/>
                <a:ea typeface="宋体" panose="02010600030101010101" pitchFamily="2" charset="-122"/>
              </a:rPr>
              <a:t>μ-detector </a:t>
            </a:r>
            <a:endParaRPr lang="zh-CN" altLang="en-US" sz="2800" b="1" kern="1200" dirty="0">
              <a:solidFill>
                <a:srgbClr val="0070C0"/>
              </a:solidFill>
              <a:latin typeface="Calibri"/>
              <a:ea typeface="宋体" panose="02010600030101010101" pitchFamily="2" charset="-122"/>
            </a:endParaRPr>
          </a:p>
        </p:txBody>
      </p:sp>
      <p:sp>
        <p:nvSpPr>
          <p:cNvPr id="112" name="TextBox 1">
            <a:extLst>
              <a:ext uri="{FF2B5EF4-FFF2-40B4-BE49-F238E27FC236}">
                <a16:creationId xmlns:a16="http://schemas.microsoft.com/office/drawing/2014/main" id="{B0439AAB-DA93-44B3-8FA1-7B6EB6113A1A}"/>
              </a:ext>
            </a:extLst>
          </p:cNvPr>
          <p:cNvSpPr txBox="1"/>
          <p:nvPr/>
        </p:nvSpPr>
        <p:spPr>
          <a:xfrm>
            <a:off x="11135132" y="11429170"/>
            <a:ext cx="2897524" cy="1754326"/>
          </a:xfrm>
          <a:prstGeom prst="rect">
            <a:avLst/>
          </a:prstGeom>
          <a:noFill/>
        </p:spPr>
        <p:txBody>
          <a:bodyPr wrap="none" rtlCol="0">
            <a:spAutoFit/>
          </a:bodyPr>
          <a:lstStyle/>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Cherenkov </a:t>
            </a:r>
          </a:p>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Telescopes for</a:t>
            </a:r>
          </a:p>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image of EAS</a:t>
            </a:r>
            <a:endParaRPr lang="zh-CN" altLang="en-US" sz="3600" b="1" kern="1200" dirty="0">
              <a:solidFill>
                <a:prstClr val="black"/>
              </a:solidFill>
              <a:latin typeface="Calibri"/>
              <a:ea typeface="宋体" panose="02010600030101010101" pitchFamily="2" charset="-122"/>
            </a:endParaRPr>
          </a:p>
        </p:txBody>
      </p:sp>
      <p:sp>
        <p:nvSpPr>
          <p:cNvPr id="113" name="TextBox 1">
            <a:extLst>
              <a:ext uri="{FF2B5EF4-FFF2-40B4-BE49-F238E27FC236}">
                <a16:creationId xmlns:a16="http://schemas.microsoft.com/office/drawing/2014/main" id="{20B18746-C8FF-4601-97D3-A244F3B2A820}"/>
              </a:ext>
            </a:extLst>
          </p:cNvPr>
          <p:cNvSpPr txBox="1"/>
          <p:nvPr/>
        </p:nvSpPr>
        <p:spPr>
          <a:xfrm>
            <a:off x="11910992" y="2091191"/>
            <a:ext cx="4419864" cy="646331"/>
          </a:xfrm>
          <a:prstGeom prst="rect">
            <a:avLst/>
          </a:prstGeom>
          <a:noFill/>
        </p:spPr>
        <p:txBody>
          <a:bodyPr wrap="none" rtlCol="0">
            <a:spAutoFit/>
          </a:bodyPr>
          <a:lstStyle/>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1 </a:t>
            </a:r>
            <a:r>
              <a:rPr lang="en-US" altLang="zh-CN" sz="3600" b="1" kern="1200" dirty="0" err="1">
                <a:solidFill>
                  <a:prstClr val="black"/>
                </a:solidFill>
                <a:latin typeface="Calibri"/>
                <a:ea typeface="宋体" panose="02010600030101010101" pitchFamily="2" charset="-122"/>
              </a:rPr>
              <a:t>PeV</a:t>
            </a:r>
            <a:r>
              <a:rPr lang="en-US" altLang="zh-CN" sz="3600" b="1" kern="1200" dirty="0">
                <a:solidFill>
                  <a:prstClr val="black"/>
                </a:solidFill>
                <a:latin typeface="Calibri"/>
                <a:ea typeface="宋体" panose="02010600030101010101" pitchFamily="2" charset="-122"/>
              </a:rPr>
              <a:t> proton in KM2A</a:t>
            </a:r>
            <a:endParaRPr lang="zh-CN" altLang="en-US" sz="3600" b="1" kern="1200" dirty="0">
              <a:solidFill>
                <a:prstClr val="black"/>
              </a:solidFill>
              <a:latin typeface="Calibri"/>
              <a:ea typeface="宋体" panose="02010600030101010101" pitchFamily="2" charset="-122"/>
            </a:endParaRPr>
          </a:p>
        </p:txBody>
      </p:sp>
      <p:sp>
        <p:nvSpPr>
          <p:cNvPr id="114" name="TextBox 1">
            <a:extLst>
              <a:ext uri="{FF2B5EF4-FFF2-40B4-BE49-F238E27FC236}">
                <a16:creationId xmlns:a16="http://schemas.microsoft.com/office/drawing/2014/main" id="{0A4A2346-A54D-43E3-80A9-4DCC4E5CAA45}"/>
              </a:ext>
            </a:extLst>
          </p:cNvPr>
          <p:cNvSpPr txBox="1"/>
          <p:nvPr/>
        </p:nvSpPr>
        <p:spPr>
          <a:xfrm>
            <a:off x="20096638" y="463511"/>
            <a:ext cx="2677400" cy="646331"/>
          </a:xfrm>
          <a:prstGeom prst="rect">
            <a:avLst/>
          </a:prstGeom>
          <a:noFill/>
        </p:spPr>
        <p:txBody>
          <a:bodyPr wrap="none" rtlCol="0">
            <a:spAutoFit/>
          </a:bodyPr>
          <a:lstStyle/>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1 </a:t>
            </a:r>
            <a:r>
              <a:rPr lang="en-US" altLang="zh-CN" sz="3600" b="1" kern="1200" dirty="0" err="1">
                <a:solidFill>
                  <a:prstClr val="black"/>
                </a:solidFill>
                <a:latin typeface="Calibri"/>
                <a:ea typeface="宋体" panose="02010600030101010101" pitchFamily="2" charset="-122"/>
              </a:rPr>
              <a:t>PeV</a:t>
            </a:r>
            <a:r>
              <a:rPr lang="en-US" altLang="zh-CN" sz="3600" b="1" kern="1200" dirty="0">
                <a:solidFill>
                  <a:prstClr val="black"/>
                </a:solidFill>
                <a:latin typeface="Calibri"/>
                <a:ea typeface="宋体" panose="02010600030101010101" pitchFamily="2" charset="-122"/>
              </a:rPr>
              <a:t> proton</a:t>
            </a:r>
            <a:endParaRPr lang="zh-CN" altLang="en-US" sz="3600" b="1" kern="1200" dirty="0">
              <a:solidFill>
                <a:prstClr val="black"/>
              </a:solidFill>
              <a:latin typeface="Calibri"/>
              <a:ea typeface="宋体" panose="02010600030101010101" pitchFamily="2" charset="-122"/>
            </a:endParaRPr>
          </a:p>
        </p:txBody>
      </p:sp>
      <p:sp>
        <p:nvSpPr>
          <p:cNvPr id="115" name="TextBox 1">
            <a:extLst>
              <a:ext uri="{FF2B5EF4-FFF2-40B4-BE49-F238E27FC236}">
                <a16:creationId xmlns:a16="http://schemas.microsoft.com/office/drawing/2014/main" id="{67D41E9E-7CDC-45DC-BFCA-943904EBA4AB}"/>
              </a:ext>
            </a:extLst>
          </p:cNvPr>
          <p:cNvSpPr txBox="1"/>
          <p:nvPr/>
        </p:nvSpPr>
        <p:spPr>
          <a:xfrm>
            <a:off x="21526068" y="10667166"/>
            <a:ext cx="1752852" cy="1754326"/>
          </a:xfrm>
          <a:prstGeom prst="rect">
            <a:avLst/>
          </a:prstGeom>
          <a:noFill/>
        </p:spPr>
        <p:txBody>
          <a:bodyPr wrap="none" rtlCol="0">
            <a:spAutoFit/>
          </a:bodyPr>
          <a:lstStyle/>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1 </a:t>
            </a:r>
            <a:r>
              <a:rPr lang="en-US" altLang="zh-CN" sz="3600" b="1" kern="1200" dirty="0" err="1">
                <a:solidFill>
                  <a:prstClr val="black"/>
                </a:solidFill>
                <a:latin typeface="Calibri"/>
                <a:ea typeface="宋体" panose="02010600030101010101" pitchFamily="2" charset="-122"/>
              </a:rPr>
              <a:t>PeV</a:t>
            </a:r>
            <a:r>
              <a:rPr lang="en-US" altLang="zh-CN" sz="3600" b="1" kern="1200" dirty="0">
                <a:solidFill>
                  <a:prstClr val="black"/>
                </a:solidFill>
                <a:latin typeface="Calibri"/>
                <a:ea typeface="宋体" panose="02010600030101010101" pitchFamily="2" charset="-122"/>
              </a:rPr>
              <a:t> </a:t>
            </a:r>
          </a:p>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proton</a:t>
            </a:r>
          </a:p>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in WFCT</a:t>
            </a:r>
            <a:endParaRPr lang="zh-CN" altLang="en-US" sz="3600" b="1" kern="1200" dirty="0">
              <a:solidFill>
                <a:prstClr val="black"/>
              </a:solidFill>
              <a:latin typeface="Calibri"/>
              <a:ea typeface="宋体" panose="02010600030101010101" pitchFamily="2" charset="-122"/>
            </a:endParaRPr>
          </a:p>
        </p:txBody>
      </p:sp>
      <p:cxnSp>
        <p:nvCxnSpPr>
          <p:cNvPr id="117" name="连接符: 肘形 116">
            <a:extLst>
              <a:ext uri="{FF2B5EF4-FFF2-40B4-BE49-F238E27FC236}">
                <a16:creationId xmlns:a16="http://schemas.microsoft.com/office/drawing/2014/main" id="{B182A9A1-F086-4758-8442-08CA42AF6533}"/>
              </a:ext>
            </a:extLst>
          </p:cNvPr>
          <p:cNvCxnSpPr>
            <a:cxnSpLocks/>
          </p:cNvCxnSpPr>
          <p:nvPr/>
        </p:nvCxnSpPr>
        <p:spPr>
          <a:xfrm flipV="1">
            <a:off x="9563577" y="8625810"/>
            <a:ext cx="8987654" cy="2041360"/>
          </a:xfrm>
          <a:prstGeom prst="bentConnector3">
            <a:avLst>
              <a:gd name="adj1" fmla="val 47225"/>
            </a:avLst>
          </a:prstGeom>
          <a:ln w="571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2" name="直接连接符 121">
            <a:extLst>
              <a:ext uri="{FF2B5EF4-FFF2-40B4-BE49-F238E27FC236}">
                <a16:creationId xmlns:a16="http://schemas.microsoft.com/office/drawing/2014/main" id="{819A4D50-1408-464B-BE54-AFCFABB40355}"/>
              </a:ext>
            </a:extLst>
          </p:cNvPr>
          <p:cNvCxnSpPr/>
          <p:nvPr/>
        </p:nvCxnSpPr>
        <p:spPr>
          <a:xfrm flipV="1">
            <a:off x="18495814" y="1638230"/>
            <a:ext cx="0" cy="6964572"/>
          </a:xfrm>
          <a:prstGeom prst="line">
            <a:avLst/>
          </a:prstGeom>
          <a:ln w="57150">
            <a:solidFill>
              <a:srgbClr val="C3D69B"/>
            </a:solidFill>
          </a:ln>
        </p:spPr>
        <p:style>
          <a:lnRef idx="1">
            <a:schemeClr val="accent1"/>
          </a:lnRef>
          <a:fillRef idx="0">
            <a:schemeClr val="accent1"/>
          </a:fillRef>
          <a:effectRef idx="0">
            <a:schemeClr val="accent1"/>
          </a:effectRef>
          <a:fontRef idx="minor">
            <a:schemeClr val="tx1"/>
          </a:fontRef>
        </p:style>
      </p:cxnSp>
      <p:sp>
        <p:nvSpPr>
          <p:cNvPr id="127" name="矩形 126">
            <a:extLst>
              <a:ext uri="{FF2B5EF4-FFF2-40B4-BE49-F238E27FC236}">
                <a16:creationId xmlns:a16="http://schemas.microsoft.com/office/drawing/2014/main" id="{DEF08228-1899-4B81-B165-750E56376CB4}"/>
              </a:ext>
            </a:extLst>
          </p:cNvPr>
          <p:cNvSpPr/>
          <p:nvPr/>
        </p:nvSpPr>
        <p:spPr>
          <a:xfrm>
            <a:off x="11420312" y="6627670"/>
            <a:ext cx="144000" cy="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spTree>
    <p:extLst>
      <p:ext uri="{BB962C8B-B14F-4D97-AF65-F5344CB8AC3E}">
        <p14:creationId xmlns:p14="http://schemas.microsoft.com/office/powerpoint/2010/main" val="5696786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69409AB-1591-4B07-AC0C-452512F5DF2C}"/>
              </a:ext>
            </a:extLst>
          </p:cNvPr>
          <p:cNvPicPr>
            <a:picLocks noChangeAspect="1"/>
          </p:cNvPicPr>
          <p:nvPr/>
        </p:nvPicPr>
        <p:blipFill rotWithShape="1">
          <a:blip r:embed="rId2"/>
          <a:srcRect r="2139" b="12130"/>
          <a:stretch/>
        </p:blipFill>
        <p:spPr>
          <a:xfrm>
            <a:off x="11638013" y="3139812"/>
            <a:ext cx="11621486" cy="9766860"/>
          </a:xfrm>
          <a:prstGeom prst="rect">
            <a:avLst/>
          </a:prstGeom>
        </p:spPr>
      </p:pic>
      <p:sp>
        <p:nvSpPr>
          <p:cNvPr id="3" name="内容占位符 2">
            <a:extLst>
              <a:ext uri="{FF2B5EF4-FFF2-40B4-BE49-F238E27FC236}">
                <a16:creationId xmlns:a16="http://schemas.microsoft.com/office/drawing/2014/main" id="{1ABD0735-52C0-4D7F-B1EA-A31257BB833B}"/>
              </a:ext>
            </a:extLst>
          </p:cNvPr>
          <p:cNvSpPr>
            <a:spLocks noGrp="1"/>
          </p:cNvSpPr>
          <p:nvPr>
            <p:ph idx="1"/>
          </p:nvPr>
        </p:nvSpPr>
        <p:spPr>
          <a:xfrm>
            <a:off x="437200" y="8031456"/>
            <a:ext cx="7578336" cy="5307264"/>
          </a:xfrm>
        </p:spPr>
        <p:txBody>
          <a:bodyPr>
            <a:normAutofit fontScale="92500" lnSpcReduction="10000"/>
          </a:bodyPr>
          <a:lstStyle/>
          <a:p>
            <a:r>
              <a:rPr lang="en-US" altLang="zh-CN" sz="3600" b="1" dirty="0">
                <a:latin typeface="黑体" panose="02010609060101010101" pitchFamily="49" charset="-122"/>
                <a:ea typeface="黑体" panose="02010609060101010101" pitchFamily="49" charset="-122"/>
              </a:rPr>
              <a:t>WFCTA measured the event simultaneously </a:t>
            </a:r>
          </a:p>
          <a:p>
            <a:pPr marL="0" indent="0">
              <a:buNone/>
            </a:pPr>
            <a:r>
              <a:rPr lang="en-US" altLang="zh-CN" sz="3600" b="1" dirty="0">
                <a:solidFill>
                  <a:srgbClr val="0070C0"/>
                </a:solidFill>
                <a:latin typeface="黑体" panose="02010609060101010101" pitchFamily="49" charset="-122"/>
                <a:ea typeface="黑体" panose="02010609060101010101" pitchFamily="49" charset="-122"/>
              </a:rPr>
              <a:t>   </a:t>
            </a:r>
            <a:r>
              <a:rPr lang="en-US" altLang="zh-CN" sz="3600" b="1" dirty="0"/>
              <a:t>L/W~2.6, N</a:t>
            </a:r>
            <a:r>
              <a:rPr lang="en-US" altLang="zh-CN" sz="3600" b="1" baseline="-25000" dirty="0"/>
              <a:t>pe</a:t>
            </a:r>
            <a:r>
              <a:rPr lang="en-US" altLang="zh-CN" sz="3600" b="1" dirty="0"/>
              <a:t>~9100 in 11 pixels</a:t>
            </a:r>
          </a:p>
          <a:p>
            <a:r>
              <a:rPr lang="en-US" altLang="zh-CN" sz="3600" b="1" dirty="0">
                <a:solidFill>
                  <a:srgbClr val="FF0000"/>
                </a:solidFill>
              </a:rPr>
              <a:t>Energy</a:t>
            </a:r>
            <a:r>
              <a:rPr lang="zh-CN" altLang="en-US" sz="3600" b="1" dirty="0">
                <a:solidFill>
                  <a:srgbClr val="FF0000"/>
                </a:solidFill>
              </a:rPr>
              <a:t>：</a:t>
            </a:r>
            <a:r>
              <a:rPr lang="en-US" altLang="zh-CN" sz="3600" b="1" dirty="0">
                <a:solidFill>
                  <a:srgbClr val="FF0000"/>
                </a:solidFill>
              </a:rPr>
              <a:t>0.9</a:t>
            </a:r>
            <a:r>
              <a:rPr lang="en-US" altLang="zh-CN" sz="3600" b="1" dirty="0">
                <a:solidFill>
                  <a:srgbClr val="FF0000"/>
                </a:solidFill>
                <a:latin typeface="新宋体" panose="02010609030101010101" pitchFamily="49" charset="-122"/>
                <a:ea typeface="新宋体" panose="02010609030101010101" pitchFamily="49" charset="-122"/>
              </a:rPr>
              <a:t>±</a:t>
            </a:r>
            <a:r>
              <a:rPr lang="en-US" altLang="zh-CN" sz="3600" b="1" dirty="0">
                <a:solidFill>
                  <a:srgbClr val="FF0000"/>
                </a:solidFill>
              </a:rPr>
              <a:t>0.2 </a:t>
            </a:r>
            <a:r>
              <a:rPr lang="en-US" altLang="zh-CN" sz="3600" b="1" dirty="0" err="1">
                <a:solidFill>
                  <a:srgbClr val="FF0000"/>
                </a:solidFill>
              </a:rPr>
              <a:t>PeV</a:t>
            </a:r>
            <a:endParaRPr lang="en-US" altLang="zh-CN" sz="3600" b="1" dirty="0">
              <a:solidFill>
                <a:srgbClr val="FF0000"/>
              </a:solidFill>
            </a:endParaRPr>
          </a:p>
          <a:p>
            <a:r>
              <a:rPr lang="en-US" altLang="zh-CN" sz="3600" b="1" dirty="0">
                <a:latin typeface="黑体" panose="02010609060101010101" pitchFamily="49" charset="-122"/>
                <a:ea typeface="黑体" panose="02010609060101010101" pitchFamily="49" charset="-122"/>
              </a:rPr>
              <a:t>KM2A measured the event</a:t>
            </a:r>
          </a:p>
          <a:p>
            <a:pPr marL="0" indent="0">
              <a:buNone/>
            </a:pPr>
            <a:r>
              <a:rPr lang="en-US" altLang="zh-CN" sz="3600" b="1" dirty="0"/>
              <a:t>       N</a:t>
            </a:r>
            <a:r>
              <a:rPr lang="en-US" altLang="zh-CN" sz="3600" b="1" baseline="-25000" dirty="0"/>
              <a:t>particle</a:t>
            </a:r>
            <a:r>
              <a:rPr lang="en-US" altLang="zh-CN" sz="3600" b="1" dirty="0"/>
              <a:t>~4574 in 395 EDs</a:t>
            </a:r>
            <a:endParaRPr lang="en-US" altLang="zh-CN" sz="3600" b="1" dirty="0">
              <a:solidFill>
                <a:srgbClr val="FF0000"/>
              </a:solidFill>
            </a:endParaRPr>
          </a:p>
          <a:p>
            <a:r>
              <a:rPr lang="en-US" altLang="zh-CN" sz="3600" b="1" dirty="0">
                <a:solidFill>
                  <a:srgbClr val="FF0000"/>
                </a:solidFill>
              </a:rPr>
              <a:t>Energy</a:t>
            </a:r>
            <a:r>
              <a:rPr lang="zh-CN" altLang="en-US" sz="3600" b="1" dirty="0">
                <a:solidFill>
                  <a:srgbClr val="FF0000"/>
                </a:solidFill>
              </a:rPr>
              <a:t>： </a:t>
            </a:r>
            <a:r>
              <a:rPr lang="en-US" altLang="zh-CN" sz="3600" b="1" dirty="0">
                <a:solidFill>
                  <a:srgbClr val="FF0000"/>
                </a:solidFill>
              </a:rPr>
              <a:t>0.9</a:t>
            </a:r>
            <a:r>
              <a:rPr lang="en-US" altLang="zh-CN" sz="3600" b="1" dirty="0">
                <a:solidFill>
                  <a:srgbClr val="FF0000"/>
                </a:solidFill>
                <a:latin typeface="新宋体" panose="02010609030101010101" pitchFamily="49" charset="-122"/>
                <a:ea typeface="新宋体" panose="02010609030101010101" pitchFamily="49" charset="-122"/>
              </a:rPr>
              <a:t>±</a:t>
            </a:r>
            <a:r>
              <a:rPr lang="en-US" altLang="zh-CN" sz="3600" b="1" dirty="0">
                <a:solidFill>
                  <a:srgbClr val="FF0000"/>
                </a:solidFill>
              </a:rPr>
              <a:t>0.1  </a:t>
            </a:r>
            <a:r>
              <a:rPr lang="en-US" altLang="zh-CN" sz="3600" b="1" dirty="0" err="1">
                <a:solidFill>
                  <a:srgbClr val="FF0000"/>
                </a:solidFill>
              </a:rPr>
              <a:t>PeV</a:t>
            </a:r>
            <a:r>
              <a:rPr lang="en-US" altLang="zh-CN" sz="3600" b="1" dirty="0">
                <a:solidFill>
                  <a:srgbClr val="FF0000"/>
                </a:solidFill>
              </a:rPr>
              <a:t> </a:t>
            </a:r>
          </a:p>
          <a:p>
            <a:r>
              <a:rPr lang="en-US" altLang="zh-CN" sz="3600" b="1" dirty="0"/>
              <a:t>Chance probability:  </a:t>
            </a:r>
            <a:r>
              <a:rPr lang="en-US" altLang="zh-CN" sz="3600" b="1" dirty="0">
                <a:solidFill>
                  <a:srgbClr val="C00000"/>
                </a:solidFill>
              </a:rPr>
              <a:t>&lt;0.1%</a:t>
            </a:r>
          </a:p>
          <a:p>
            <a:pPr marL="0" indent="0">
              <a:buNone/>
            </a:pPr>
            <a:r>
              <a:rPr lang="en-US" altLang="zh-CN" sz="3600" dirty="0"/>
              <a:t>       </a:t>
            </a:r>
            <a:r>
              <a:rPr lang="en-US" altLang="zh-CN" sz="3600" b="1" dirty="0"/>
              <a:t>N</a:t>
            </a:r>
            <a:r>
              <a:rPr lang="el-GR" altLang="zh-CN" sz="3600" b="1" baseline="-25000" dirty="0"/>
              <a:t>μ</a:t>
            </a:r>
            <a:r>
              <a:rPr lang="en-US" altLang="zh-CN" sz="3600" b="1" dirty="0"/>
              <a:t>~15 in 11 MDs</a:t>
            </a:r>
            <a:endParaRPr lang="en-US" altLang="zh-CN" sz="3600" dirty="0"/>
          </a:p>
          <a:p>
            <a:endParaRPr lang="zh-CN" altLang="en-US" sz="2026" dirty="0"/>
          </a:p>
        </p:txBody>
      </p:sp>
      <p:sp>
        <p:nvSpPr>
          <p:cNvPr id="2" name="标题 1">
            <a:extLst>
              <a:ext uri="{FF2B5EF4-FFF2-40B4-BE49-F238E27FC236}">
                <a16:creationId xmlns:a16="http://schemas.microsoft.com/office/drawing/2014/main" id="{F9299EB0-65FC-4B9A-AE65-7B5A7680259C}"/>
              </a:ext>
            </a:extLst>
          </p:cNvPr>
          <p:cNvSpPr>
            <a:spLocks noGrp="1"/>
          </p:cNvSpPr>
          <p:nvPr>
            <p:ph type="title"/>
          </p:nvPr>
        </p:nvSpPr>
        <p:spPr>
          <a:xfrm>
            <a:off x="4035148" y="230552"/>
            <a:ext cx="18061728" cy="2313616"/>
          </a:xfrm>
        </p:spPr>
        <p:txBody>
          <a:bodyPr>
            <a:normAutofit fontScale="90000"/>
          </a:bodyPr>
          <a:lstStyle/>
          <a:p>
            <a:r>
              <a:rPr lang="en-US" altLang="zh-CN" b="1" dirty="0">
                <a:solidFill>
                  <a:srgbClr val="FF0000"/>
                </a:solidFill>
              </a:rPr>
              <a:t>A perfect example of 1 </a:t>
            </a:r>
            <a:r>
              <a:rPr lang="en-US" altLang="zh-CN" b="1" dirty="0" err="1">
                <a:solidFill>
                  <a:srgbClr val="FF0000"/>
                </a:solidFill>
              </a:rPr>
              <a:t>PeV</a:t>
            </a:r>
            <a:r>
              <a:rPr lang="en-US" altLang="zh-CN" b="1" dirty="0">
                <a:solidFill>
                  <a:srgbClr val="FF0000"/>
                </a:solidFill>
              </a:rPr>
              <a:t> γ-ray EAS</a:t>
            </a:r>
            <a:br>
              <a:rPr lang="en-US" altLang="zh-CN" b="1" dirty="0">
                <a:solidFill>
                  <a:srgbClr val="FF0000"/>
                </a:solidFill>
              </a:rPr>
            </a:br>
            <a:r>
              <a:rPr lang="en-US" altLang="zh-CN" sz="7200" dirty="0"/>
              <a:t>Cross-checking inside Collaboration</a:t>
            </a:r>
            <a:endParaRPr lang="zh-CN" altLang="en-US" dirty="0"/>
          </a:p>
        </p:txBody>
      </p:sp>
      <p:pic>
        <p:nvPicPr>
          <p:cNvPr id="8" name="图片 7">
            <a:extLst>
              <a:ext uri="{FF2B5EF4-FFF2-40B4-BE49-F238E27FC236}">
                <a16:creationId xmlns:a16="http://schemas.microsoft.com/office/drawing/2014/main" id="{EF358233-409F-4ED5-9E7B-1D0581EC29E0}"/>
              </a:ext>
            </a:extLst>
          </p:cNvPr>
          <p:cNvPicPr>
            <a:picLocks noChangeAspect="1"/>
          </p:cNvPicPr>
          <p:nvPr/>
        </p:nvPicPr>
        <p:blipFill rotWithShape="1">
          <a:blip r:embed="rId3"/>
          <a:srcRect l="84586" t="703" r="-1881" b="7602"/>
          <a:stretch/>
        </p:blipFill>
        <p:spPr>
          <a:xfrm>
            <a:off x="8052919" y="8252667"/>
            <a:ext cx="958294" cy="3985570"/>
          </a:xfrm>
          <a:prstGeom prst="rect">
            <a:avLst/>
          </a:prstGeom>
        </p:spPr>
      </p:pic>
      <p:sp>
        <p:nvSpPr>
          <p:cNvPr id="10" name="矩形 9">
            <a:extLst>
              <a:ext uri="{FF2B5EF4-FFF2-40B4-BE49-F238E27FC236}">
                <a16:creationId xmlns:a16="http://schemas.microsoft.com/office/drawing/2014/main" id="{7EE36D15-5A12-418E-91F9-F606AEC3278D}"/>
              </a:ext>
            </a:extLst>
          </p:cNvPr>
          <p:cNvSpPr/>
          <p:nvPr/>
        </p:nvSpPr>
        <p:spPr>
          <a:xfrm rot="20676743">
            <a:off x="22012446" y="6290515"/>
            <a:ext cx="295052" cy="162426"/>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2026" kern="1200">
              <a:solidFill>
                <a:prstClr val="white"/>
              </a:solidFill>
              <a:latin typeface="Cambria"/>
              <a:ea typeface="华文楷体" panose="02010600040101010101" pitchFamily="2" charset="-122"/>
            </a:endParaRPr>
          </a:p>
        </p:txBody>
      </p:sp>
      <p:cxnSp>
        <p:nvCxnSpPr>
          <p:cNvPr id="12" name="直接连接符 11">
            <a:extLst>
              <a:ext uri="{FF2B5EF4-FFF2-40B4-BE49-F238E27FC236}">
                <a16:creationId xmlns:a16="http://schemas.microsoft.com/office/drawing/2014/main" id="{8AB105BE-C769-456E-90DB-C396257BFE0A}"/>
              </a:ext>
            </a:extLst>
          </p:cNvPr>
          <p:cNvCxnSpPr>
            <a:cxnSpLocks/>
          </p:cNvCxnSpPr>
          <p:nvPr/>
        </p:nvCxnSpPr>
        <p:spPr>
          <a:xfrm flipV="1">
            <a:off x="15715694" y="6043693"/>
            <a:ext cx="7444540" cy="2504074"/>
          </a:xfrm>
          <a:prstGeom prst="line">
            <a:avLst/>
          </a:prstGeom>
          <a:ln>
            <a:solidFill>
              <a:schemeClr val="accent3">
                <a:lumMod val="40000"/>
                <a:lumOff val="60000"/>
              </a:schemeClr>
            </a:solidFill>
          </a:ln>
        </p:spPr>
        <p:style>
          <a:lnRef idx="1">
            <a:schemeClr val="accent1"/>
          </a:lnRef>
          <a:fillRef idx="0">
            <a:schemeClr val="accent1"/>
          </a:fillRef>
          <a:effectRef idx="0">
            <a:schemeClr val="accent1"/>
          </a:effectRef>
          <a:fontRef idx="minor">
            <a:schemeClr val="tx1"/>
          </a:fontRef>
        </p:style>
      </p:cxnSp>
      <p:pic>
        <p:nvPicPr>
          <p:cNvPr id="11" name="图片 10">
            <a:extLst>
              <a:ext uri="{FF2B5EF4-FFF2-40B4-BE49-F238E27FC236}">
                <a16:creationId xmlns:a16="http://schemas.microsoft.com/office/drawing/2014/main" id="{861F7DE8-9A2D-415E-AD8B-A5D297B0E144}"/>
              </a:ext>
            </a:extLst>
          </p:cNvPr>
          <p:cNvPicPr>
            <a:picLocks noChangeAspect="1"/>
          </p:cNvPicPr>
          <p:nvPr/>
        </p:nvPicPr>
        <p:blipFill rotWithShape="1">
          <a:blip r:embed="rId4"/>
          <a:srcRect l="7078" t="45938" r="46622" b="3510"/>
          <a:stretch/>
        </p:blipFill>
        <p:spPr>
          <a:xfrm>
            <a:off x="8715502" y="9341849"/>
            <a:ext cx="3452884" cy="2969178"/>
          </a:xfrm>
          <a:prstGeom prst="rect">
            <a:avLst/>
          </a:prstGeom>
        </p:spPr>
      </p:pic>
      <p:cxnSp>
        <p:nvCxnSpPr>
          <p:cNvPr id="13" name="直接连接符 12">
            <a:extLst>
              <a:ext uri="{FF2B5EF4-FFF2-40B4-BE49-F238E27FC236}">
                <a16:creationId xmlns:a16="http://schemas.microsoft.com/office/drawing/2014/main" id="{B0D53CB4-272D-469D-88E0-84A4C9A0D54F}"/>
              </a:ext>
            </a:extLst>
          </p:cNvPr>
          <p:cNvCxnSpPr>
            <a:cxnSpLocks/>
          </p:cNvCxnSpPr>
          <p:nvPr/>
        </p:nvCxnSpPr>
        <p:spPr>
          <a:xfrm flipV="1">
            <a:off x="9336544" y="8211185"/>
            <a:ext cx="7444540" cy="2504074"/>
          </a:xfrm>
          <a:prstGeom prst="line">
            <a:avLst/>
          </a:prstGeom>
          <a:ln>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9" name="图片 8">
            <a:extLst>
              <a:ext uri="{FF2B5EF4-FFF2-40B4-BE49-F238E27FC236}">
                <a16:creationId xmlns:a16="http://schemas.microsoft.com/office/drawing/2014/main" id="{1190AFBF-92C9-4A83-8246-6310E9E39119}"/>
              </a:ext>
            </a:extLst>
          </p:cNvPr>
          <p:cNvPicPr>
            <a:picLocks noChangeAspect="1"/>
          </p:cNvPicPr>
          <p:nvPr/>
        </p:nvPicPr>
        <p:blipFill rotWithShape="1">
          <a:blip r:embed="rId5"/>
          <a:srcRect l="5170"/>
          <a:stretch/>
        </p:blipFill>
        <p:spPr>
          <a:xfrm rot="19800000">
            <a:off x="19275494" y="4206929"/>
            <a:ext cx="2993476" cy="2527098"/>
          </a:xfrm>
          <a:prstGeom prst="rect">
            <a:avLst/>
          </a:prstGeom>
        </p:spPr>
      </p:pic>
      <p:sp>
        <p:nvSpPr>
          <p:cNvPr id="19" name="文本框 18">
            <a:extLst>
              <a:ext uri="{FF2B5EF4-FFF2-40B4-BE49-F238E27FC236}">
                <a16:creationId xmlns:a16="http://schemas.microsoft.com/office/drawing/2014/main" id="{B044E1BD-B2A4-4677-B99F-C486AEAFB08C}"/>
              </a:ext>
            </a:extLst>
          </p:cNvPr>
          <p:cNvSpPr txBox="1"/>
          <p:nvPr/>
        </p:nvSpPr>
        <p:spPr>
          <a:xfrm>
            <a:off x="22251387" y="6403618"/>
            <a:ext cx="1605910" cy="830997"/>
          </a:xfrm>
          <a:prstGeom prst="rect">
            <a:avLst/>
          </a:prstGeom>
          <a:noFill/>
        </p:spPr>
        <p:txBody>
          <a:bodyPr wrap="square" rtlCol="0">
            <a:spAutoFit/>
          </a:bodyPr>
          <a:lstStyle/>
          <a:p>
            <a:pPr defTabSz="1828800" hangingPunct="1">
              <a:lnSpc>
                <a:spcPct val="100000"/>
              </a:lnSpc>
              <a:spcBef>
                <a:spcPts val="0"/>
              </a:spcBef>
            </a:pPr>
            <a:r>
              <a:rPr lang="en-US" altLang="zh-CN" sz="2400" b="1" kern="1200" dirty="0">
                <a:solidFill>
                  <a:srgbClr val="FF0000"/>
                </a:solidFill>
                <a:latin typeface="Cambria"/>
                <a:ea typeface="华文楷体" panose="02010600040101010101" pitchFamily="2" charset="-122"/>
              </a:rPr>
              <a:t>WFCTA </a:t>
            </a:r>
          </a:p>
          <a:p>
            <a:pPr defTabSz="1828800" hangingPunct="1">
              <a:lnSpc>
                <a:spcPct val="100000"/>
              </a:lnSpc>
              <a:spcBef>
                <a:spcPts val="0"/>
              </a:spcBef>
            </a:pPr>
            <a:r>
              <a:rPr lang="en-US" altLang="zh-CN" sz="2400" b="1" kern="1200" dirty="0">
                <a:solidFill>
                  <a:srgbClr val="FF0000"/>
                </a:solidFill>
                <a:latin typeface="Cambria"/>
                <a:ea typeface="华文楷体" panose="02010600040101010101" pitchFamily="2" charset="-122"/>
              </a:rPr>
              <a:t>tele.-10</a:t>
            </a:r>
            <a:endParaRPr lang="zh-CN" altLang="en-US" sz="2400" b="1" kern="1200" dirty="0">
              <a:solidFill>
                <a:srgbClr val="FF0000"/>
              </a:solidFill>
              <a:latin typeface="Cambria"/>
              <a:ea typeface="华文楷体" panose="02010600040101010101" pitchFamily="2" charset="-122"/>
            </a:endParaRPr>
          </a:p>
        </p:txBody>
      </p:sp>
      <p:sp>
        <p:nvSpPr>
          <p:cNvPr id="18" name="文本框 17">
            <a:extLst>
              <a:ext uri="{FF2B5EF4-FFF2-40B4-BE49-F238E27FC236}">
                <a16:creationId xmlns:a16="http://schemas.microsoft.com/office/drawing/2014/main" id="{B044E1BD-B2A4-4677-B99F-C486AEAFB08C}"/>
              </a:ext>
            </a:extLst>
          </p:cNvPr>
          <p:cNvSpPr txBox="1"/>
          <p:nvPr/>
        </p:nvSpPr>
        <p:spPr>
          <a:xfrm>
            <a:off x="9420382" y="8842517"/>
            <a:ext cx="2217628" cy="404085"/>
          </a:xfrm>
          <a:prstGeom prst="rect">
            <a:avLst/>
          </a:prstGeom>
          <a:noFill/>
        </p:spPr>
        <p:txBody>
          <a:bodyPr wrap="square" rtlCol="0">
            <a:spAutoFit/>
          </a:bodyPr>
          <a:lstStyle/>
          <a:p>
            <a:pPr defTabSz="1828800" hangingPunct="1">
              <a:lnSpc>
                <a:spcPct val="100000"/>
              </a:lnSpc>
              <a:spcBef>
                <a:spcPts val="0"/>
              </a:spcBef>
            </a:pPr>
            <a:r>
              <a:rPr lang="en-US" altLang="zh-CN" sz="2026" b="1" kern="1200" dirty="0">
                <a:solidFill>
                  <a:srgbClr val="FF0000"/>
                </a:solidFill>
                <a:latin typeface="Cambria"/>
                <a:ea typeface="华文楷体" panose="02010600040101010101" pitchFamily="2" charset="-122"/>
              </a:rPr>
              <a:t>tele.-10  image</a:t>
            </a:r>
            <a:endParaRPr lang="zh-CN" altLang="en-US" sz="2026" b="1" kern="1200" dirty="0">
              <a:solidFill>
                <a:srgbClr val="FF0000"/>
              </a:solidFill>
              <a:latin typeface="Cambria"/>
              <a:ea typeface="华文楷体" panose="02010600040101010101" pitchFamily="2" charset="-122"/>
            </a:endParaRPr>
          </a:p>
        </p:txBody>
      </p:sp>
      <p:sp>
        <p:nvSpPr>
          <p:cNvPr id="14" name="文本框 13">
            <a:extLst>
              <a:ext uri="{FF2B5EF4-FFF2-40B4-BE49-F238E27FC236}">
                <a16:creationId xmlns:a16="http://schemas.microsoft.com/office/drawing/2014/main" id="{B044E1BD-B2A4-4677-B99F-C486AEAFB08C}"/>
              </a:ext>
            </a:extLst>
          </p:cNvPr>
          <p:cNvSpPr txBox="1"/>
          <p:nvPr/>
        </p:nvSpPr>
        <p:spPr>
          <a:xfrm>
            <a:off x="20048234" y="3379630"/>
            <a:ext cx="2217628" cy="584775"/>
          </a:xfrm>
          <a:prstGeom prst="rect">
            <a:avLst/>
          </a:prstGeom>
          <a:noFill/>
        </p:spPr>
        <p:txBody>
          <a:bodyPr wrap="square" rtlCol="0">
            <a:spAutoFit/>
          </a:bodyPr>
          <a:lstStyle/>
          <a:p>
            <a:pPr defTabSz="1828800" hangingPunct="1">
              <a:lnSpc>
                <a:spcPct val="100000"/>
              </a:lnSpc>
              <a:spcBef>
                <a:spcPts val="0"/>
              </a:spcBef>
            </a:pPr>
            <a:r>
              <a:rPr lang="en-US" altLang="zh-CN" sz="3200" b="1" kern="1200" dirty="0">
                <a:solidFill>
                  <a:srgbClr val="FF0000"/>
                </a:solidFill>
                <a:latin typeface="Cambria"/>
                <a:ea typeface="华文楷体" panose="02010600040101010101" pitchFamily="2" charset="-122"/>
              </a:rPr>
              <a:t>WCDA</a:t>
            </a:r>
            <a:endParaRPr lang="zh-CN" altLang="en-US" sz="3200" b="1" kern="1200" dirty="0">
              <a:solidFill>
                <a:srgbClr val="FF0000"/>
              </a:solidFill>
              <a:latin typeface="Cambria"/>
              <a:ea typeface="华文楷体" panose="02010600040101010101" pitchFamily="2" charset="-122"/>
            </a:endParaRPr>
          </a:p>
        </p:txBody>
      </p:sp>
      <p:sp>
        <p:nvSpPr>
          <p:cNvPr id="15" name="文本框 14">
            <a:extLst>
              <a:ext uri="{FF2B5EF4-FFF2-40B4-BE49-F238E27FC236}">
                <a16:creationId xmlns:a16="http://schemas.microsoft.com/office/drawing/2014/main" id="{B044E1BD-B2A4-4677-B99F-C486AEAFB08C}"/>
              </a:ext>
            </a:extLst>
          </p:cNvPr>
          <p:cNvSpPr txBox="1"/>
          <p:nvPr/>
        </p:nvSpPr>
        <p:spPr>
          <a:xfrm>
            <a:off x="14298346" y="5915722"/>
            <a:ext cx="2217628" cy="584775"/>
          </a:xfrm>
          <a:prstGeom prst="rect">
            <a:avLst/>
          </a:prstGeom>
          <a:noFill/>
        </p:spPr>
        <p:txBody>
          <a:bodyPr wrap="square" rtlCol="0">
            <a:spAutoFit/>
          </a:bodyPr>
          <a:lstStyle/>
          <a:p>
            <a:pPr defTabSz="1828800" hangingPunct="1">
              <a:lnSpc>
                <a:spcPct val="100000"/>
              </a:lnSpc>
              <a:spcBef>
                <a:spcPts val="0"/>
              </a:spcBef>
            </a:pPr>
            <a:r>
              <a:rPr lang="en-US" altLang="zh-CN" sz="3200" b="1" kern="1200" dirty="0">
                <a:solidFill>
                  <a:srgbClr val="FF0000"/>
                </a:solidFill>
                <a:latin typeface="Cambria"/>
                <a:ea typeface="华文楷体" panose="02010600040101010101" pitchFamily="2" charset="-122"/>
              </a:rPr>
              <a:t>KM2A</a:t>
            </a:r>
            <a:endParaRPr lang="zh-CN" altLang="en-US" sz="3200" b="1" kern="1200" dirty="0">
              <a:solidFill>
                <a:srgbClr val="FF0000"/>
              </a:solidFill>
              <a:latin typeface="Cambria"/>
              <a:ea typeface="华文楷体" panose="02010600040101010101" pitchFamily="2" charset="-122"/>
            </a:endParaRPr>
          </a:p>
        </p:txBody>
      </p:sp>
      <p:sp>
        <p:nvSpPr>
          <p:cNvPr id="17" name="内容占位符 2">
            <a:extLst>
              <a:ext uri="{FF2B5EF4-FFF2-40B4-BE49-F238E27FC236}">
                <a16:creationId xmlns:a16="http://schemas.microsoft.com/office/drawing/2014/main" id="{E8982D83-4080-41A5-BC98-CDD9C72DBDE6}"/>
              </a:ext>
            </a:extLst>
          </p:cNvPr>
          <p:cNvSpPr txBox="1">
            <a:spLocks/>
          </p:cNvSpPr>
          <p:nvPr/>
        </p:nvSpPr>
        <p:spPr>
          <a:xfrm>
            <a:off x="11638308" y="2815596"/>
            <a:ext cx="5450236" cy="3034292"/>
          </a:xfrm>
          <a:prstGeom prst="rect">
            <a:avLst/>
          </a:prstGeom>
          <a:ln w="57150">
            <a:solidFill>
              <a:srgbClr val="FF0000"/>
            </a:solidFill>
          </a:ln>
        </p:spPr>
        <p:txBody>
          <a:bodyPr vert="horz" rtlCol="0">
            <a:normAutofit/>
          </a:bodyPr>
          <a:lstStyle>
            <a:lvl1pPr marL="342900" indent="-342900" algn="l" rtl="0" eaLnBrk="1" latinLnBrk="0" hangingPunct="1">
              <a:spcBef>
                <a:spcPct val="20000"/>
              </a:spcBef>
              <a:buClr>
                <a:schemeClr val="accent1"/>
              </a:buClr>
              <a:buSzPct val="5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accent2"/>
              </a:buClr>
              <a:buSzPct val="50000"/>
              <a:buFont typeface="Wingdings 2"/>
              <a:buChar char="³"/>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accent3"/>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accent5"/>
              </a:buClr>
              <a:buSzPct val="45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accent6"/>
              </a:buClr>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a:lstStyle>
          <a:p>
            <a:pPr marL="685800" indent="-685800" defTabSz="1828800">
              <a:lnSpc>
                <a:spcPct val="100000"/>
              </a:lnSpc>
              <a:buClr>
                <a:srgbClr val="477AB1"/>
              </a:buClr>
            </a:pPr>
            <a:r>
              <a:rPr lang="en-US" altLang="zh-CN" sz="4000" b="1" dirty="0">
                <a:solidFill>
                  <a:prstClr val="black"/>
                </a:solidFill>
                <a:latin typeface="Cambria"/>
                <a:ea typeface="华文楷体" panose="02010600040101010101" pitchFamily="2" charset="-122"/>
              </a:rPr>
              <a:t>Telescopes</a:t>
            </a:r>
            <a:r>
              <a:rPr lang="zh-CN" altLang="en-US" sz="4000" b="1" dirty="0">
                <a:solidFill>
                  <a:prstClr val="black"/>
                </a:solidFill>
                <a:latin typeface="Cambria"/>
                <a:ea typeface="华文楷体" panose="02010600040101010101" pitchFamily="2" charset="-122"/>
              </a:rPr>
              <a:t>：</a:t>
            </a:r>
            <a:endParaRPr lang="en-US" altLang="zh-CN" sz="4000" b="1" dirty="0">
              <a:solidFill>
                <a:prstClr val="black"/>
              </a:solidFill>
              <a:latin typeface="Cambria"/>
              <a:ea typeface="华文楷体" panose="02010600040101010101" pitchFamily="2" charset="-122"/>
            </a:endParaRPr>
          </a:p>
          <a:p>
            <a:pPr marL="0" indent="0" defTabSz="1828800">
              <a:lnSpc>
                <a:spcPct val="100000"/>
              </a:lnSpc>
              <a:buClr>
                <a:srgbClr val="477AB1"/>
              </a:buClr>
              <a:buNone/>
            </a:pPr>
            <a:r>
              <a:rPr lang="en-US" altLang="zh-CN" sz="4000" b="1" dirty="0">
                <a:solidFill>
                  <a:prstClr val="black"/>
                </a:solidFill>
                <a:latin typeface="Cambria"/>
                <a:ea typeface="华文楷体" panose="02010600040101010101" pitchFamily="2" charset="-122"/>
              </a:rPr>
              <a:t>          18</a:t>
            </a:r>
          </a:p>
          <a:p>
            <a:pPr marL="685800" indent="-685800" defTabSz="1828800">
              <a:lnSpc>
                <a:spcPct val="100000"/>
              </a:lnSpc>
              <a:buClr>
                <a:srgbClr val="477AB1"/>
              </a:buClr>
            </a:pPr>
            <a:r>
              <a:rPr lang="en-US" altLang="zh-CN" sz="4000" b="1" dirty="0">
                <a:solidFill>
                  <a:prstClr val="black"/>
                </a:solidFill>
                <a:latin typeface="Cambria"/>
                <a:ea typeface="华文楷体" panose="02010600040101010101" pitchFamily="2" charset="-122"/>
              </a:rPr>
              <a:t>Energy Range</a:t>
            </a:r>
            <a:r>
              <a:rPr lang="zh-CN" altLang="en-US" sz="4000" b="1" dirty="0">
                <a:solidFill>
                  <a:prstClr val="black"/>
                </a:solidFill>
                <a:latin typeface="Cambria"/>
                <a:ea typeface="华文楷体" panose="02010600040101010101" pitchFamily="2" charset="-122"/>
              </a:rPr>
              <a:t>：</a:t>
            </a:r>
            <a:endParaRPr lang="en-US" altLang="zh-CN" sz="4000" b="1" dirty="0">
              <a:solidFill>
                <a:prstClr val="black"/>
              </a:solidFill>
              <a:latin typeface="Cambria"/>
              <a:ea typeface="华文楷体" panose="02010600040101010101" pitchFamily="2" charset="-122"/>
            </a:endParaRPr>
          </a:p>
          <a:p>
            <a:pPr marL="0" indent="0" defTabSz="1828800">
              <a:lnSpc>
                <a:spcPct val="100000"/>
              </a:lnSpc>
              <a:buClr>
                <a:srgbClr val="477AB1"/>
              </a:buClr>
              <a:buNone/>
            </a:pPr>
            <a:r>
              <a:rPr lang="en-US" altLang="zh-CN" sz="4000" b="1" dirty="0">
                <a:solidFill>
                  <a:prstClr val="black"/>
                </a:solidFill>
                <a:latin typeface="Cambria"/>
                <a:ea typeface="华文楷体" panose="02010600040101010101" pitchFamily="2" charset="-122"/>
              </a:rPr>
              <a:t>      0.1-</a:t>
            </a:r>
            <a:r>
              <a:rPr lang="en-US" altLang="zh-CN" sz="4000" b="1" dirty="0">
                <a:solidFill>
                  <a:srgbClr val="FF0000"/>
                </a:solidFill>
                <a:latin typeface="Cambria"/>
                <a:ea typeface="华文楷体" panose="02010600040101010101" pitchFamily="2" charset="-122"/>
              </a:rPr>
              <a:t>100</a:t>
            </a:r>
            <a:r>
              <a:rPr lang="en-US" altLang="zh-CN" sz="4000" b="1" dirty="0">
                <a:solidFill>
                  <a:prstClr val="black"/>
                </a:solidFill>
                <a:latin typeface="Cambria"/>
                <a:ea typeface="华文楷体" panose="02010600040101010101" pitchFamily="2" charset="-122"/>
              </a:rPr>
              <a:t> </a:t>
            </a:r>
            <a:r>
              <a:rPr lang="en-US" altLang="zh-CN" sz="4000" b="1" dirty="0" err="1">
                <a:solidFill>
                  <a:prstClr val="black"/>
                </a:solidFill>
                <a:latin typeface="Cambria"/>
                <a:ea typeface="华文楷体" panose="02010600040101010101" pitchFamily="2" charset="-122"/>
              </a:rPr>
              <a:t>PeV</a:t>
            </a:r>
            <a:endParaRPr lang="en-US" altLang="zh-CN" sz="4000" b="1" dirty="0">
              <a:solidFill>
                <a:prstClr val="black"/>
              </a:solidFill>
              <a:latin typeface="Cambria"/>
              <a:ea typeface="华文楷体" panose="02010600040101010101" pitchFamily="2" charset="-122"/>
            </a:endParaRPr>
          </a:p>
          <a:p>
            <a:pPr marL="685800" indent="-685800" defTabSz="1828800">
              <a:lnSpc>
                <a:spcPct val="100000"/>
              </a:lnSpc>
              <a:buClr>
                <a:srgbClr val="477AB1"/>
              </a:buClr>
            </a:pPr>
            <a:endParaRPr lang="en-US" altLang="zh-CN" sz="4000" dirty="0">
              <a:solidFill>
                <a:prstClr val="black"/>
              </a:solidFill>
              <a:latin typeface="Cambria"/>
              <a:ea typeface="华文楷体" panose="02010600040101010101" pitchFamily="2" charset="-122"/>
            </a:endParaRPr>
          </a:p>
          <a:p>
            <a:pPr marL="685800" indent="-685800" defTabSz="1828800">
              <a:lnSpc>
                <a:spcPct val="100000"/>
              </a:lnSpc>
              <a:buClr>
                <a:srgbClr val="477AB1"/>
              </a:buClr>
            </a:pPr>
            <a:endParaRPr lang="en-US" altLang="zh-CN" sz="4000" dirty="0">
              <a:solidFill>
                <a:prstClr val="black"/>
              </a:solidFill>
              <a:latin typeface="Cambria"/>
              <a:ea typeface="华文楷体" panose="02010600040101010101" pitchFamily="2" charset="-122"/>
            </a:endParaRPr>
          </a:p>
        </p:txBody>
      </p:sp>
      <p:pic>
        <p:nvPicPr>
          <p:cNvPr id="20" name="图片 19">
            <a:extLst>
              <a:ext uri="{FF2B5EF4-FFF2-40B4-BE49-F238E27FC236}">
                <a16:creationId xmlns:a16="http://schemas.microsoft.com/office/drawing/2014/main" id="{6F71AA5B-B3A3-43DC-B922-44AC9EB18EA2}"/>
              </a:ext>
            </a:extLst>
          </p:cNvPr>
          <p:cNvPicPr>
            <a:picLocks noChangeAspect="1"/>
          </p:cNvPicPr>
          <p:nvPr/>
        </p:nvPicPr>
        <p:blipFill rotWithShape="1">
          <a:blip r:embed="rId6"/>
          <a:srcRect l="11131" t="23064" r="8791" b="7565"/>
          <a:stretch/>
        </p:blipFill>
        <p:spPr>
          <a:xfrm>
            <a:off x="312120" y="2483327"/>
            <a:ext cx="11198292" cy="5456858"/>
          </a:xfrm>
          <a:prstGeom prst="rect">
            <a:avLst/>
          </a:prstGeom>
        </p:spPr>
      </p:pic>
    </p:spTree>
    <p:extLst>
      <p:ext uri="{BB962C8B-B14F-4D97-AF65-F5344CB8AC3E}">
        <p14:creationId xmlns:p14="http://schemas.microsoft.com/office/powerpoint/2010/main" val="1670690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38E0C3D-73C7-4382-8B96-A6C5CA89B5C1}"/>
              </a:ext>
            </a:extLst>
          </p:cNvPr>
          <p:cNvSpPr>
            <a:spLocks noGrp="1"/>
          </p:cNvSpPr>
          <p:nvPr>
            <p:ph type="title"/>
          </p:nvPr>
        </p:nvSpPr>
        <p:spPr/>
        <p:txBody>
          <a:bodyPr/>
          <a:lstStyle/>
          <a:p>
            <a:r>
              <a:rPr lang="en-US" altLang="zh-CN" dirty="0"/>
              <a:t>CR background Rejection Power</a:t>
            </a:r>
            <a:endParaRPr lang="zh-CN" altLang="en-US" dirty="0"/>
          </a:p>
        </p:txBody>
      </p:sp>
      <p:sp>
        <p:nvSpPr>
          <p:cNvPr id="3" name="内容占位符 2">
            <a:extLst>
              <a:ext uri="{FF2B5EF4-FFF2-40B4-BE49-F238E27FC236}">
                <a16:creationId xmlns:a16="http://schemas.microsoft.com/office/drawing/2014/main" id="{B43776F5-E222-41D7-8640-93B7A8A69D56}"/>
              </a:ext>
            </a:extLst>
          </p:cNvPr>
          <p:cNvSpPr>
            <a:spLocks noGrp="1"/>
          </p:cNvSpPr>
          <p:nvPr>
            <p:ph idx="1"/>
          </p:nvPr>
        </p:nvSpPr>
        <p:spPr>
          <a:xfrm>
            <a:off x="3695056" y="2537520"/>
            <a:ext cx="16394376" cy="3598968"/>
          </a:xfrm>
        </p:spPr>
        <p:txBody>
          <a:bodyPr>
            <a:normAutofit fontScale="62500" lnSpcReduction="20000"/>
          </a:bodyPr>
          <a:lstStyle/>
          <a:p>
            <a:r>
              <a:rPr lang="en-US" altLang="zh-CN" sz="8800" dirty="0"/>
              <a:t>Counting number of measured muons in a shower</a:t>
            </a:r>
          </a:p>
          <a:p>
            <a:r>
              <a:rPr lang="en-US" altLang="zh-CN" sz="8800" dirty="0"/>
              <a:t>Cutting on ratio N</a:t>
            </a:r>
            <a:r>
              <a:rPr lang="el-GR" altLang="zh-CN" sz="8800" baseline="-25000" dirty="0"/>
              <a:t>μ</a:t>
            </a:r>
            <a:r>
              <a:rPr lang="en-US" altLang="zh-CN" sz="8800" dirty="0"/>
              <a:t>/N</a:t>
            </a:r>
            <a:r>
              <a:rPr lang="en-US" altLang="zh-CN" sz="8800" baseline="-25000" dirty="0"/>
              <a:t>e</a:t>
            </a:r>
            <a:r>
              <a:rPr lang="en-US" altLang="zh-CN" sz="8800" dirty="0"/>
              <a:t>&lt;</a:t>
            </a:r>
            <a:r>
              <a:rPr lang="en-US" altLang="zh-CN" sz="8800" b="1" dirty="0">
                <a:solidFill>
                  <a:srgbClr val="FF0000"/>
                </a:solidFill>
              </a:rPr>
              <a:t>1/230</a:t>
            </a:r>
          </a:p>
          <a:p>
            <a:r>
              <a:rPr lang="en-US" altLang="zh-CN" sz="8800" dirty="0"/>
              <a:t>BG-free (N</a:t>
            </a:r>
            <a:r>
              <a:rPr lang="el-GR" altLang="zh-CN" sz="8800" baseline="-25000" dirty="0"/>
              <a:t>γ</a:t>
            </a:r>
            <a:r>
              <a:rPr lang="en-US" altLang="zh-CN" sz="8800" dirty="0"/>
              <a:t>&gt;10N</a:t>
            </a:r>
            <a:r>
              <a:rPr lang="en-US" altLang="zh-CN" sz="8800" baseline="-25000" dirty="0"/>
              <a:t>CR</a:t>
            </a:r>
            <a:r>
              <a:rPr lang="en-US" altLang="zh-CN" sz="8800" dirty="0"/>
              <a:t>) Photon Counting </a:t>
            </a:r>
          </a:p>
          <a:p>
            <a:pPr marL="0" indent="0">
              <a:buNone/>
            </a:pPr>
            <a:r>
              <a:rPr lang="en-US" altLang="zh-CN" sz="8800" dirty="0"/>
              <a:t>     for showers E&gt;100 </a:t>
            </a:r>
            <a:r>
              <a:rPr lang="en-US" altLang="zh-CN" sz="8800" dirty="0" err="1"/>
              <a:t>TeV</a:t>
            </a:r>
            <a:r>
              <a:rPr lang="en-US" altLang="zh-CN" sz="8800" dirty="0"/>
              <a:t> from the Crab</a:t>
            </a:r>
            <a:endParaRPr lang="zh-CN" altLang="en-US" dirty="0"/>
          </a:p>
        </p:txBody>
      </p:sp>
      <p:pic>
        <p:nvPicPr>
          <p:cNvPr id="4" name="图片 3">
            <a:extLst>
              <a:ext uri="{FF2B5EF4-FFF2-40B4-BE49-F238E27FC236}">
                <a16:creationId xmlns:a16="http://schemas.microsoft.com/office/drawing/2014/main" id="{CA820A30-D9EC-4CCA-A9DC-30B67260B56F}"/>
              </a:ext>
            </a:extLst>
          </p:cNvPr>
          <p:cNvPicPr>
            <a:picLocks noChangeAspect="1"/>
          </p:cNvPicPr>
          <p:nvPr/>
        </p:nvPicPr>
        <p:blipFill>
          <a:blip r:embed="rId2"/>
          <a:stretch>
            <a:fillRect/>
          </a:stretch>
        </p:blipFill>
        <p:spPr>
          <a:xfrm>
            <a:off x="10930338" y="6320974"/>
            <a:ext cx="9263924" cy="6812520"/>
          </a:xfrm>
          <a:prstGeom prst="rect">
            <a:avLst/>
          </a:prstGeom>
        </p:spPr>
      </p:pic>
      <p:pic>
        <p:nvPicPr>
          <p:cNvPr id="5" name="图片 4">
            <a:extLst>
              <a:ext uri="{FF2B5EF4-FFF2-40B4-BE49-F238E27FC236}">
                <a16:creationId xmlns:a16="http://schemas.microsoft.com/office/drawing/2014/main" id="{ED1A7943-9906-4683-8716-649C66D65DB4}"/>
              </a:ext>
            </a:extLst>
          </p:cNvPr>
          <p:cNvPicPr>
            <a:picLocks noChangeAspect="1"/>
          </p:cNvPicPr>
          <p:nvPr/>
        </p:nvPicPr>
        <p:blipFill>
          <a:blip r:embed="rId3"/>
          <a:stretch>
            <a:fillRect/>
          </a:stretch>
        </p:blipFill>
        <p:spPr>
          <a:xfrm>
            <a:off x="2093277" y="6355862"/>
            <a:ext cx="8170810" cy="6777632"/>
          </a:xfrm>
          <a:prstGeom prst="rect">
            <a:avLst/>
          </a:prstGeom>
        </p:spPr>
      </p:pic>
      <p:grpSp>
        <p:nvGrpSpPr>
          <p:cNvPr id="12" name="组合 11">
            <a:extLst>
              <a:ext uri="{FF2B5EF4-FFF2-40B4-BE49-F238E27FC236}">
                <a16:creationId xmlns:a16="http://schemas.microsoft.com/office/drawing/2014/main" id="{22E5314A-99F6-489B-B39E-835C36CA1E66}"/>
              </a:ext>
            </a:extLst>
          </p:cNvPr>
          <p:cNvGrpSpPr/>
          <p:nvPr/>
        </p:nvGrpSpPr>
        <p:grpSpPr>
          <a:xfrm>
            <a:off x="15025827" y="8151386"/>
            <a:ext cx="4858164" cy="3082325"/>
            <a:chOff x="8101430" y="4041160"/>
            <a:chExt cx="2041468" cy="1303611"/>
          </a:xfrm>
        </p:grpSpPr>
        <p:grpSp>
          <p:nvGrpSpPr>
            <p:cNvPr id="6" name="组合 5">
              <a:extLst>
                <a:ext uri="{FF2B5EF4-FFF2-40B4-BE49-F238E27FC236}">
                  <a16:creationId xmlns:a16="http://schemas.microsoft.com/office/drawing/2014/main" id="{1098A3AB-414B-4C5F-AE98-4C735DE164E4}"/>
                </a:ext>
              </a:extLst>
            </p:cNvPr>
            <p:cNvGrpSpPr/>
            <p:nvPr/>
          </p:nvGrpSpPr>
          <p:grpSpPr>
            <a:xfrm>
              <a:off x="9180620" y="4304820"/>
              <a:ext cx="962278" cy="1039951"/>
              <a:chOff x="6444208" y="4999359"/>
              <a:chExt cx="962278" cy="1039951"/>
            </a:xfrm>
          </p:grpSpPr>
          <p:sp>
            <p:nvSpPr>
              <p:cNvPr id="7" name="箭头: 右 6">
                <a:extLst>
                  <a:ext uri="{FF2B5EF4-FFF2-40B4-BE49-F238E27FC236}">
                    <a16:creationId xmlns:a16="http://schemas.microsoft.com/office/drawing/2014/main" id="{FD0AD812-4698-48A6-8614-05EC9F4C4218}"/>
                  </a:ext>
                </a:extLst>
              </p:cNvPr>
              <p:cNvSpPr/>
              <p:nvPr/>
            </p:nvSpPr>
            <p:spPr>
              <a:xfrm rot="5400000">
                <a:off x="6032244" y="5411323"/>
                <a:ext cx="1039951" cy="216024"/>
              </a:xfrm>
              <a:prstGeom prst="rightArrow">
                <a:avLst>
                  <a:gd name="adj1" fmla="val 50000"/>
                  <a:gd name="adj2" fmla="val 195094"/>
                </a:avLst>
              </a:prstGeom>
              <a:solidFill>
                <a:srgbClr val="FF0000">
                  <a:alpha val="4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
            <p:nvSpPr>
              <p:cNvPr id="8" name="文本框 7">
                <a:extLst>
                  <a:ext uri="{FF2B5EF4-FFF2-40B4-BE49-F238E27FC236}">
                    <a16:creationId xmlns:a16="http://schemas.microsoft.com/office/drawing/2014/main" id="{104453D7-5414-4969-A9C3-DE8F6A4FD148}"/>
                  </a:ext>
                </a:extLst>
              </p:cNvPr>
              <p:cNvSpPr txBox="1"/>
              <p:nvPr/>
            </p:nvSpPr>
            <p:spPr>
              <a:xfrm>
                <a:off x="6614398" y="5272875"/>
                <a:ext cx="792088" cy="273353"/>
              </a:xfrm>
              <a:prstGeom prst="rect">
                <a:avLst/>
              </a:prstGeom>
              <a:noFill/>
            </p:spPr>
            <p:txBody>
              <a:bodyPr wrap="square" rtlCol="0">
                <a:spAutoFit/>
              </a:bodyPr>
              <a:lstStyle/>
              <a:p>
                <a:pPr defTabSz="1828800" hangingPunct="1">
                  <a:lnSpc>
                    <a:spcPct val="100000"/>
                  </a:lnSpc>
                  <a:spcBef>
                    <a:spcPts val="0"/>
                  </a:spcBef>
                </a:pPr>
                <a:r>
                  <a:rPr lang="en-US" altLang="zh-CN" sz="3600" b="1" kern="1200" dirty="0">
                    <a:solidFill>
                      <a:srgbClr val="FF7C80"/>
                    </a:solidFill>
                    <a:latin typeface="黑体" panose="02010609060101010101" pitchFamily="49" charset="-122"/>
                    <a:ea typeface="黑体" panose="02010609060101010101" pitchFamily="49" charset="-122"/>
                  </a:rPr>
                  <a:t>10</a:t>
                </a:r>
                <a:r>
                  <a:rPr lang="en-US" altLang="zh-CN" sz="3600" b="1" kern="1200" baseline="30000" dirty="0">
                    <a:solidFill>
                      <a:srgbClr val="FF7C80"/>
                    </a:solidFill>
                    <a:latin typeface="黑体" panose="02010609060101010101" pitchFamily="49" charset="-122"/>
                    <a:ea typeface="黑体" panose="02010609060101010101" pitchFamily="49" charset="-122"/>
                  </a:rPr>
                  <a:t>-5</a:t>
                </a:r>
                <a:endParaRPr lang="zh-CN" altLang="en-US" sz="3600" b="1" kern="1200" baseline="30000" dirty="0">
                  <a:solidFill>
                    <a:srgbClr val="FF7C80"/>
                  </a:solidFill>
                  <a:latin typeface="黑体" panose="02010609060101010101" pitchFamily="49" charset="-122"/>
                  <a:ea typeface="黑体" panose="02010609060101010101" pitchFamily="49" charset="-122"/>
                </a:endParaRPr>
              </a:p>
            </p:txBody>
          </p:sp>
        </p:grpSp>
        <p:grpSp>
          <p:nvGrpSpPr>
            <p:cNvPr id="9" name="组合 8">
              <a:extLst>
                <a:ext uri="{FF2B5EF4-FFF2-40B4-BE49-F238E27FC236}">
                  <a16:creationId xmlns:a16="http://schemas.microsoft.com/office/drawing/2014/main" id="{4F111B03-B5B0-4215-8501-D35A8A9F1A8A}"/>
                </a:ext>
              </a:extLst>
            </p:cNvPr>
            <p:cNvGrpSpPr/>
            <p:nvPr/>
          </p:nvGrpSpPr>
          <p:grpSpPr>
            <a:xfrm>
              <a:off x="8101430" y="4041160"/>
              <a:ext cx="910880" cy="828000"/>
              <a:chOff x="6518582" y="4999361"/>
              <a:chExt cx="910880" cy="828000"/>
            </a:xfrm>
          </p:grpSpPr>
          <p:sp>
            <p:nvSpPr>
              <p:cNvPr id="10" name="箭头: 右 9">
                <a:extLst>
                  <a:ext uri="{FF2B5EF4-FFF2-40B4-BE49-F238E27FC236}">
                    <a16:creationId xmlns:a16="http://schemas.microsoft.com/office/drawing/2014/main" id="{EAC01228-6013-4F8A-AB24-B14503AE6B7D}"/>
                  </a:ext>
                </a:extLst>
              </p:cNvPr>
              <p:cNvSpPr/>
              <p:nvPr/>
            </p:nvSpPr>
            <p:spPr>
              <a:xfrm rot="5400000">
                <a:off x="6199982" y="5317961"/>
                <a:ext cx="828000" cy="190800"/>
              </a:xfrm>
              <a:prstGeom prst="rightArrow">
                <a:avLst>
                  <a:gd name="adj1" fmla="val 50000"/>
                  <a:gd name="adj2" fmla="val 195094"/>
                </a:avLst>
              </a:prstGeom>
              <a:solidFill>
                <a:srgbClr val="FF0000">
                  <a:alpha val="4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
            <p:nvSpPr>
              <p:cNvPr id="11" name="文本框 10">
                <a:extLst>
                  <a:ext uri="{FF2B5EF4-FFF2-40B4-BE49-F238E27FC236}">
                    <a16:creationId xmlns:a16="http://schemas.microsoft.com/office/drawing/2014/main" id="{3B9C7DF8-6183-4A1C-A289-D62AEF542BC3}"/>
                  </a:ext>
                </a:extLst>
              </p:cNvPr>
              <p:cNvSpPr txBox="1"/>
              <p:nvPr/>
            </p:nvSpPr>
            <p:spPr>
              <a:xfrm>
                <a:off x="6637374" y="5140008"/>
                <a:ext cx="792088" cy="273353"/>
              </a:xfrm>
              <a:prstGeom prst="rect">
                <a:avLst/>
              </a:prstGeom>
              <a:noFill/>
            </p:spPr>
            <p:txBody>
              <a:bodyPr wrap="square" rtlCol="0">
                <a:spAutoFit/>
              </a:bodyPr>
              <a:lstStyle/>
              <a:p>
                <a:pPr defTabSz="1828800" hangingPunct="1">
                  <a:lnSpc>
                    <a:spcPct val="100000"/>
                  </a:lnSpc>
                  <a:spcBef>
                    <a:spcPts val="0"/>
                  </a:spcBef>
                </a:pPr>
                <a:r>
                  <a:rPr lang="en-US" altLang="zh-CN" sz="3600" b="1" kern="1200" dirty="0">
                    <a:solidFill>
                      <a:srgbClr val="FF7C80"/>
                    </a:solidFill>
                    <a:latin typeface="黑体" panose="02010609060101010101" pitchFamily="49" charset="-122"/>
                    <a:ea typeface="黑体" panose="02010609060101010101" pitchFamily="49" charset="-122"/>
                  </a:rPr>
                  <a:t>10</a:t>
                </a:r>
                <a:r>
                  <a:rPr lang="en-US" altLang="zh-CN" sz="3600" b="1" kern="1200" baseline="30000" dirty="0">
                    <a:solidFill>
                      <a:srgbClr val="FF7C80"/>
                    </a:solidFill>
                    <a:latin typeface="黑体" panose="02010609060101010101" pitchFamily="49" charset="-122"/>
                    <a:ea typeface="黑体" panose="02010609060101010101" pitchFamily="49" charset="-122"/>
                  </a:rPr>
                  <a:t>-4</a:t>
                </a:r>
                <a:endParaRPr lang="zh-CN" altLang="en-US" sz="3600" b="1" kern="1200" baseline="30000" dirty="0">
                  <a:solidFill>
                    <a:srgbClr val="FF7C80"/>
                  </a:solidFill>
                  <a:latin typeface="黑体" panose="02010609060101010101" pitchFamily="49" charset="-122"/>
                  <a:ea typeface="黑体" panose="02010609060101010101" pitchFamily="49" charset="-122"/>
                </a:endParaRPr>
              </a:p>
            </p:txBody>
          </p:sp>
        </p:grpSp>
      </p:grpSp>
      <p:sp>
        <p:nvSpPr>
          <p:cNvPr id="13" name="矩形 12">
            <a:extLst>
              <a:ext uri="{FF2B5EF4-FFF2-40B4-BE49-F238E27FC236}">
                <a16:creationId xmlns:a16="http://schemas.microsoft.com/office/drawing/2014/main" id="{35BF5BA9-8511-4AC8-8645-ACE6C6F5638E}"/>
              </a:ext>
            </a:extLst>
          </p:cNvPr>
          <p:cNvSpPr/>
          <p:nvPr/>
        </p:nvSpPr>
        <p:spPr>
          <a:xfrm>
            <a:off x="11661485" y="12938878"/>
            <a:ext cx="8222507" cy="707886"/>
          </a:xfrm>
          <a:prstGeom prst="rect">
            <a:avLst/>
          </a:prstGeom>
        </p:spPr>
        <p:txBody>
          <a:bodyPr wrap="none">
            <a:spAutoFit/>
          </a:bodyPr>
          <a:lstStyle/>
          <a:p>
            <a:pPr defTabSz="1828800" hangingPunct="1">
              <a:lnSpc>
                <a:spcPct val="100000"/>
              </a:lnSpc>
              <a:spcBef>
                <a:spcPts val="0"/>
              </a:spcBef>
            </a:pPr>
            <a:r>
              <a:rPr lang="en-US" altLang="zh-CN" sz="3600" b="1" kern="1200" dirty="0">
                <a:solidFill>
                  <a:prstClr val="black"/>
                </a:solidFill>
                <a:latin typeface="Cambria"/>
                <a:ea typeface="华文楷体" panose="02010600040101010101" pitchFamily="2" charset="-122"/>
              </a:rPr>
              <a:t>LHAASO Coll.</a:t>
            </a:r>
            <a:r>
              <a:rPr lang="en-US" altLang="zh-CN" sz="3600" kern="1200" dirty="0">
                <a:solidFill>
                  <a:prstClr val="black"/>
                </a:solidFill>
                <a:latin typeface="Cambria"/>
                <a:ea typeface="华文楷体" panose="02010600040101010101" pitchFamily="2" charset="-122"/>
              </a:rPr>
              <a:t>, </a:t>
            </a:r>
            <a:r>
              <a:rPr lang="en-US" altLang="zh-CN" sz="4000" b="1" i="1" kern="1200" dirty="0">
                <a:solidFill>
                  <a:prstClr val="black"/>
                </a:solidFill>
                <a:latin typeface="Cambria"/>
                <a:ea typeface="华文楷体" panose="02010600040101010101" pitchFamily="2" charset="-122"/>
              </a:rPr>
              <a:t>Science</a:t>
            </a:r>
            <a:r>
              <a:rPr lang="en-US" altLang="zh-CN" sz="3600" kern="1200" dirty="0">
                <a:solidFill>
                  <a:prstClr val="black"/>
                </a:solidFill>
                <a:latin typeface="Cambria"/>
                <a:ea typeface="华文楷体" panose="02010600040101010101" pitchFamily="2" charset="-122"/>
              </a:rPr>
              <a:t>, 373, 425 (2021)</a:t>
            </a:r>
            <a:endParaRPr lang="zh-CN" altLang="en-US" sz="3600" kern="1200" dirty="0">
              <a:solidFill>
                <a:prstClr val="black"/>
              </a:solidFill>
              <a:latin typeface="Cambria"/>
              <a:ea typeface="华文楷体" panose="02010600040101010101" pitchFamily="2" charset="-122"/>
            </a:endParaRPr>
          </a:p>
        </p:txBody>
      </p:sp>
    </p:spTree>
    <p:extLst>
      <p:ext uri="{BB962C8B-B14F-4D97-AF65-F5344CB8AC3E}">
        <p14:creationId xmlns:p14="http://schemas.microsoft.com/office/powerpoint/2010/main" val="411990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A98F7217-F70C-4FB3-9047-0FEF8EFD9B2E}"/>
              </a:ext>
            </a:extLst>
          </p:cNvPr>
          <p:cNvPicPr>
            <a:picLocks noChangeAspect="1"/>
          </p:cNvPicPr>
          <p:nvPr/>
        </p:nvPicPr>
        <p:blipFill>
          <a:blip r:embed="rId2"/>
          <a:stretch>
            <a:fillRect/>
          </a:stretch>
        </p:blipFill>
        <p:spPr>
          <a:xfrm>
            <a:off x="303218" y="5958975"/>
            <a:ext cx="23980421" cy="6751964"/>
          </a:xfrm>
          <a:prstGeom prst="rect">
            <a:avLst/>
          </a:prstGeom>
        </p:spPr>
      </p:pic>
      <p:sp>
        <p:nvSpPr>
          <p:cNvPr id="3" name="文本框 2">
            <a:extLst>
              <a:ext uri="{FF2B5EF4-FFF2-40B4-BE49-F238E27FC236}">
                <a16:creationId xmlns:a16="http://schemas.microsoft.com/office/drawing/2014/main" id="{E6AACD7B-1E0F-474F-A0C6-6C9CC6254C29}"/>
              </a:ext>
            </a:extLst>
          </p:cNvPr>
          <p:cNvSpPr txBox="1"/>
          <p:nvPr/>
        </p:nvSpPr>
        <p:spPr>
          <a:xfrm>
            <a:off x="1400644" y="2790588"/>
            <a:ext cx="13077660" cy="3219343"/>
          </a:xfrm>
          <a:prstGeom prst="rect">
            <a:avLst/>
          </a:prstGeom>
          <a:noFill/>
        </p:spPr>
        <p:txBody>
          <a:bodyPr wrap="square" rtlCol="0">
            <a:spAutoFit/>
          </a:bodyPr>
          <a:lstStyle/>
          <a:p>
            <a:pPr marL="362903" indent="-362903" defTabSz="580644" hangingPunct="1">
              <a:lnSpc>
                <a:spcPct val="100000"/>
              </a:lnSpc>
              <a:spcBef>
                <a:spcPts val="0"/>
              </a:spcBef>
              <a:buFont typeface="Wingdings" panose="05000000000000000000" pitchFamily="2" charset="2"/>
              <a:buChar char="Ø"/>
            </a:pPr>
            <a:r>
              <a:rPr lang="en-US" altLang="zh-CN" sz="5080" kern="1200" dirty="0">
                <a:solidFill>
                  <a:prstClr val="black"/>
                </a:solidFill>
                <a:latin typeface="Calibri" panose="020F0502020204030204"/>
                <a:ea typeface="等线" panose="02010600030101010101" pitchFamily="2" charset="-122"/>
              </a:rPr>
              <a:t> μ-contents are very different between </a:t>
            </a:r>
            <a:r>
              <a:rPr lang="en-US" altLang="zh-CN" sz="5080" kern="1200" dirty="0" err="1">
                <a:solidFill>
                  <a:prstClr val="black"/>
                </a:solidFill>
                <a:latin typeface="Calibri" panose="020F0502020204030204"/>
                <a:ea typeface="等线" panose="02010600030101010101" pitchFamily="2" charset="-122"/>
              </a:rPr>
              <a:t>H+He</a:t>
            </a:r>
            <a:r>
              <a:rPr lang="en-US" altLang="zh-CN" sz="5080" kern="1200" dirty="0">
                <a:solidFill>
                  <a:prstClr val="black"/>
                </a:solidFill>
                <a:latin typeface="Calibri" panose="020F0502020204030204"/>
                <a:ea typeface="等线" panose="02010600030101010101" pitchFamily="2" charset="-122"/>
              </a:rPr>
              <a:t> and heavier nuclei</a:t>
            </a:r>
          </a:p>
          <a:p>
            <a:pPr marL="362903" indent="-362903" defTabSz="580644" hangingPunct="1">
              <a:lnSpc>
                <a:spcPct val="100000"/>
              </a:lnSpc>
              <a:spcBef>
                <a:spcPts val="0"/>
              </a:spcBef>
              <a:buFont typeface="Wingdings" panose="05000000000000000000" pitchFamily="2" charset="2"/>
              <a:buChar char="Ø"/>
            </a:pPr>
            <a:r>
              <a:rPr lang="en-US" altLang="zh-CN" sz="5080" kern="1200" dirty="0">
                <a:solidFill>
                  <a:prstClr val="black"/>
                </a:solidFill>
                <a:latin typeface="Calibri" panose="020F0502020204030204"/>
                <a:ea typeface="等线" panose="02010600030101010101" pitchFamily="2" charset="-122"/>
              </a:rPr>
              <a:t> Easy to pick out with high efficiency: ~60%</a:t>
            </a:r>
          </a:p>
          <a:p>
            <a:pPr marL="362903" indent="-362903" defTabSz="580644" hangingPunct="1">
              <a:lnSpc>
                <a:spcPct val="100000"/>
              </a:lnSpc>
              <a:spcBef>
                <a:spcPts val="0"/>
              </a:spcBef>
              <a:buFont typeface="Wingdings" panose="05000000000000000000" pitchFamily="2" charset="2"/>
              <a:buChar char="Ø"/>
            </a:pPr>
            <a:r>
              <a:rPr lang="en-US" altLang="zh-CN" sz="5080" kern="1200" dirty="0">
                <a:solidFill>
                  <a:prstClr val="black"/>
                </a:solidFill>
                <a:latin typeface="Calibri" panose="020F0502020204030204"/>
                <a:ea typeface="等线" panose="02010600030101010101" pitchFamily="2" charset="-122"/>
              </a:rPr>
              <a:t> High purity: &gt;80%</a:t>
            </a:r>
            <a:endParaRPr lang="zh-CN" altLang="en-US" sz="5080" kern="1200" dirty="0">
              <a:solidFill>
                <a:prstClr val="black"/>
              </a:solidFill>
              <a:latin typeface="Calibri" panose="020F0502020204030204"/>
              <a:ea typeface="等线" panose="02010600030101010101" pitchFamily="2" charset="-122"/>
            </a:endParaRPr>
          </a:p>
        </p:txBody>
      </p:sp>
      <p:pic>
        <p:nvPicPr>
          <p:cNvPr id="4" name="图片 3">
            <a:extLst>
              <a:ext uri="{FF2B5EF4-FFF2-40B4-BE49-F238E27FC236}">
                <a16:creationId xmlns:a16="http://schemas.microsoft.com/office/drawing/2014/main" id="{BF137AE2-EFDC-4841-B922-4B3FD3028AFF}"/>
              </a:ext>
            </a:extLst>
          </p:cNvPr>
          <p:cNvPicPr>
            <a:picLocks noChangeAspect="1"/>
          </p:cNvPicPr>
          <p:nvPr/>
        </p:nvPicPr>
        <p:blipFill>
          <a:blip r:embed="rId3"/>
          <a:stretch>
            <a:fillRect/>
          </a:stretch>
        </p:blipFill>
        <p:spPr>
          <a:xfrm>
            <a:off x="14752661" y="89719"/>
            <a:ext cx="8870861" cy="5762308"/>
          </a:xfrm>
          <a:prstGeom prst="rect">
            <a:avLst/>
          </a:prstGeom>
        </p:spPr>
      </p:pic>
      <p:sp>
        <p:nvSpPr>
          <p:cNvPr id="5" name="文本框 4">
            <a:extLst>
              <a:ext uri="{FF2B5EF4-FFF2-40B4-BE49-F238E27FC236}">
                <a16:creationId xmlns:a16="http://schemas.microsoft.com/office/drawing/2014/main" id="{9C92D46E-D1BF-4E13-B8E3-EB2BFE9F7A40}"/>
              </a:ext>
            </a:extLst>
          </p:cNvPr>
          <p:cNvSpPr txBox="1"/>
          <p:nvPr/>
        </p:nvSpPr>
        <p:spPr>
          <a:xfrm>
            <a:off x="1594196" y="364896"/>
            <a:ext cx="13077660" cy="2437590"/>
          </a:xfrm>
          <a:prstGeom prst="rect">
            <a:avLst/>
          </a:prstGeom>
          <a:noFill/>
        </p:spPr>
        <p:txBody>
          <a:bodyPr wrap="square" rtlCol="0">
            <a:spAutoFit/>
          </a:bodyPr>
          <a:lstStyle/>
          <a:p>
            <a:pPr defTabSz="580644" hangingPunct="1">
              <a:lnSpc>
                <a:spcPct val="100000"/>
              </a:lnSpc>
              <a:spcBef>
                <a:spcPts val="0"/>
              </a:spcBef>
            </a:pPr>
            <a:r>
              <a:rPr lang="en-US" altLang="zh-CN" sz="7620" b="1" kern="1200" dirty="0">
                <a:solidFill>
                  <a:prstClr val="black"/>
                </a:solidFill>
                <a:latin typeface="Calibri" panose="020F0502020204030204"/>
                <a:ea typeface="等线" panose="02010600030101010101" pitchFamily="2" charset="-122"/>
              </a:rPr>
              <a:t>μ-Content in</a:t>
            </a:r>
            <a:r>
              <a:rPr lang="zh-CN" altLang="en-US" sz="7620" b="1" kern="1200" dirty="0">
                <a:solidFill>
                  <a:prstClr val="black"/>
                </a:solidFill>
                <a:latin typeface="Calibri" panose="020F0502020204030204"/>
                <a:ea typeface="等线" panose="02010600030101010101" pitchFamily="2" charset="-122"/>
              </a:rPr>
              <a:t> </a:t>
            </a:r>
            <a:r>
              <a:rPr lang="en-US" altLang="zh-CN" sz="7620" b="1" kern="1200" dirty="0">
                <a:solidFill>
                  <a:prstClr val="black"/>
                </a:solidFill>
                <a:latin typeface="Calibri" panose="020F0502020204030204"/>
                <a:ea typeface="等线" panose="02010600030101010101" pitchFamily="2" charset="-122"/>
              </a:rPr>
              <a:t>an</a:t>
            </a:r>
            <a:r>
              <a:rPr lang="zh-CN" altLang="en-US" sz="7620" b="1" kern="1200" dirty="0">
                <a:solidFill>
                  <a:prstClr val="black"/>
                </a:solidFill>
                <a:latin typeface="Calibri" panose="020F0502020204030204"/>
                <a:ea typeface="等线" panose="02010600030101010101" pitchFamily="2" charset="-122"/>
              </a:rPr>
              <a:t> </a:t>
            </a:r>
            <a:r>
              <a:rPr lang="en-US" altLang="zh-CN" sz="7620" b="1" kern="1200" dirty="0">
                <a:solidFill>
                  <a:prstClr val="black"/>
                </a:solidFill>
                <a:latin typeface="Calibri" panose="020F0502020204030204"/>
                <a:ea typeface="等线" panose="02010600030101010101" pitchFamily="2" charset="-122"/>
              </a:rPr>
              <a:t>EAS</a:t>
            </a:r>
          </a:p>
          <a:p>
            <a:pPr defTabSz="580644" hangingPunct="1">
              <a:lnSpc>
                <a:spcPct val="100000"/>
              </a:lnSpc>
              <a:spcBef>
                <a:spcPts val="0"/>
              </a:spcBef>
            </a:pPr>
            <a:r>
              <a:rPr lang="en-US" altLang="zh-CN" sz="7620" b="1" kern="1200" dirty="0" err="1">
                <a:solidFill>
                  <a:schemeClr val="bg1">
                    <a:lumMod val="65000"/>
                  </a:schemeClr>
                </a:solidFill>
              </a:rPr>
              <a:t>H+He</a:t>
            </a:r>
            <a:r>
              <a:rPr lang="en-US" altLang="zh-CN" sz="7620" b="1" kern="1200" dirty="0">
                <a:solidFill>
                  <a:schemeClr val="bg1">
                    <a:lumMod val="65000"/>
                  </a:schemeClr>
                </a:solidFill>
              </a:rPr>
              <a:t> Mixed Sample Selection</a:t>
            </a:r>
          </a:p>
        </p:txBody>
      </p:sp>
    </p:spTree>
    <p:extLst>
      <p:ext uri="{BB962C8B-B14F-4D97-AF65-F5344CB8AC3E}">
        <p14:creationId xmlns:p14="http://schemas.microsoft.com/office/powerpoint/2010/main" val="20696276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464955B-840F-4AFD-94E1-F4FEFACF61B9}"/>
              </a:ext>
            </a:extLst>
          </p:cNvPr>
          <p:cNvPicPr>
            <a:picLocks noChangeAspect="1"/>
          </p:cNvPicPr>
          <p:nvPr/>
        </p:nvPicPr>
        <p:blipFill rotWithShape="1">
          <a:blip r:embed="rId3"/>
          <a:srcRect l="50996" t="2980" r="7634" b="28850"/>
          <a:stretch/>
        </p:blipFill>
        <p:spPr>
          <a:xfrm>
            <a:off x="16563455" y="945395"/>
            <a:ext cx="6899702" cy="5195134"/>
          </a:xfrm>
          <a:prstGeom prst="rect">
            <a:avLst/>
          </a:prstGeom>
        </p:spPr>
      </p:pic>
      <p:grpSp>
        <p:nvGrpSpPr>
          <p:cNvPr id="9" name="组合 29">
            <a:extLst>
              <a:ext uri="{FF2B5EF4-FFF2-40B4-BE49-F238E27FC236}">
                <a16:creationId xmlns:a16="http://schemas.microsoft.com/office/drawing/2014/main" id="{8E4F4C10-6930-4CF2-8B59-37FA4A2E2C8E}"/>
              </a:ext>
            </a:extLst>
          </p:cNvPr>
          <p:cNvGrpSpPr/>
          <p:nvPr/>
        </p:nvGrpSpPr>
        <p:grpSpPr>
          <a:xfrm>
            <a:off x="6386950" y="2807345"/>
            <a:ext cx="7052376" cy="5164314"/>
            <a:chOff x="3279488" y="2321169"/>
            <a:chExt cx="3526188" cy="2582157"/>
          </a:xfrm>
        </p:grpSpPr>
        <p:grpSp>
          <p:nvGrpSpPr>
            <p:cNvPr id="10" name="组合 30">
              <a:extLst>
                <a:ext uri="{FF2B5EF4-FFF2-40B4-BE49-F238E27FC236}">
                  <a16:creationId xmlns:a16="http://schemas.microsoft.com/office/drawing/2014/main" id="{12200714-DE47-421B-82FD-1FF88FA9A91D}"/>
                </a:ext>
              </a:extLst>
            </p:cNvPr>
            <p:cNvGrpSpPr/>
            <p:nvPr/>
          </p:nvGrpSpPr>
          <p:grpSpPr>
            <a:xfrm>
              <a:off x="3279488" y="2321169"/>
              <a:ext cx="2550042" cy="2582157"/>
              <a:chOff x="3126600" y="2315810"/>
              <a:chExt cx="2550042" cy="2582157"/>
            </a:xfrm>
          </p:grpSpPr>
          <p:pic>
            <p:nvPicPr>
              <p:cNvPr id="17" name="图片 41">
                <a:extLst>
                  <a:ext uri="{FF2B5EF4-FFF2-40B4-BE49-F238E27FC236}">
                    <a16:creationId xmlns:a16="http://schemas.microsoft.com/office/drawing/2014/main" id="{2B22682D-FCCC-4431-B903-67ED05E08B51}"/>
                  </a:ext>
                </a:extLst>
              </p:cNvPr>
              <p:cNvPicPr>
                <a:picLocks noChangeAspect="1"/>
              </p:cNvPicPr>
              <p:nvPr/>
            </p:nvPicPr>
            <p:blipFill rotWithShape="1">
              <a:blip r:embed="rId4"/>
              <a:srcRect l="11417"/>
              <a:stretch/>
            </p:blipFill>
            <p:spPr>
              <a:xfrm rot="16200000">
                <a:off x="3110542" y="2331868"/>
                <a:ext cx="2582157" cy="2550042"/>
              </a:xfrm>
              <a:prstGeom prst="rect">
                <a:avLst/>
              </a:prstGeom>
            </p:spPr>
          </p:pic>
          <p:sp>
            <p:nvSpPr>
              <p:cNvPr id="18" name="椭圆 42">
                <a:extLst>
                  <a:ext uri="{FF2B5EF4-FFF2-40B4-BE49-F238E27FC236}">
                    <a16:creationId xmlns:a16="http://schemas.microsoft.com/office/drawing/2014/main" id="{7200D7B5-41CF-4980-8330-CD8AB7053972}"/>
                  </a:ext>
                </a:extLst>
              </p:cNvPr>
              <p:cNvSpPr/>
              <p:nvPr/>
            </p:nvSpPr>
            <p:spPr>
              <a:xfrm rot="19630767">
                <a:off x="4307558" y="3519079"/>
                <a:ext cx="1016852" cy="576966"/>
              </a:xfrm>
              <a:prstGeom prst="ellipse">
                <a:avLst/>
              </a:prstGeom>
              <a:ln w="38100">
                <a:solidFill>
                  <a:srgbClr val="FF0000"/>
                </a:solidFill>
              </a:ln>
            </p:spPr>
            <p:txBody>
              <a:bodyPr wrap="square" rtlCol="0" anchor="ctr">
                <a:spAutoFit/>
              </a:bodyPr>
              <a:lstStyle/>
              <a:p>
                <a:pPr algn="ctr" defTabSz="1828800" hangingPunct="1">
                  <a:lnSpc>
                    <a:spcPct val="150000"/>
                  </a:lnSpc>
                  <a:spcBef>
                    <a:spcPts val="0"/>
                  </a:spcBef>
                  <a:defRPr/>
                </a:pPr>
                <a:endParaRPr lang="zh-CN" altLang="en-US" sz="3600" b="1" kern="1200" dirty="0">
                  <a:solidFill>
                    <a:prstClr val="black"/>
                  </a:solidFill>
                  <a:latin typeface="Cambria Math" panose="02040503050406030204" pitchFamily="18" charset="0"/>
                  <a:ea typeface="等线" panose="02010600030101010101" pitchFamily="2" charset="-122"/>
                </a:endParaRPr>
              </a:p>
            </p:txBody>
          </p:sp>
        </p:grpSp>
        <p:cxnSp>
          <p:nvCxnSpPr>
            <p:cNvPr id="11" name="直接箭头连接符 35">
              <a:extLst>
                <a:ext uri="{FF2B5EF4-FFF2-40B4-BE49-F238E27FC236}">
                  <a16:creationId xmlns:a16="http://schemas.microsoft.com/office/drawing/2014/main" id="{86B93E0E-EA06-43BC-AD42-3F77343DBBEA}"/>
                </a:ext>
              </a:extLst>
            </p:cNvPr>
            <p:cNvCxnSpPr>
              <a:cxnSpLocks/>
            </p:cNvCxnSpPr>
            <p:nvPr/>
          </p:nvCxnSpPr>
          <p:spPr>
            <a:xfrm flipH="1">
              <a:off x="5056391" y="3830306"/>
              <a:ext cx="837529"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2" name="文本框 36">
              <a:extLst>
                <a:ext uri="{FF2B5EF4-FFF2-40B4-BE49-F238E27FC236}">
                  <a16:creationId xmlns:a16="http://schemas.microsoft.com/office/drawing/2014/main" id="{8EA945C9-11FB-4699-A9BD-F63A781F48A6}"/>
                </a:ext>
              </a:extLst>
            </p:cNvPr>
            <p:cNvSpPr txBox="1"/>
            <p:nvPr/>
          </p:nvSpPr>
          <p:spPr>
            <a:xfrm>
              <a:off x="5857499" y="3649560"/>
              <a:ext cx="948177" cy="323166"/>
            </a:xfrm>
            <a:prstGeom prst="rect">
              <a:avLst/>
            </a:prstGeom>
            <a:noFill/>
          </p:spPr>
          <p:txBody>
            <a:bodyPr wrap="none" rtlCol="0">
              <a:spAutoFit/>
            </a:bodyPr>
            <a:lstStyle/>
            <a:p>
              <a:pPr defTabSz="1828800" hangingPunct="1">
                <a:lnSpc>
                  <a:spcPct val="100000"/>
                </a:lnSpc>
                <a:spcBef>
                  <a:spcPts val="0"/>
                </a:spcBef>
                <a:defRPr/>
              </a:pPr>
              <a:r>
                <a:rPr lang="en-US" altLang="zh-CN" sz="3600" kern="1200" dirty="0">
                  <a:solidFill>
                    <a:prstClr val="black"/>
                  </a:solidFill>
                  <a:latin typeface="Cambria Math" panose="02040503050406030204" pitchFamily="18" charset="0"/>
                  <a:ea typeface="Cambria Math" panose="02040503050406030204" pitchFamily="18" charset="0"/>
                </a:rPr>
                <a:t>Centroid</a:t>
              </a:r>
              <a:endParaRPr lang="zh-CN" altLang="en-US" sz="3600" kern="1200" dirty="0">
                <a:solidFill>
                  <a:prstClr val="black"/>
                </a:solidFill>
                <a:latin typeface="Cambria Math" panose="02040503050406030204" pitchFamily="18" charset="0"/>
                <a:ea typeface="等线" panose="02010600030101010101" pitchFamily="2" charset="-122"/>
              </a:endParaRPr>
            </a:p>
          </p:txBody>
        </p:sp>
        <p:cxnSp>
          <p:nvCxnSpPr>
            <p:cNvPr id="13" name="直接箭头连接符 37">
              <a:extLst>
                <a:ext uri="{FF2B5EF4-FFF2-40B4-BE49-F238E27FC236}">
                  <a16:creationId xmlns:a16="http://schemas.microsoft.com/office/drawing/2014/main" id="{F7F8D6CF-4B6A-4E3F-9224-A92E858F87E3}"/>
                </a:ext>
              </a:extLst>
            </p:cNvPr>
            <p:cNvCxnSpPr>
              <a:cxnSpLocks/>
              <a:stCxn id="14" idx="2"/>
            </p:cNvCxnSpPr>
            <p:nvPr/>
          </p:nvCxnSpPr>
          <p:spPr>
            <a:xfrm flipH="1">
              <a:off x="5639334" y="2654853"/>
              <a:ext cx="153268" cy="671607"/>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4" name="文本框 38">
              <a:extLst>
                <a:ext uri="{FF2B5EF4-FFF2-40B4-BE49-F238E27FC236}">
                  <a16:creationId xmlns:a16="http://schemas.microsoft.com/office/drawing/2014/main" id="{EE5A80BF-9ED3-41FA-8BD3-EB808917CE9B}"/>
                </a:ext>
              </a:extLst>
            </p:cNvPr>
            <p:cNvSpPr txBox="1"/>
            <p:nvPr/>
          </p:nvSpPr>
          <p:spPr>
            <a:xfrm>
              <a:off x="4901749" y="2331687"/>
              <a:ext cx="1781706" cy="323166"/>
            </a:xfrm>
            <a:prstGeom prst="rect">
              <a:avLst/>
            </a:prstGeom>
            <a:noFill/>
          </p:spPr>
          <p:txBody>
            <a:bodyPr wrap="none" rtlCol="0">
              <a:spAutoFit/>
            </a:bodyPr>
            <a:lstStyle/>
            <a:p>
              <a:pPr defTabSz="1828800" hangingPunct="1">
                <a:lnSpc>
                  <a:spcPct val="100000"/>
                </a:lnSpc>
                <a:spcBef>
                  <a:spcPts val="0"/>
                </a:spcBef>
                <a:defRPr/>
              </a:pPr>
              <a:r>
                <a:rPr lang="en-US" altLang="zh-CN" sz="3600" kern="1200" dirty="0">
                  <a:solidFill>
                    <a:prstClr val="black"/>
                  </a:solidFill>
                  <a:latin typeface="Cambria Math" panose="02040503050406030204" pitchFamily="18" charset="0"/>
                  <a:ea typeface="Cambria Math" panose="02040503050406030204" pitchFamily="18" charset="0"/>
                </a:rPr>
                <a:t>Shower direction</a:t>
              </a:r>
              <a:endParaRPr lang="zh-CN" altLang="en-US" sz="3600" kern="1200" dirty="0">
                <a:solidFill>
                  <a:prstClr val="black"/>
                </a:solidFill>
                <a:latin typeface="Cambria Math" panose="02040503050406030204" pitchFamily="18" charset="0"/>
                <a:ea typeface="等线" panose="02010600030101010101" pitchFamily="2" charset="-122"/>
              </a:endParaRPr>
            </a:p>
          </p:txBody>
        </p:sp>
        <p:sp>
          <p:nvSpPr>
            <p:cNvPr id="15" name="右大括号 39">
              <a:extLst>
                <a:ext uri="{FF2B5EF4-FFF2-40B4-BE49-F238E27FC236}">
                  <a16:creationId xmlns:a16="http://schemas.microsoft.com/office/drawing/2014/main" id="{D0A8BADA-B7BD-43F7-A59A-7E6937037864}"/>
                </a:ext>
              </a:extLst>
            </p:cNvPr>
            <p:cNvSpPr/>
            <p:nvPr/>
          </p:nvSpPr>
          <p:spPr>
            <a:xfrm rot="14324046">
              <a:off x="4741078" y="2486702"/>
              <a:ext cx="254429" cy="849139"/>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defTabSz="1828800" hangingPunct="1">
                <a:lnSpc>
                  <a:spcPct val="100000"/>
                </a:lnSpc>
                <a:spcBef>
                  <a:spcPts val="0"/>
                </a:spcBef>
                <a:defRPr/>
              </a:pPr>
              <a:endParaRPr lang="zh-CN" altLang="en-US" sz="3600" kern="1200">
                <a:solidFill>
                  <a:prstClr val="black"/>
                </a:solidFill>
                <a:latin typeface="Cambria Math" panose="02040503050406030204" pitchFamily="18" charset="0"/>
                <a:ea typeface="等线" panose="02010600030101010101" pitchFamily="2" charset="-122"/>
              </a:endParaRPr>
            </a:p>
          </p:txBody>
        </p:sp>
        <mc:AlternateContent xmlns:mc="http://schemas.openxmlformats.org/markup-compatibility/2006">
          <mc:Choice xmlns:a14="http://schemas.microsoft.com/office/drawing/2010/main" Requires="a14">
            <p:sp>
              <p:nvSpPr>
                <p:cNvPr id="16" name="文本框 40">
                  <a:extLst>
                    <a:ext uri="{FF2B5EF4-FFF2-40B4-BE49-F238E27FC236}">
                      <a16:creationId xmlns:a16="http://schemas.microsoft.com/office/drawing/2014/main" id="{7B118BB4-6ABF-4035-BFEB-98AB7F6C47D6}"/>
                    </a:ext>
                  </a:extLst>
                </p:cNvPr>
                <p:cNvSpPr txBox="1"/>
                <p:nvPr/>
              </p:nvSpPr>
              <p:spPr>
                <a:xfrm rot="19381070">
                  <a:off x="4548354" y="2532203"/>
                  <a:ext cx="359041" cy="323166"/>
                </a:xfrm>
                <a:prstGeom prst="rect">
                  <a:avLst/>
                </a:prstGeom>
                <a:noFill/>
              </p:spPr>
              <p:txBody>
                <a:bodyPr wrap="none" rtlCol="0">
                  <a:spAutoFit/>
                </a:bodyPr>
                <a:lstStyle/>
                <a:p>
                  <a:pPr defTabSz="1828800" hangingPunct="1">
                    <a:lnSpc>
                      <a:spcPct val="100000"/>
                    </a:lnSpc>
                    <a:spcBef>
                      <a:spcPts val="0"/>
                    </a:spcBef>
                    <a:defRPr/>
                  </a:pPr>
                  <a14:m>
                    <m:oMathPara xmlns:m="http://schemas.openxmlformats.org/officeDocument/2006/math">
                      <m:oMathParaPr>
                        <m:jc m:val="centerGroup"/>
                      </m:oMathParaPr>
                      <m:oMath xmlns:m="http://schemas.openxmlformats.org/officeDocument/2006/math">
                        <m:sSub>
                          <m:sSubPr>
                            <m:ctrlPr>
                              <a:rPr lang="en-US" altLang="zh-CN" sz="3600" i="1" kern="1200" dirty="0">
                                <a:solidFill>
                                  <a:prstClr val="black"/>
                                </a:solidFill>
                                <a:latin typeface="Cambria Math" panose="02040503050406030204" pitchFamily="18" charset="0"/>
                                <a:ea typeface="Cambria Math" panose="02040503050406030204" pitchFamily="18" charset="0"/>
                              </a:rPr>
                            </m:ctrlPr>
                          </m:sSubPr>
                          <m:e>
                            <m:r>
                              <a:rPr lang="en-US" altLang="zh-CN" sz="3600" i="1" kern="1200" dirty="0">
                                <a:solidFill>
                                  <a:prstClr val="black"/>
                                </a:solidFill>
                                <a:latin typeface="Cambria Math" panose="02040503050406030204" pitchFamily="18" charset="0"/>
                                <a:ea typeface="Cambria Math" panose="02040503050406030204" pitchFamily="18" charset="0"/>
                              </a:rPr>
                              <m:t>𝜃</m:t>
                            </m:r>
                          </m:e>
                          <m:sub>
                            <m:r>
                              <a:rPr lang="en-US" altLang="zh-CN" sz="3600" i="1" kern="1200" dirty="0">
                                <a:solidFill>
                                  <a:prstClr val="black"/>
                                </a:solidFill>
                                <a:latin typeface="Cambria Math" panose="02040503050406030204" pitchFamily="18" charset="0"/>
                                <a:ea typeface="Cambria Math" panose="02040503050406030204" pitchFamily="18" charset="0"/>
                              </a:rPr>
                              <m:t>𝑐</m:t>
                            </m:r>
                          </m:sub>
                        </m:sSub>
                      </m:oMath>
                    </m:oMathPara>
                  </a14:m>
                  <a:endParaRPr lang="zh-CN" altLang="en-US" sz="3600" kern="1200" dirty="0">
                    <a:solidFill>
                      <a:prstClr val="black"/>
                    </a:solidFill>
                    <a:latin typeface="Cambria Math" panose="02040503050406030204" pitchFamily="18" charset="0"/>
                    <a:ea typeface="等线" panose="02010600030101010101" pitchFamily="2" charset="-122"/>
                  </a:endParaRPr>
                </a:p>
              </p:txBody>
            </p:sp>
          </mc:Choice>
          <mc:Fallback>
            <p:sp>
              <p:nvSpPr>
                <p:cNvPr id="16" name="文本框 40">
                  <a:extLst>
                    <a:ext uri="{FF2B5EF4-FFF2-40B4-BE49-F238E27FC236}">
                      <a16:creationId xmlns:a16="http://schemas.microsoft.com/office/drawing/2014/main" id="{7B118BB4-6ABF-4035-BFEB-98AB7F6C47D6}"/>
                    </a:ext>
                  </a:extLst>
                </p:cNvPr>
                <p:cNvSpPr txBox="1">
                  <a:spLocks noRot="1" noChangeAspect="1" noMove="1" noResize="1" noEditPoints="1" noAdjustHandles="1" noChangeArrowheads="1" noChangeShapeType="1" noTextEdit="1"/>
                </p:cNvSpPr>
                <p:nvPr/>
              </p:nvSpPr>
              <p:spPr>
                <a:xfrm rot="19381070">
                  <a:off x="4548354" y="2532203"/>
                  <a:ext cx="359041" cy="323166"/>
                </a:xfrm>
                <a:prstGeom prst="rect">
                  <a:avLst/>
                </a:prstGeom>
                <a:blipFill>
                  <a:blip r:embed="rId5"/>
                  <a:stretch>
                    <a:fillRect/>
                  </a:stretch>
                </a:blipFill>
              </p:spPr>
              <p:txBody>
                <a:bodyPr/>
                <a:lstStyle/>
                <a:p>
                  <a:r>
                    <a:rPr lang="zh-CN" altLang="en-US">
                      <a:noFill/>
                    </a:rPr>
                    <a:t> </a:t>
                  </a:r>
                </a:p>
              </p:txBody>
            </p:sp>
          </mc:Fallback>
        </mc:AlternateContent>
      </p:grpSp>
      <p:cxnSp>
        <p:nvCxnSpPr>
          <p:cNvPr id="20" name="直接箭头连接符 59">
            <a:extLst>
              <a:ext uri="{FF2B5EF4-FFF2-40B4-BE49-F238E27FC236}">
                <a16:creationId xmlns:a16="http://schemas.microsoft.com/office/drawing/2014/main" id="{48943EFB-05E5-46DD-857E-45C4D5D64423}"/>
              </a:ext>
            </a:extLst>
          </p:cNvPr>
          <p:cNvCxnSpPr>
            <a:cxnSpLocks/>
          </p:cNvCxnSpPr>
          <p:nvPr/>
        </p:nvCxnSpPr>
        <p:spPr>
          <a:xfrm flipV="1">
            <a:off x="1842641" y="3986079"/>
            <a:ext cx="81282" cy="7259022"/>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30" name="组合 29">
            <a:extLst>
              <a:ext uri="{FF2B5EF4-FFF2-40B4-BE49-F238E27FC236}">
                <a16:creationId xmlns:a16="http://schemas.microsoft.com/office/drawing/2014/main" id="{6F137B5E-F392-4AFF-AE45-F8D9F7CAC22D}"/>
              </a:ext>
            </a:extLst>
          </p:cNvPr>
          <p:cNvGrpSpPr/>
          <p:nvPr/>
        </p:nvGrpSpPr>
        <p:grpSpPr>
          <a:xfrm rot="1249115">
            <a:off x="1739858" y="1208096"/>
            <a:ext cx="5341384" cy="9424994"/>
            <a:chOff x="-242571" y="231053"/>
            <a:chExt cx="2434513" cy="4712497"/>
          </a:xfrm>
        </p:grpSpPr>
        <p:grpSp>
          <p:nvGrpSpPr>
            <p:cNvPr id="4" name="组合 22">
              <a:extLst>
                <a:ext uri="{FF2B5EF4-FFF2-40B4-BE49-F238E27FC236}">
                  <a16:creationId xmlns:a16="http://schemas.microsoft.com/office/drawing/2014/main" id="{E889006C-5E54-46EF-BD17-A734F1E2EA53}"/>
                </a:ext>
              </a:extLst>
            </p:cNvPr>
            <p:cNvGrpSpPr/>
            <p:nvPr/>
          </p:nvGrpSpPr>
          <p:grpSpPr>
            <a:xfrm>
              <a:off x="117333" y="231053"/>
              <a:ext cx="2074609" cy="4712497"/>
              <a:chOff x="971417" y="389604"/>
              <a:chExt cx="2074609" cy="4712497"/>
            </a:xfrm>
          </p:grpSpPr>
          <p:pic>
            <p:nvPicPr>
              <p:cNvPr id="5" name="图片 23">
                <a:extLst>
                  <a:ext uri="{FF2B5EF4-FFF2-40B4-BE49-F238E27FC236}">
                    <a16:creationId xmlns:a16="http://schemas.microsoft.com/office/drawing/2014/main" id="{0A37FD63-4EAA-4F6B-ADAB-85938E32414B}"/>
                  </a:ext>
                </a:extLst>
              </p:cNvPr>
              <p:cNvPicPr>
                <a:picLocks noChangeAspect="1"/>
              </p:cNvPicPr>
              <p:nvPr/>
            </p:nvPicPr>
            <p:blipFill rotWithShape="1">
              <a:blip r:embed="rId6"/>
              <a:srcRect r="49372" b="9629"/>
              <a:stretch/>
            </p:blipFill>
            <p:spPr>
              <a:xfrm>
                <a:off x="971417" y="1821276"/>
                <a:ext cx="2074609" cy="3280825"/>
              </a:xfrm>
              <a:prstGeom prst="rect">
                <a:avLst/>
              </a:prstGeom>
            </p:spPr>
          </p:pic>
          <p:sp>
            <p:nvSpPr>
              <p:cNvPr id="8" name="文本框 26">
                <a:extLst>
                  <a:ext uri="{FF2B5EF4-FFF2-40B4-BE49-F238E27FC236}">
                    <a16:creationId xmlns:a16="http://schemas.microsoft.com/office/drawing/2014/main" id="{2A3C924F-FCB2-4B51-967A-FA14B9E319E6}"/>
                  </a:ext>
                </a:extLst>
              </p:cNvPr>
              <p:cNvSpPr txBox="1"/>
              <p:nvPr/>
            </p:nvSpPr>
            <p:spPr>
              <a:xfrm rot="17100205">
                <a:off x="1253682" y="1094180"/>
                <a:ext cx="1956241" cy="547090"/>
              </a:xfrm>
              <a:prstGeom prst="rect">
                <a:avLst/>
              </a:prstGeom>
              <a:noFill/>
            </p:spPr>
            <p:txBody>
              <a:bodyPr wrap="none" rtlCol="0">
                <a:spAutoFit/>
              </a:bodyPr>
              <a:lstStyle/>
              <a:p>
                <a:pPr defTabSz="1828800" hangingPunct="1">
                  <a:lnSpc>
                    <a:spcPct val="100000"/>
                  </a:lnSpc>
                  <a:spcBef>
                    <a:spcPts val="0"/>
                  </a:spcBef>
                  <a:defRPr/>
                </a:pPr>
                <a:r>
                  <a:rPr lang="en-US" altLang="zh-CN" sz="3600" kern="1200" dirty="0">
                    <a:solidFill>
                      <a:prstClr val="black"/>
                    </a:solidFill>
                    <a:latin typeface="Cambria Math" panose="02040503050406030204" pitchFamily="18" charset="0"/>
                    <a:ea typeface="Cambria Math" panose="02040503050406030204" pitchFamily="18" charset="0"/>
                  </a:rPr>
                  <a:t>Shower developed </a:t>
                </a:r>
              </a:p>
              <a:p>
                <a:pPr defTabSz="1828800" hangingPunct="1">
                  <a:lnSpc>
                    <a:spcPct val="100000"/>
                  </a:lnSpc>
                  <a:spcBef>
                    <a:spcPts val="0"/>
                  </a:spcBef>
                  <a:defRPr/>
                </a:pPr>
                <a:r>
                  <a:rPr lang="en-US" altLang="zh-CN" sz="3600" kern="1200" dirty="0">
                    <a:solidFill>
                      <a:prstClr val="black"/>
                    </a:solidFill>
                    <a:latin typeface="Cambria Math" panose="02040503050406030204" pitchFamily="18" charset="0"/>
                    <a:ea typeface="Cambria Math" panose="02040503050406030204" pitchFamily="18" charset="0"/>
                  </a:rPr>
                  <a:t>    i n </a:t>
                </a:r>
                <a:r>
                  <a:rPr lang="en-US" altLang="zh-CN" sz="3600" b="1" kern="1200" dirty="0">
                    <a:solidFill>
                      <a:srgbClr val="C00000"/>
                    </a:solidFill>
                    <a:latin typeface="Cambria Math" panose="02040503050406030204" pitchFamily="18" charset="0"/>
                    <a:ea typeface="Cambria Math" panose="02040503050406030204" pitchFamily="18" charset="0"/>
                  </a:rPr>
                  <a:t>850 g/cm</a:t>
                </a:r>
                <a:r>
                  <a:rPr lang="en-US" altLang="zh-CN" sz="3600" b="1" kern="1200" baseline="30000" dirty="0">
                    <a:solidFill>
                      <a:srgbClr val="C00000"/>
                    </a:solidFill>
                    <a:latin typeface="Cambria Math" panose="02040503050406030204" pitchFamily="18" charset="0"/>
                    <a:ea typeface="Cambria Math" panose="02040503050406030204" pitchFamily="18" charset="0"/>
                  </a:rPr>
                  <a:t>2</a:t>
                </a:r>
                <a:endParaRPr lang="zh-CN" altLang="en-US" sz="3600" b="1" kern="1200" baseline="30000" dirty="0">
                  <a:solidFill>
                    <a:srgbClr val="C00000"/>
                  </a:solidFill>
                  <a:latin typeface="Cambria Math" panose="02040503050406030204" pitchFamily="18" charset="0"/>
                  <a:ea typeface="等线" panose="02010600030101010101" pitchFamily="2" charset="-122"/>
                </a:endParaRPr>
              </a:p>
            </p:txBody>
          </p:sp>
        </p:grpSp>
        <p:sp>
          <p:nvSpPr>
            <p:cNvPr id="22" name="任意多边形: 形状 27">
              <a:extLst>
                <a:ext uri="{FF2B5EF4-FFF2-40B4-BE49-F238E27FC236}">
                  <a16:creationId xmlns:a16="http://schemas.microsoft.com/office/drawing/2014/main" id="{18504510-4EFE-4508-B70A-78E7DA903DDB}"/>
                </a:ext>
              </a:extLst>
            </p:cNvPr>
            <p:cNvSpPr/>
            <p:nvPr/>
          </p:nvSpPr>
          <p:spPr>
            <a:xfrm rot="769060">
              <a:off x="587455" y="2028684"/>
              <a:ext cx="904012" cy="2595296"/>
            </a:xfrm>
            <a:custGeom>
              <a:avLst/>
              <a:gdLst>
                <a:gd name="connsiteX0" fmla="*/ 304800 w 714375"/>
                <a:gd name="connsiteY0" fmla="*/ 0 h 1790700"/>
                <a:gd name="connsiteX1" fmla="*/ 0 w 714375"/>
                <a:gd name="connsiteY1" fmla="*/ 1790700 h 1790700"/>
                <a:gd name="connsiteX2" fmla="*/ 714375 w 714375"/>
                <a:gd name="connsiteY2" fmla="*/ 1771650 h 1790700"/>
                <a:gd name="connsiteX3" fmla="*/ 295275 w 714375"/>
                <a:gd name="connsiteY3" fmla="*/ 95250 h 1790700"/>
              </a:gdLst>
              <a:ahLst/>
              <a:cxnLst>
                <a:cxn ang="0">
                  <a:pos x="connsiteX0" y="connsiteY0"/>
                </a:cxn>
                <a:cxn ang="0">
                  <a:pos x="connsiteX1" y="connsiteY1"/>
                </a:cxn>
                <a:cxn ang="0">
                  <a:pos x="connsiteX2" y="connsiteY2"/>
                </a:cxn>
                <a:cxn ang="0">
                  <a:pos x="connsiteX3" y="connsiteY3"/>
                </a:cxn>
              </a:cxnLst>
              <a:rect l="l" t="t" r="r" b="b"/>
              <a:pathLst>
                <a:path w="714375" h="1790700">
                  <a:moveTo>
                    <a:pt x="304800" y="0"/>
                  </a:moveTo>
                  <a:lnTo>
                    <a:pt x="0" y="1790700"/>
                  </a:lnTo>
                  <a:lnTo>
                    <a:pt x="714375" y="1771650"/>
                  </a:lnTo>
                  <a:lnTo>
                    <a:pt x="295275" y="95250"/>
                  </a:lnTo>
                </a:path>
              </a:pathLst>
            </a:custGeom>
            <a:solidFill>
              <a:srgbClr val="00B0F0">
                <a:alpha val="52000"/>
              </a:srgbClr>
            </a:solidFill>
            <a:ln>
              <a:noFill/>
            </a:ln>
          </p:spPr>
          <p:txBody>
            <a:bodyPr rtlCol="0" anchor="ctr"/>
            <a:lstStyle/>
            <a:p>
              <a:pPr algn="ctr" defTabSz="1828800" hangingPunct="1">
                <a:lnSpc>
                  <a:spcPct val="100000"/>
                </a:lnSpc>
                <a:spcBef>
                  <a:spcPts val="0"/>
                </a:spcBef>
                <a:defRPr/>
              </a:pPr>
              <a:endParaRPr lang="zh-CN" altLang="en-US" sz="3600" kern="1200">
                <a:solidFill>
                  <a:prstClr val="black"/>
                </a:solidFill>
                <a:latin typeface="Cambria Math" panose="02040503050406030204" pitchFamily="18" charset="0"/>
                <a:ea typeface="等线" panose="02010600030101010101" pitchFamily="2" charset="-122"/>
              </a:endParaRPr>
            </a:p>
          </p:txBody>
        </p:sp>
        <p:cxnSp>
          <p:nvCxnSpPr>
            <p:cNvPr id="23" name="直接箭头连接符 28">
              <a:extLst>
                <a:ext uri="{FF2B5EF4-FFF2-40B4-BE49-F238E27FC236}">
                  <a16:creationId xmlns:a16="http://schemas.microsoft.com/office/drawing/2014/main" id="{BC74D714-6BEE-4375-8B13-9E27C2548B44}"/>
                </a:ext>
              </a:extLst>
            </p:cNvPr>
            <p:cNvCxnSpPr>
              <a:cxnSpLocks/>
            </p:cNvCxnSpPr>
            <p:nvPr/>
          </p:nvCxnSpPr>
          <p:spPr>
            <a:xfrm flipV="1">
              <a:off x="1615198" y="2178757"/>
              <a:ext cx="422778" cy="258215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接箭头连接符 44">
              <a:extLst>
                <a:ext uri="{FF2B5EF4-FFF2-40B4-BE49-F238E27FC236}">
                  <a16:creationId xmlns:a16="http://schemas.microsoft.com/office/drawing/2014/main" id="{1D8A5CDF-5E1E-4E0B-A977-E5E6EF8A4160}"/>
                </a:ext>
              </a:extLst>
            </p:cNvPr>
            <p:cNvCxnSpPr>
              <a:cxnSpLocks/>
              <a:stCxn id="22" idx="2"/>
            </p:cNvCxnSpPr>
            <p:nvPr/>
          </p:nvCxnSpPr>
          <p:spPr>
            <a:xfrm flipV="1">
              <a:off x="852474" y="2459888"/>
              <a:ext cx="456698" cy="219754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27" name="文本框 49">
                  <a:extLst>
                    <a:ext uri="{FF2B5EF4-FFF2-40B4-BE49-F238E27FC236}">
                      <a16:creationId xmlns:a16="http://schemas.microsoft.com/office/drawing/2014/main" id="{879FD30B-5FC3-4737-8D8F-58054B450577}"/>
                    </a:ext>
                  </a:extLst>
                </p:cNvPr>
                <p:cNvSpPr txBox="1"/>
                <p:nvPr/>
              </p:nvSpPr>
              <p:spPr>
                <a:xfrm rot="20809808">
                  <a:off x="1423584" y="3283274"/>
                  <a:ext cx="327290" cy="323166"/>
                </a:xfrm>
                <a:prstGeom prst="rect">
                  <a:avLst/>
                </a:prstGeom>
                <a:noFill/>
              </p:spPr>
              <p:txBody>
                <a:bodyPr wrap="none" rtlCol="0">
                  <a:spAutoFit/>
                </a:bodyPr>
                <a:lstStyle/>
                <a:p>
                  <a:pPr defTabSz="1828800" hangingPunct="1">
                    <a:lnSpc>
                      <a:spcPct val="100000"/>
                    </a:lnSpc>
                    <a:spcBef>
                      <a:spcPts val="0"/>
                    </a:spcBef>
                    <a:defRPr/>
                  </a:pPr>
                  <a14:m>
                    <m:oMathPara xmlns:m="http://schemas.openxmlformats.org/officeDocument/2006/math">
                      <m:oMathParaPr>
                        <m:jc m:val="centerGroup"/>
                      </m:oMathParaPr>
                      <m:oMath xmlns:m="http://schemas.openxmlformats.org/officeDocument/2006/math">
                        <m:sSub>
                          <m:sSubPr>
                            <m:ctrlPr>
                              <a:rPr lang="en-US" altLang="zh-CN" sz="3600" i="1" kern="1200" dirty="0">
                                <a:solidFill>
                                  <a:prstClr val="black"/>
                                </a:solidFill>
                                <a:latin typeface="Cambria Math" panose="02040503050406030204" pitchFamily="18" charset="0"/>
                                <a:ea typeface="Cambria Math" panose="02040503050406030204" pitchFamily="18" charset="0"/>
                              </a:rPr>
                            </m:ctrlPr>
                          </m:sSubPr>
                          <m:e>
                            <m:r>
                              <a:rPr lang="en-US" altLang="zh-CN" sz="3600" i="1" kern="1200" dirty="0">
                                <a:solidFill>
                                  <a:prstClr val="black"/>
                                </a:solidFill>
                                <a:latin typeface="Cambria Math" panose="02040503050406030204" pitchFamily="18" charset="0"/>
                                <a:ea typeface="Cambria Math" panose="02040503050406030204" pitchFamily="18" charset="0"/>
                              </a:rPr>
                              <m:t>𝜃</m:t>
                            </m:r>
                          </m:e>
                          <m:sub>
                            <m:r>
                              <a:rPr lang="en-US" altLang="zh-CN" sz="3600" i="1" kern="1200" dirty="0">
                                <a:solidFill>
                                  <a:prstClr val="black"/>
                                </a:solidFill>
                                <a:latin typeface="Cambria Math" panose="02040503050406030204" pitchFamily="18" charset="0"/>
                                <a:ea typeface="Cambria Math" panose="02040503050406030204" pitchFamily="18" charset="0"/>
                              </a:rPr>
                              <m:t>𝑐</m:t>
                            </m:r>
                          </m:sub>
                        </m:sSub>
                      </m:oMath>
                    </m:oMathPara>
                  </a14:m>
                  <a:endParaRPr lang="zh-CN" altLang="en-US" sz="3600" kern="1200" dirty="0">
                    <a:solidFill>
                      <a:prstClr val="black"/>
                    </a:solidFill>
                    <a:latin typeface="Cambria Math" panose="02040503050406030204" pitchFamily="18" charset="0"/>
                    <a:ea typeface="等线" panose="02010600030101010101" pitchFamily="2" charset="-122"/>
                  </a:endParaRPr>
                </a:p>
              </p:txBody>
            </p:sp>
          </mc:Choice>
          <mc:Fallback>
            <p:sp>
              <p:nvSpPr>
                <p:cNvPr id="27" name="文本框 49">
                  <a:extLst>
                    <a:ext uri="{FF2B5EF4-FFF2-40B4-BE49-F238E27FC236}">
                      <a16:creationId xmlns:a16="http://schemas.microsoft.com/office/drawing/2014/main" id="{879FD30B-5FC3-4737-8D8F-58054B450577}"/>
                    </a:ext>
                  </a:extLst>
                </p:cNvPr>
                <p:cNvSpPr txBox="1">
                  <a:spLocks noRot="1" noChangeAspect="1" noMove="1" noResize="1" noEditPoints="1" noAdjustHandles="1" noChangeArrowheads="1" noChangeShapeType="1" noTextEdit="1"/>
                </p:cNvSpPr>
                <p:nvPr/>
              </p:nvSpPr>
              <p:spPr>
                <a:xfrm rot="20809808">
                  <a:off x="1423584" y="3283274"/>
                  <a:ext cx="327290" cy="323166"/>
                </a:xfrm>
                <a:prstGeom prst="rect">
                  <a:avLst/>
                </a:prstGeom>
                <a:blipFill>
                  <a:blip r:embed="rId7"/>
                  <a:stretch>
                    <a:fillRect/>
                  </a:stretch>
                </a:blipFill>
              </p:spPr>
              <p:txBody>
                <a:bodyPr/>
                <a:lstStyle/>
                <a:p>
                  <a:r>
                    <a:rPr lang="zh-CN" altLang="en-US">
                      <a:noFill/>
                    </a:rPr>
                    <a:t> </a:t>
                  </a:r>
                </a:p>
              </p:txBody>
            </p:sp>
          </mc:Fallback>
        </mc:AlternateContent>
        <p:cxnSp>
          <p:nvCxnSpPr>
            <p:cNvPr id="28" name="直接箭头连接符 50">
              <a:extLst>
                <a:ext uri="{FF2B5EF4-FFF2-40B4-BE49-F238E27FC236}">
                  <a16:creationId xmlns:a16="http://schemas.microsoft.com/office/drawing/2014/main" id="{4616B0F2-5E77-468E-B2A6-4D26E46A5B92}"/>
                </a:ext>
              </a:extLst>
            </p:cNvPr>
            <p:cNvCxnSpPr>
              <a:cxnSpLocks/>
              <a:stCxn id="22" idx="2"/>
            </p:cNvCxnSpPr>
            <p:nvPr/>
          </p:nvCxnSpPr>
          <p:spPr>
            <a:xfrm rot="20350885" flipV="1">
              <a:off x="936525" y="2961824"/>
              <a:ext cx="575184" cy="165479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9" name="弧形 8">
              <a:extLst>
                <a:ext uri="{FF2B5EF4-FFF2-40B4-BE49-F238E27FC236}">
                  <a16:creationId xmlns:a16="http://schemas.microsoft.com/office/drawing/2014/main" id="{F8906390-83B5-4084-83CF-D1D03A5BD7F1}"/>
                </a:ext>
              </a:extLst>
            </p:cNvPr>
            <p:cNvSpPr/>
            <p:nvPr/>
          </p:nvSpPr>
          <p:spPr>
            <a:xfrm rot="18769563">
              <a:off x="-377293" y="2879944"/>
              <a:ext cx="1705690" cy="1436245"/>
            </a:xfrm>
            <a:prstGeom prst="arc">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1828800" hangingPunct="1">
                <a:lnSpc>
                  <a:spcPct val="100000"/>
                </a:lnSpc>
                <a:spcBef>
                  <a:spcPts val="0"/>
                </a:spcBef>
                <a:defRPr/>
              </a:pPr>
              <a:endParaRPr lang="zh-CN" altLang="en-US" sz="3600" kern="1200">
                <a:solidFill>
                  <a:prstClr val="black"/>
                </a:solidFill>
                <a:latin typeface="等线" panose="020F0502020204030204"/>
                <a:ea typeface="等线" panose="02010600030101010101" pitchFamily="2" charset="-122"/>
              </a:endParaRPr>
            </a:p>
          </p:txBody>
        </p:sp>
      </p:grpSp>
      <p:pic>
        <p:nvPicPr>
          <p:cNvPr id="32" name="图片 9">
            <a:extLst>
              <a:ext uri="{FF2B5EF4-FFF2-40B4-BE49-F238E27FC236}">
                <a16:creationId xmlns:a16="http://schemas.microsoft.com/office/drawing/2014/main" id="{868FFD56-BBDE-4DE7-80E1-EB1153CB2852}"/>
              </a:ext>
            </a:extLst>
          </p:cNvPr>
          <p:cNvPicPr>
            <a:picLocks noChangeAspect="1"/>
          </p:cNvPicPr>
          <p:nvPr/>
        </p:nvPicPr>
        <p:blipFill>
          <a:blip r:embed="rId8"/>
          <a:stretch>
            <a:fillRect/>
          </a:stretch>
        </p:blipFill>
        <p:spPr>
          <a:xfrm>
            <a:off x="16378167" y="6222387"/>
            <a:ext cx="7365374" cy="6870442"/>
          </a:xfrm>
          <a:prstGeom prst="rect">
            <a:avLst/>
          </a:prstGeom>
        </p:spPr>
      </p:pic>
      <mc:AlternateContent xmlns:mc="http://schemas.openxmlformats.org/markup-compatibility/2006">
        <mc:Choice xmlns:a14="http://schemas.microsoft.com/office/drawing/2010/main" Requires="a14">
          <p:sp>
            <p:nvSpPr>
              <p:cNvPr id="34" name="文本框 13">
                <a:extLst>
                  <a:ext uri="{FF2B5EF4-FFF2-40B4-BE49-F238E27FC236}">
                    <a16:creationId xmlns:a16="http://schemas.microsoft.com/office/drawing/2014/main" id="{64466E24-ABD2-4B30-B1C0-560DE1A668A8}"/>
                  </a:ext>
                </a:extLst>
              </p:cNvPr>
              <p:cNvSpPr txBox="1"/>
              <p:nvPr/>
            </p:nvSpPr>
            <p:spPr>
              <a:xfrm>
                <a:off x="1984625" y="2081142"/>
                <a:ext cx="5017138" cy="954107"/>
              </a:xfrm>
              <a:prstGeom prst="rect">
                <a:avLst/>
              </a:prstGeom>
              <a:noFill/>
            </p:spPr>
            <p:txBody>
              <a:bodyPr wrap="square">
                <a:spAutoFit/>
              </a:bodyPr>
              <a:lstStyle/>
              <a:p>
                <a:pPr defTabSz="1828800" hangingPunct="1">
                  <a:lnSpc>
                    <a:spcPct val="100000"/>
                  </a:lnSpc>
                  <a:spcBef>
                    <a:spcPts val="0"/>
                  </a:spcBef>
                  <a:defRPr/>
                </a:pPr>
                <a14:m>
                  <m:oMath xmlns:m="http://schemas.openxmlformats.org/officeDocument/2006/math">
                    <m:sSub>
                      <m:sSubPr>
                        <m:ctrlPr>
                          <a:rPr lang="en-US" altLang="zh-CN" sz="5600" b="1" i="1" kern="1200">
                            <a:solidFill>
                              <a:prstClr val="black"/>
                            </a:solidFill>
                            <a:latin typeface="Cambria Math" panose="02040503050406030204" pitchFamily="18" charset="0"/>
                            <a:ea typeface="Cambria Math" panose="02040503050406030204" pitchFamily="18" charset="0"/>
                          </a:rPr>
                        </m:ctrlPr>
                      </m:sSubPr>
                      <m:e>
                        <m:r>
                          <a:rPr lang="en-US" altLang="zh-CN" sz="5600" b="1" i="1" kern="1200">
                            <a:solidFill>
                              <a:prstClr val="black"/>
                            </a:solidFill>
                            <a:latin typeface="Cambria Math" panose="02040503050406030204" pitchFamily="18" charset="0"/>
                            <a:ea typeface="Cambria Math" panose="02040503050406030204" pitchFamily="18" charset="0"/>
                          </a:rPr>
                          <m:t>𝑿</m:t>
                        </m:r>
                      </m:e>
                      <m:sub>
                        <m:r>
                          <a:rPr lang="en-US" altLang="zh-CN" sz="5600" b="1" i="1" kern="1200">
                            <a:solidFill>
                              <a:prstClr val="black"/>
                            </a:solidFill>
                            <a:latin typeface="Cambria Math" panose="02040503050406030204" pitchFamily="18" charset="0"/>
                            <a:ea typeface="Cambria Math" panose="02040503050406030204" pitchFamily="18" charset="0"/>
                          </a:rPr>
                          <m:t>𝒎𝒂𝒙</m:t>
                        </m:r>
                      </m:sub>
                    </m:sSub>
                  </m:oMath>
                </a14:m>
                <a:r>
                  <a:rPr lang="zh-CN" altLang="en-US" sz="5600" b="1" kern="1200" dirty="0">
                    <a:solidFill>
                      <a:prstClr val="black"/>
                    </a:solidFill>
                    <a:latin typeface="Cambria Math" panose="02040503050406030204" pitchFamily="18" charset="0"/>
                    <a:ea typeface="华文楷体" panose="02010600040101010101" pitchFamily="2" charset="-122"/>
                  </a:rPr>
                  <a:t> </a:t>
                </a:r>
                <a:r>
                  <a:rPr lang="en-US" altLang="zh-CN" sz="5600" b="1" kern="1200" dirty="0">
                    <a:solidFill>
                      <a:prstClr val="black"/>
                    </a:solidFill>
                    <a:latin typeface="Cambria Math" panose="02040503050406030204" pitchFamily="18" charset="0"/>
                    <a:ea typeface="Cambria Math" panose="02040503050406030204" pitchFamily="18" charset="0"/>
                  </a:rPr>
                  <a:t>in EAS</a:t>
                </a:r>
                <a:r>
                  <a:rPr lang="en-US" altLang="zh-CN" sz="5600" b="1" kern="1200" dirty="0">
                    <a:solidFill>
                      <a:prstClr val="black"/>
                    </a:solidFill>
                    <a:latin typeface="Cambria Math" panose="02040503050406030204" pitchFamily="18" charset="0"/>
                    <a:ea typeface="华文楷体" panose="02010600040101010101" pitchFamily="2" charset="-122"/>
                  </a:rPr>
                  <a:t> </a:t>
                </a:r>
                <a:endParaRPr lang="zh-CN" altLang="en-US" sz="5600" b="1" kern="1200" dirty="0">
                  <a:solidFill>
                    <a:prstClr val="black"/>
                  </a:solidFill>
                  <a:latin typeface="Calibri"/>
                  <a:ea typeface="宋体" panose="02010600030101010101" pitchFamily="2" charset="-122"/>
                </a:endParaRPr>
              </a:p>
            </p:txBody>
          </p:sp>
        </mc:Choice>
        <mc:Fallback>
          <p:sp>
            <p:nvSpPr>
              <p:cNvPr id="34" name="文本框 13">
                <a:extLst>
                  <a:ext uri="{FF2B5EF4-FFF2-40B4-BE49-F238E27FC236}">
                    <a16:creationId xmlns:a16="http://schemas.microsoft.com/office/drawing/2014/main" id="{64466E24-ABD2-4B30-B1C0-560DE1A668A8}"/>
                  </a:ext>
                </a:extLst>
              </p:cNvPr>
              <p:cNvSpPr txBox="1">
                <a:spLocks noRot="1" noChangeAspect="1" noMove="1" noResize="1" noEditPoints="1" noAdjustHandles="1" noChangeArrowheads="1" noChangeShapeType="1" noTextEdit="1"/>
              </p:cNvSpPr>
              <p:nvPr/>
            </p:nvSpPr>
            <p:spPr>
              <a:xfrm>
                <a:off x="1984625" y="2081142"/>
                <a:ext cx="5017138" cy="954107"/>
              </a:xfrm>
              <a:prstGeom prst="rect">
                <a:avLst/>
              </a:prstGeom>
              <a:blipFill>
                <a:blip r:embed="rId9"/>
                <a:stretch>
                  <a:fillRect t="-19745" b="-36943"/>
                </a:stretch>
              </a:blipFill>
            </p:spPr>
            <p:txBody>
              <a:bodyPr/>
              <a:lstStyle/>
              <a:p>
                <a:r>
                  <a:rPr lang="zh-CN" altLang="en-US">
                    <a:noFill/>
                  </a:rPr>
                  <a:t> </a:t>
                </a:r>
              </a:p>
            </p:txBody>
          </p:sp>
        </mc:Fallback>
      </mc:AlternateContent>
      <mc:AlternateContent xmlns:mc="http://schemas.openxmlformats.org/markup-compatibility/2006">
        <mc:Choice xmlns:a14="http://schemas.microsoft.com/office/drawing/2010/main" Requires="a14">
          <p:sp>
            <p:nvSpPr>
              <p:cNvPr id="35" name="Title 1">
                <a:extLst>
                  <a:ext uri="{FF2B5EF4-FFF2-40B4-BE49-F238E27FC236}">
                    <a16:creationId xmlns:a16="http://schemas.microsoft.com/office/drawing/2014/main" id="{28E14CA5-1EB2-41E6-B716-C028CF054424}"/>
                  </a:ext>
                </a:extLst>
              </p:cNvPr>
              <p:cNvSpPr>
                <a:spLocks noGrp="1"/>
              </p:cNvSpPr>
              <p:nvPr>
                <p:ph type="title"/>
              </p:nvPr>
            </p:nvSpPr>
            <p:spPr>
              <a:xfrm>
                <a:off x="2215007" y="295646"/>
                <a:ext cx="21020250" cy="1319224"/>
              </a:xfrm>
            </p:spPr>
            <p:txBody>
              <a:bodyPr/>
              <a:lstStyle/>
              <a:p>
                <a:r>
                  <a:rPr lang="en-US" altLang="zh-CN" dirty="0">
                    <a:ea typeface="Cambria Math" panose="02040503050406030204" pitchFamily="18" charset="0"/>
                  </a:rPr>
                  <a:t>Component sensitive parameters: </a:t>
                </a:r>
                <a14:m>
                  <m:oMath xmlns:m="http://schemas.openxmlformats.org/officeDocument/2006/math">
                    <m:sSub>
                      <m:sSubPr>
                        <m:ctrlPr>
                          <a:rPr lang="en-US" altLang="zh-CN" i="1">
                            <a:latin typeface="Cambria Math" panose="02040503050406030204" pitchFamily="18" charset="0"/>
                            <a:ea typeface="Cambria Math" panose="02040503050406030204" pitchFamily="18" charset="0"/>
                          </a:rPr>
                        </m:ctrlPr>
                      </m:sSubPr>
                      <m:e>
                        <m:r>
                          <a:rPr lang="en-US" altLang="zh-CN">
                            <a:latin typeface="Cambria Math" panose="02040503050406030204" pitchFamily="18" charset="0"/>
                            <a:ea typeface="Cambria Math" panose="02040503050406030204" pitchFamily="18" charset="0"/>
                          </a:rPr>
                          <m:t>𝑷</m:t>
                        </m:r>
                      </m:e>
                      <m:sub>
                        <m:r>
                          <a:rPr lang="en-US" altLang="zh-CN">
                            <a:latin typeface="Cambria Math" panose="02040503050406030204" pitchFamily="18" charset="0"/>
                            <a:ea typeface="Cambria Math" panose="02040503050406030204" pitchFamily="18" charset="0"/>
                          </a:rPr>
                          <m:t>𝜽</m:t>
                        </m:r>
                        <m:r>
                          <a:rPr lang="en-US" altLang="zh-CN">
                            <a:latin typeface="Cambria Math" panose="02040503050406030204" pitchFamily="18" charset="0"/>
                            <a:ea typeface="Cambria Math" panose="02040503050406030204" pitchFamily="18" charset="0"/>
                          </a:rPr>
                          <m:t>𝒄</m:t>
                        </m:r>
                      </m:sub>
                    </m:sSub>
                  </m:oMath>
                </a14:m>
                <a:r>
                  <a:rPr lang="en-US" altLang="zh-CN" dirty="0">
                    <a:ea typeface="Cambria Math" panose="02040503050406030204" pitchFamily="18" charset="0"/>
                  </a:rPr>
                  <a:t> </a:t>
                </a:r>
                <a:endParaRPr lang="zh-CN" altLang="en-US" dirty="0">
                  <a:ea typeface="Cambria Math" panose="02040503050406030204" pitchFamily="18" charset="0"/>
                </a:endParaRPr>
              </a:p>
            </p:txBody>
          </p:sp>
        </mc:Choice>
        <mc:Fallback>
          <p:sp>
            <p:nvSpPr>
              <p:cNvPr id="35" name="Title 1">
                <a:extLst>
                  <a:ext uri="{FF2B5EF4-FFF2-40B4-BE49-F238E27FC236}">
                    <a16:creationId xmlns:a16="http://schemas.microsoft.com/office/drawing/2014/main" id="{28E14CA5-1EB2-41E6-B716-C028CF054424}"/>
                  </a:ext>
                </a:extLst>
              </p:cNvPr>
              <p:cNvSpPr>
                <a:spLocks noGrp="1" noRot="1" noChangeAspect="1" noMove="1" noResize="1" noEditPoints="1" noAdjustHandles="1" noChangeArrowheads="1" noChangeShapeType="1" noTextEdit="1"/>
              </p:cNvSpPr>
              <p:nvPr>
                <p:ph type="title"/>
              </p:nvPr>
            </p:nvSpPr>
            <p:spPr>
              <a:xfrm>
                <a:off x="2215007" y="295646"/>
                <a:ext cx="21020250" cy="1319224"/>
              </a:xfrm>
              <a:blipFill>
                <a:blip r:embed="rId10"/>
                <a:stretch>
                  <a:fillRect l="-1740" t="-1843" b="-19355"/>
                </a:stretch>
              </a:blipFill>
            </p:spPr>
            <p:txBody>
              <a:bodyPr/>
              <a:lstStyle/>
              <a:p>
                <a:r>
                  <a:rPr lang="zh-CN" altLang="en-US">
                    <a:noFill/>
                  </a:rPr>
                  <a:t> </a:t>
                </a:r>
              </a:p>
            </p:txBody>
          </p:sp>
        </mc:Fallback>
      </mc:AlternateContent>
      <mc:AlternateContent xmlns:mc="http://schemas.openxmlformats.org/markup-compatibility/2006">
        <mc:Choice xmlns:a14="http://schemas.microsoft.com/office/drawing/2010/main" Requires="a14">
          <p:sp>
            <p:nvSpPr>
              <p:cNvPr id="36" name="文本框 51">
                <a:extLst>
                  <a:ext uri="{FF2B5EF4-FFF2-40B4-BE49-F238E27FC236}">
                    <a16:creationId xmlns:a16="http://schemas.microsoft.com/office/drawing/2014/main" id="{47C00E8B-0CE1-4B0F-B188-8B3AA3E90DBD}"/>
                  </a:ext>
                </a:extLst>
              </p:cNvPr>
              <p:cNvSpPr txBox="1"/>
              <p:nvPr/>
            </p:nvSpPr>
            <p:spPr>
              <a:xfrm flipH="1">
                <a:off x="8087403" y="7147901"/>
                <a:ext cx="9244186" cy="6094297"/>
              </a:xfrm>
              <a:prstGeom prst="rect">
                <a:avLst/>
              </a:prstGeom>
              <a:noFill/>
            </p:spPr>
            <p:txBody>
              <a:bodyPr wrap="square" lIns="0" tIns="0" rIns="0" bIns="0" rtlCol="0">
                <a:spAutoFit/>
              </a:bodyPr>
              <a:lstStyle/>
              <a:p>
                <a:pPr defTabSz="1828800" hangingPunct="1">
                  <a:lnSpc>
                    <a:spcPct val="110000"/>
                  </a:lnSpc>
                  <a:spcBef>
                    <a:spcPts val="0"/>
                  </a:spcBef>
                  <a:defRPr/>
                </a:pPr>
                <a14:m>
                  <m:oMathPara xmlns:m="http://schemas.openxmlformats.org/officeDocument/2006/math">
                    <m:oMathParaPr>
                      <m:jc m:val="centerGroup"/>
                    </m:oMathParaPr>
                    <m:oMath xmlns:m="http://schemas.openxmlformats.org/officeDocument/2006/math">
                      <m:sSub>
                        <m:sSubPr>
                          <m:ctrlPr>
                            <a:rPr lang="en-US" altLang="zh-CN" sz="4000" b="1" i="1" kern="1200">
                              <a:solidFill>
                                <a:srgbClr val="C00000"/>
                              </a:solidFill>
                              <a:latin typeface="Cambria Math" panose="02040503050406030204" pitchFamily="18" charset="0"/>
                              <a:ea typeface="Cambria Math" panose="02040503050406030204" pitchFamily="18" charset="0"/>
                            </a:rPr>
                          </m:ctrlPr>
                        </m:sSubPr>
                        <m:e>
                          <m:r>
                            <a:rPr lang="en-US" altLang="zh-CN" sz="4000" b="1" i="1" kern="1200">
                              <a:solidFill>
                                <a:srgbClr val="C00000"/>
                              </a:solidFill>
                              <a:latin typeface="Cambria Math" panose="02040503050406030204" pitchFamily="18" charset="0"/>
                              <a:ea typeface="Cambria Math" panose="02040503050406030204" pitchFamily="18" charset="0"/>
                            </a:rPr>
                            <m:t>𝑷</m:t>
                          </m:r>
                        </m:e>
                        <m:sub>
                          <m:r>
                            <a:rPr lang="en-US" altLang="zh-CN" sz="4000" b="1" i="1" kern="1200">
                              <a:solidFill>
                                <a:srgbClr val="C00000"/>
                              </a:solidFill>
                              <a:latin typeface="Cambria Math" panose="02040503050406030204" pitchFamily="18" charset="0"/>
                              <a:ea typeface="Cambria Math" panose="02040503050406030204" pitchFamily="18" charset="0"/>
                            </a:rPr>
                            <m:t>𝜽</m:t>
                          </m:r>
                          <m:r>
                            <a:rPr lang="en-US" altLang="zh-CN" sz="4000" b="1" i="1" kern="1200">
                              <a:solidFill>
                                <a:srgbClr val="C00000"/>
                              </a:solidFill>
                              <a:latin typeface="Cambria Math" panose="02040503050406030204" pitchFamily="18" charset="0"/>
                              <a:ea typeface="Cambria Math" panose="02040503050406030204" pitchFamily="18" charset="0"/>
                            </a:rPr>
                            <m:t>𝒄</m:t>
                          </m:r>
                        </m:sub>
                      </m:sSub>
                      <m:r>
                        <a:rPr lang="en-US" altLang="zh-CN" sz="4000" b="1" i="1" kern="1200">
                          <a:solidFill>
                            <a:srgbClr val="C00000"/>
                          </a:solidFill>
                          <a:latin typeface="Cambria Math" panose="02040503050406030204" pitchFamily="18" charset="0"/>
                          <a:ea typeface="Cambria Math" panose="02040503050406030204" pitchFamily="18" charset="0"/>
                        </a:rPr>
                        <m:t>=</m:t>
                      </m:r>
                      <m:f>
                        <m:fPr>
                          <m:ctrlPr>
                            <a:rPr lang="en-US" altLang="zh-CN" sz="4000" b="1" i="1" kern="1200">
                              <a:solidFill>
                                <a:srgbClr val="C00000"/>
                              </a:solidFill>
                              <a:latin typeface="Cambria Math" panose="02040503050406030204" pitchFamily="18" charset="0"/>
                              <a:ea typeface="Cambria Math" panose="02040503050406030204" pitchFamily="18" charset="0"/>
                            </a:rPr>
                          </m:ctrlPr>
                        </m:fPr>
                        <m:num>
                          <m:sSubSup>
                            <m:sSubSupPr>
                              <m:ctrlPr>
                                <a:rPr lang="en-US" altLang="zh-CN" sz="4000" b="1" i="1" kern="1200">
                                  <a:solidFill>
                                    <a:srgbClr val="C00000"/>
                                  </a:solidFill>
                                  <a:latin typeface="Cambria Math" panose="02040503050406030204" pitchFamily="18" charset="0"/>
                                  <a:ea typeface="Cambria Math" panose="02040503050406030204" pitchFamily="18" charset="0"/>
                                </a:rPr>
                              </m:ctrlPr>
                            </m:sSubSupPr>
                            <m:e>
                              <m:r>
                                <a:rPr lang="en-US" altLang="zh-CN" sz="4000" b="1" i="1" kern="1200">
                                  <a:solidFill>
                                    <a:srgbClr val="C00000"/>
                                  </a:solidFill>
                                  <a:latin typeface="Cambria Math" panose="02040503050406030204" pitchFamily="18" charset="0"/>
                                  <a:ea typeface="Cambria Math" panose="02040503050406030204" pitchFamily="18" charset="0"/>
                                </a:rPr>
                                <m:t>𝜽</m:t>
                              </m:r>
                            </m:e>
                            <m:sub>
                              <m:r>
                                <a:rPr lang="en-US" altLang="zh-CN" sz="4000" b="1" i="1" kern="1200">
                                  <a:solidFill>
                                    <a:srgbClr val="C00000"/>
                                  </a:solidFill>
                                  <a:latin typeface="Cambria Math" panose="02040503050406030204" pitchFamily="18" charset="0"/>
                                  <a:ea typeface="Cambria Math" panose="02040503050406030204" pitchFamily="18" charset="0"/>
                                </a:rPr>
                                <m:t>𝒄</m:t>
                              </m:r>
                            </m:sub>
                            <m:sup>
                              <m:r>
                                <a:rPr lang="en-US" altLang="zh-CN" sz="4000" b="1" i="1" kern="1200">
                                  <a:solidFill>
                                    <a:srgbClr val="C00000"/>
                                  </a:solidFill>
                                  <a:latin typeface="Cambria Math" panose="02040503050406030204" pitchFamily="18" charset="0"/>
                                  <a:ea typeface="Cambria Math" panose="02040503050406030204" pitchFamily="18" charset="0"/>
                                </a:rPr>
                                <m:t>𝟐𝟓𝟎</m:t>
                              </m:r>
                            </m:sup>
                          </m:sSubSup>
                          <m:r>
                            <a:rPr lang="en-US" altLang="zh-CN" sz="4000" b="1" i="1" kern="1200">
                              <a:solidFill>
                                <a:srgbClr val="C00000"/>
                              </a:solidFill>
                              <a:latin typeface="Cambria Math" panose="02040503050406030204" pitchFamily="18" charset="0"/>
                              <a:ea typeface="Cambria Math" panose="02040503050406030204" pitchFamily="18" charset="0"/>
                            </a:rPr>
                            <m:t>−⟨</m:t>
                          </m:r>
                          <m:sSubSup>
                            <m:sSubSupPr>
                              <m:ctrlPr>
                                <a:rPr lang="en-US" altLang="zh-CN" sz="4000" b="1" i="1" kern="1200">
                                  <a:solidFill>
                                    <a:srgbClr val="C00000"/>
                                  </a:solidFill>
                                  <a:latin typeface="Cambria Math" panose="02040503050406030204" pitchFamily="18" charset="0"/>
                                  <a:ea typeface="Cambria Math" panose="02040503050406030204" pitchFamily="18" charset="0"/>
                                </a:rPr>
                              </m:ctrlPr>
                            </m:sSubSupPr>
                            <m:e>
                              <m:r>
                                <a:rPr lang="en-US" altLang="zh-CN" sz="4000" b="1" i="1" kern="1200">
                                  <a:solidFill>
                                    <a:srgbClr val="C00000"/>
                                  </a:solidFill>
                                  <a:latin typeface="Cambria Math" panose="02040503050406030204" pitchFamily="18" charset="0"/>
                                  <a:ea typeface="Cambria Math" panose="02040503050406030204" pitchFamily="18" charset="0"/>
                                </a:rPr>
                                <m:t>𝜽</m:t>
                              </m:r>
                            </m:e>
                            <m:sub>
                              <m:r>
                                <a:rPr lang="en-US" altLang="zh-CN" sz="4000" b="1" i="1" kern="1200">
                                  <a:solidFill>
                                    <a:srgbClr val="C00000"/>
                                  </a:solidFill>
                                  <a:latin typeface="Cambria Math" panose="02040503050406030204" pitchFamily="18" charset="0"/>
                                  <a:ea typeface="Cambria Math" panose="02040503050406030204" pitchFamily="18" charset="0"/>
                                </a:rPr>
                                <m:t>𝒄</m:t>
                              </m:r>
                            </m:sub>
                            <m:sup>
                              <m:r>
                                <a:rPr lang="en-US" altLang="zh-CN" sz="4000" b="1" i="1" kern="1200">
                                  <a:solidFill>
                                    <a:srgbClr val="C00000"/>
                                  </a:solidFill>
                                  <a:latin typeface="Cambria Math" panose="02040503050406030204" pitchFamily="18" charset="0"/>
                                  <a:ea typeface="Cambria Math" panose="02040503050406030204" pitchFamily="18" charset="0"/>
                                </a:rPr>
                                <m:t>𝟐𝟓𝟎</m:t>
                              </m:r>
                            </m:sup>
                          </m:sSubSup>
                          <m:r>
                            <a:rPr lang="en-US" altLang="zh-CN" sz="4000" b="1" i="1" kern="1200">
                              <a:solidFill>
                                <a:srgbClr val="C00000"/>
                              </a:solidFill>
                              <a:latin typeface="Cambria Math" panose="02040503050406030204" pitchFamily="18" charset="0"/>
                              <a:ea typeface="Cambria Math" panose="02040503050406030204" pitchFamily="18" charset="0"/>
                            </a:rPr>
                            <m:t>⟩</m:t>
                          </m:r>
                        </m:num>
                        <m:den>
                          <m:d>
                            <m:dPr>
                              <m:begChr m:val="⟨"/>
                              <m:endChr m:val="⟩"/>
                              <m:ctrlPr>
                                <a:rPr lang="en-US" altLang="zh-CN" sz="4000" b="1" i="1" kern="1200">
                                  <a:solidFill>
                                    <a:srgbClr val="C00000"/>
                                  </a:solidFill>
                                  <a:latin typeface="Cambria Math" panose="02040503050406030204" pitchFamily="18" charset="0"/>
                                  <a:ea typeface="Cambria Math" panose="02040503050406030204" pitchFamily="18" charset="0"/>
                                </a:rPr>
                              </m:ctrlPr>
                            </m:dPr>
                            <m:e>
                              <m:sSubSup>
                                <m:sSubSupPr>
                                  <m:ctrlPr>
                                    <a:rPr lang="en-US" altLang="zh-CN" sz="4000" b="1" i="1" kern="1200">
                                      <a:solidFill>
                                        <a:srgbClr val="C00000"/>
                                      </a:solidFill>
                                      <a:latin typeface="Cambria Math" panose="02040503050406030204" pitchFamily="18" charset="0"/>
                                      <a:ea typeface="Cambria Math" panose="02040503050406030204" pitchFamily="18" charset="0"/>
                                    </a:rPr>
                                  </m:ctrlPr>
                                </m:sSubSupPr>
                                <m:e>
                                  <m:r>
                                    <a:rPr lang="en-US" altLang="zh-CN" sz="4000" b="1" i="1" kern="1200">
                                      <a:solidFill>
                                        <a:srgbClr val="C00000"/>
                                      </a:solidFill>
                                      <a:latin typeface="Cambria Math" panose="02040503050406030204" pitchFamily="18" charset="0"/>
                                      <a:ea typeface="Cambria Math" panose="02040503050406030204" pitchFamily="18" charset="0"/>
                                    </a:rPr>
                                    <m:t>𝜽</m:t>
                                  </m:r>
                                </m:e>
                                <m:sub>
                                  <m:r>
                                    <a:rPr lang="en-US" altLang="zh-CN" sz="4000" b="1" i="1" kern="1200">
                                      <a:solidFill>
                                        <a:srgbClr val="C00000"/>
                                      </a:solidFill>
                                      <a:latin typeface="Cambria Math" panose="02040503050406030204" pitchFamily="18" charset="0"/>
                                      <a:ea typeface="Cambria Math" panose="02040503050406030204" pitchFamily="18" charset="0"/>
                                    </a:rPr>
                                    <m:t>𝒄</m:t>
                                  </m:r>
                                </m:sub>
                                <m:sup>
                                  <m:r>
                                    <a:rPr lang="en-US" altLang="zh-CN" sz="4000" b="1" i="1" kern="1200">
                                      <a:solidFill>
                                        <a:srgbClr val="C00000"/>
                                      </a:solidFill>
                                      <a:latin typeface="Cambria Math" panose="02040503050406030204" pitchFamily="18" charset="0"/>
                                      <a:ea typeface="Cambria Math" panose="02040503050406030204" pitchFamily="18" charset="0"/>
                                    </a:rPr>
                                    <m:t>𝟐</m:t>
                                  </m:r>
                                  <m:r>
                                    <a:rPr lang="en-US" altLang="zh-CN" sz="4000" b="1" i="1" kern="1200">
                                      <a:solidFill>
                                        <a:srgbClr val="C00000"/>
                                      </a:solidFill>
                                      <a:latin typeface="Cambria Math" panose="02040503050406030204" pitchFamily="18" charset="0"/>
                                      <a:ea typeface="Cambria Math" panose="02040503050406030204" pitchFamily="18" charset="0"/>
                                    </a:rPr>
                                    <m:t>𝟓</m:t>
                                  </m:r>
                                  <m:r>
                                    <a:rPr lang="en-US" altLang="zh-CN" sz="4000" b="1" i="1" kern="1200">
                                      <a:solidFill>
                                        <a:srgbClr val="C00000"/>
                                      </a:solidFill>
                                      <a:latin typeface="Cambria Math" panose="02040503050406030204" pitchFamily="18" charset="0"/>
                                      <a:ea typeface="Cambria Math" panose="02040503050406030204" pitchFamily="18" charset="0"/>
                                    </a:rPr>
                                    <m:t>𝟎</m:t>
                                  </m:r>
                                </m:sup>
                              </m:sSubSup>
                            </m:e>
                          </m:d>
                          <m:sSub>
                            <m:sSubPr>
                              <m:ctrlPr>
                                <a:rPr lang="en-US" altLang="zh-CN" sz="4000" b="1" i="1" kern="1200">
                                  <a:solidFill>
                                    <a:srgbClr val="C00000"/>
                                  </a:solidFill>
                                  <a:latin typeface="Cambria Math" panose="02040503050406030204" pitchFamily="18" charset="0"/>
                                  <a:ea typeface="Cambria Math" panose="02040503050406030204" pitchFamily="18" charset="0"/>
                                </a:rPr>
                              </m:ctrlPr>
                            </m:sSubPr>
                            <m:e>
                              <m:d>
                                <m:dPr>
                                  <m:begChr m:val=""/>
                                  <m:endChr m:val="|"/>
                                  <m:ctrlPr>
                                    <a:rPr lang="en-US" altLang="zh-CN" sz="4000" b="1" i="1" kern="1200">
                                      <a:solidFill>
                                        <a:srgbClr val="C00000"/>
                                      </a:solidFill>
                                      <a:latin typeface="Cambria Math" panose="02040503050406030204" pitchFamily="18" charset="0"/>
                                      <a:ea typeface="Cambria Math" panose="02040503050406030204" pitchFamily="18" charset="0"/>
                                    </a:rPr>
                                  </m:ctrlPr>
                                </m:dPr>
                                <m:e>
                                  <m:r>
                                    <a:rPr lang="zh-CN" altLang="en-US" sz="4000" b="1" kern="1200">
                                      <a:solidFill>
                                        <a:srgbClr val="C00000"/>
                                      </a:solidFill>
                                      <a:latin typeface="Cambria Math" panose="02040503050406030204" pitchFamily="18" charset="0"/>
                                    </a:rPr>
                                    <m:t>​</m:t>
                                  </m:r>
                                </m:e>
                              </m:d>
                            </m:e>
                            <m:sub>
                              <m:r>
                                <a:rPr lang="en-US" altLang="zh-CN" sz="4000" b="1" i="1" kern="1200">
                                  <a:solidFill>
                                    <a:srgbClr val="C00000"/>
                                  </a:solidFill>
                                  <a:latin typeface="Cambria Math" panose="02040503050406030204" pitchFamily="18" charset="0"/>
                                  <a:ea typeface="Cambria Math" panose="02040503050406030204" pitchFamily="18" charset="0"/>
                                </a:rPr>
                                <m:t>𝑷𝒆𝑽</m:t>
                              </m:r>
                            </m:sub>
                          </m:sSub>
                        </m:den>
                      </m:f>
                    </m:oMath>
                  </m:oMathPara>
                </a14:m>
                <a:endParaRPr lang="en-US" altLang="zh-CN" sz="4000" b="1" kern="1200" dirty="0">
                  <a:solidFill>
                    <a:prstClr val="black"/>
                  </a:solidFill>
                  <a:latin typeface="Cambria Math" panose="02040503050406030204" pitchFamily="18" charset="0"/>
                  <a:ea typeface="Cambria Math" panose="02040503050406030204" pitchFamily="18" charset="0"/>
                </a:endParaRPr>
              </a:p>
              <a:p>
                <a:pPr marL="571500" indent="-571500" defTabSz="1828800" hangingPunct="1">
                  <a:lnSpc>
                    <a:spcPct val="110000"/>
                  </a:lnSpc>
                  <a:spcBef>
                    <a:spcPts val="0"/>
                  </a:spcBef>
                  <a:buFont typeface="Arial" panose="020B0604020202020204" pitchFamily="34" charset="0"/>
                  <a:buChar char="•"/>
                  <a:defRPr/>
                </a:pPr>
                <a:r>
                  <a:rPr lang="en-US" altLang="zh-CN" sz="3600" kern="1200" dirty="0">
                    <a:solidFill>
                      <a:prstClr val="black"/>
                    </a:solidFill>
                    <a:latin typeface="Cambria Math" panose="02040503050406030204" pitchFamily="18" charset="0"/>
                    <a:ea typeface="Cambria Math" panose="02040503050406030204" pitchFamily="18" charset="0"/>
                  </a:rPr>
                  <a:t>Normalization in the impact parameter R</a:t>
                </a:r>
                <a:r>
                  <a:rPr lang="en-US" altLang="zh-CN" sz="3600" kern="1200" baseline="-25000" dirty="0">
                    <a:solidFill>
                      <a:prstClr val="black"/>
                    </a:solidFill>
                    <a:latin typeface="Cambria Math" panose="02040503050406030204" pitchFamily="18" charset="0"/>
                    <a:ea typeface="Cambria Math" panose="02040503050406030204" pitchFamily="18" charset="0"/>
                  </a:rPr>
                  <a:t>p</a:t>
                </a:r>
                <a:r>
                  <a:rPr lang="en-US" altLang="zh-CN" sz="3600" kern="1200" dirty="0">
                    <a:solidFill>
                      <a:prstClr val="black"/>
                    </a:solidFill>
                    <a:latin typeface="Cambria Math" panose="02040503050406030204" pitchFamily="18" charset="0"/>
                    <a:ea typeface="Cambria Math" panose="02040503050406030204" pitchFamily="18" charset="0"/>
                  </a:rPr>
                  <a:t>: </a:t>
                </a:r>
              </a:p>
              <a:p>
                <a:pPr defTabSz="1828800" hangingPunct="1">
                  <a:lnSpc>
                    <a:spcPct val="110000"/>
                  </a:lnSpc>
                  <a:spcBef>
                    <a:spcPts val="0"/>
                  </a:spcBef>
                  <a:defRPr/>
                </a:pPr>
                <a14:m>
                  <m:oMathPara xmlns:m="http://schemas.openxmlformats.org/officeDocument/2006/math">
                    <m:oMathParaPr>
                      <m:jc m:val="centerGroup"/>
                    </m:oMathParaPr>
                    <m:oMath xmlns:m="http://schemas.openxmlformats.org/officeDocument/2006/math">
                      <m:sSubSup>
                        <m:sSubSupPr>
                          <m:ctrlPr>
                            <a:rPr lang="en-US" altLang="zh-CN" sz="3600" i="1" kern="1200">
                              <a:solidFill>
                                <a:prstClr val="black"/>
                              </a:solidFill>
                              <a:latin typeface="Cambria Math" panose="02040503050406030204" pitchFamily="18" charset="0"/>
                              <a:ea typeface="Cambria Math" panose="02040503050406030204" pitchFamily="18" charset="0"/>
                            </a:rPr>
                          </m:ctrlPr>
                        </m:sSubSupPr>
                        <m:e>
                          <m:r>
                            <a:rPr lang="en-US" altLang="zh-CN" sz="3600" i="1" kern="1200">
                              <a:solidFill>
                                <a:prstClr val="black"/>
                              </a:solidFill>
                              <a:latin typeface="Cambria Math" panose="02040503050406030204" pitchFamily="18" charset="0"/>
                              <a:ea typeface="Cambria Math" panose="02040503050406030204" pitchFamily="18" charset="0"/>
                            </a:rPr>
                            <m:t>𝜃</m:t>
                          </m:r>
                        </m:e>
                        <m:sub>
                          <m:r>
                            <a:rPr lang="en-US" altLang="zh-CN" sz="3600" i="1" kern="1200">
                              <a:solidFill>
                                <a:prstClr val="black"/>
                              </a:solidFill>
                              <a:latin typeface="Cambria Math" panose="02040503050406030204" pitchFamily="18" charset="0"/>
                              <a:ea typeface="Cambria Math" panose="02040503050406030204" pitchFamily="18" charset="0"/>
                            </a:rPr>
                            <m:t>𝑐</m:t>
                          </m:r>
                        </m:sub>
                        <m:sup>
                          <m:r>
                            <a:rPr lang="en-US" altLang="zh-CN" sz="3600" i="1" kern="1200">
                              <a:solidFill>
                                <a:prstClr val="black"/>
                              </a:solidFill>
                              <a:latin typeface="Cambria Math" panose="02040503050406030204" pitchFamily="18" charset="0"/>
                              <a:ea typeface="Cambria Math" panose="02040503050406030204" pitchFamily="18" charset="0"/>
                            </a:rPr>
                            <m:t>250</m:t>
                          </m:r>
                        </m:sup>
                      </m:sSubSup>
                      <m:r>
                        <a:rPr lang="en-US" altLang="zh-CN" sz="3600" i="1" kern="1200">
                          <a:solidFill>
                            <a:prstClr val="black"/>
                          </a:solidFill>
                          <a:latin typeface="Cambria Math" panose="02040503050406030204" pitchFamily="18" charset="0"/>
                          <a:ea typeface="Cambria Math" panose="02040503050406030204" pitchFamily="18" charset="0"/>
                        </a:rPr>
                        <m:t>=</m:t>
                      </m:r>
                      <m:f>
                        <m:fPr>
                          <m:ctrlPr>
                            <a:rPr lang="en-US" altLang="zh-CN" sz="3600" i="1" kern="1200">
                              <a:solidFill>
                                <a:prstClr val="black"/>
                              </a:solidFill>
                              <a:latin typeface="Cambria Math" panose="02040503050406030204" pitchFamily="18" charset="0"/>
                              <a:ea typeface="Cambria Math" panose="02040503050406030204" pitchFamily="18" charset="0"/>
                            </a:rPr>
                          </m:ctrlPr>
                        </m:fPr>
                        <m:num>
                          <m:sSub>
                            <m:sSubPr>
                              <m:ctrlPr>
                                <a:rPr lang="en-US" altLang="zh-CN" sz="3600" i="1" kern="1200">
                                  <a:solidFill>
                                    <a:prstClr val="black"/>
                                  </a:solidFill>
                                  <a:latin typeface="Cambria Math" panose="02040503050406030204" pitchFamily="18" charset="0"/>
                                  <a:ea typeface="Cambria Math" panose="02040503050406030204" pitchFamily="18" charset="0"/>
                                </a:rPr>
                              </m:ctrlPr>
                            </m:sSubPr>
                            <m:e>
                              <m:r>
                                <a:rPr lang="en-US" altLang="zh-CN" sz="3600" i="1" kern="1200">
                                  <a:solidFill>
                                    <a:prstClr val="black"/>
                                  </a:solidFill>
                                  <a:latin typeface="Cambria Math" panose="02040503050406030204" pitchFamily="18" charset="0"/>
                                  <a:ea typeface="Cambria Math" panose="02040503050406030204" pitchFamily="18" charset="0"/>
                                </a:rPr>
                                <m:t>𝜃</m:t>
                              </m:r>
                            </m:e>
                            <m:sub>
                              <m:r>
                                <a:rPr lang="en-US" altLang="zh-CN" sz="3600" i="1" kern="1200">
                                  <a:solidFill>
                                    <a:prstClr val="black"/>
                                  </a:solidFill>
                                  <a:latin typeface="Cambria Math" panose="02040503050406030204" pitchFamily="18" charset="0"/>
                                  <a:ea typeface="Cambria Math" panose="02040503050406030204" pitchFamily="18" charset="0"/>
                                </a:rPr>
                                <m:t>𝑐</m:t>
                              </m:r>
                            </m:sub>
                          </m:sSub>
                        </m:num>
                        <m:den>
                          <m:func>
                            <m:funcPr>
                              <m:ctrlPr>
                                <a:rPr lang="en-US" altLang="zh-CN" sz="3600" i="1" kern="1200">
                                  <a:solidFill>
                                    <a:prstClr val="black"/>
                                  </a:solidFill>
                                  <a:latin typeface="Cambria Math" panose="02040503050406030204" pitchFamily="18" charset="0"/>
                                  <a:ea typeface="Cambria Math" panose="02040503050406030204" pitchFamily="18" charset="0"/>
                                </a:rPr>
                              </m:ctrlPr>
                            </m:funcPr>
                            <m:fName>
                              <m:r>
                                <m:rPr>
                                  <m:sty m:val="p"/>
                                </m:rPr>
                                <a:rPr lang="en-US" altLang="zh-CN" sz="3600" kern="1200">
                                  <a:solidFill>
                                    <a:prstClr val="black"/>
                                  </a:solidFill>
                                  <a:latin typeface="Cambria Math" panose="02040503050406030204" pitchFamily="18" charset="0"/>
                                  <a:ea typeface="Cambria Math" panose="02040503050406030204" pitchFamily="18" charset="0"/>
                                </a:rPr>
                                <m:t>cos</m:t>
                              </m:r>
                            </m:fName>
                            <m:e>
                              <m:r>
                                <a:rPr lang="en-US" altLang="zh-CN" sz="3600" i="1" kern="1200">
                                  <a:solidFill>
                                    <a:prstClr val="black"/>
                                  </a:solidFill>
                                  <a:latin typeface="Cambria Math" panose="02040503050406030204" pitchFamily="18" charset="0"/>
                                  <a:ea typeface="Cambria Math" panose="02040503050406030204" pitchFamily="18" charset="0"/>
                                </a:rPr>
                                <m:t>(</m:t>
                              </m:r>
                              <m:r>
                                <a:rPr lang="en-US" altLang="zh-CN" sz="3600" i="1" kern="1200">
                                  <a:solidFill>
                                    <a:prstClr val="black"/>
                                  </a:solidFill>
                                  <a:latin typeface="Cambria Math" panose="02040503050406030204" pitchFamily="18" charset="0"/>
                                  <a:ea typeface="Cambria Math" panose="02040503050406030204" pitchFamily="18" charset="0"/>
                                </a:rPr>
                                <m:t>𝜃</m:t>
                              </m:r>
                              <m:r>
                                <a:rPr lang="en-US" altLang="zh-CN" sz="3600" i="1" kern="1200">
                                  <a:solidFill>
                                    <a:prstClr val="black"/>
                                  </a:solidFill>
                                  <a:latin typeface="Cambria Math" panose="02040503050406030204" pitchFamily="18" charset="0"/>
                                  <a:ea typeface="Cambria Math" panose="02040503050406030204" pitchFamily="18" charset="0"/>
                                </a:rPr>
                                <m:t>)</m:t>
                              </m:r>
                            </m:e>
                          </m:func>
                        </m:den>
                      </m:f>
                      <m:r>
                        <a:rPr lang="en-US" altLang="zh-CN" sz="3600" i="1" kern="1200">
                          <a:solidFill>
                            <a:prstClr val="black"/>
                          </a:solidFill>
                          <a:latin typeface="Cambria Math" panose="02040503050406030204" pitchFamily="18" charset="0"/>
                          <a:ea typeface="Cambria Math" panose="02040503050406030204" pitchFamily="18" charset="0"/>
                        </a:rPr>
                        <m:t>+0.011×</m:t>
                      </m:r>
                      <m:d>
                        <m:dPr>
                          <m:ctrlPr>
                            <a:rPr lang="en-US" altLang="zh-CN" sz="3600" i="1" kern="1200">
                              <a:solidFill>
                                <a:prstClr val="black"/>
                              </a:solidFill>
                              <a:latin typeface="Cambria Math" panose="02040503050406030204" pitchFamily="18" charset="0"/>
                              <a:ea typeface="Cambria Math" panose="02040503050406030204" pitchFamily="18" charset="0"/>
                            </a:rPr>
                          </m:ctrlPr>
                        </m:dPr>
                        <m:e>
                          <m:sSub>
                            <m:sSubPr>
                              <m:ctrlPr>
                                <a:rPr lang="en-US" altLang="zh-CN" sz="3600" i="1" kern="1200">
                                  <a:solidFill>
                                    <a:prstClr val="black"/>
                                  </a:solidFill>
                                  <a:latin typeface="Cambria Math" panose="02040503050406030204" pitchFamily="18" charset="0"/>
                                  <a:ea typeface="Cambria Math" panose="02040503050406030204" pitchFamily="18" charset="0"/>
                                </a:rPr>
                              </m:ctrlPr>
                            </m:sSubPr>
                            <m:e>
                              <m:r>
                                <a:rPr lang="en-US" altLang="zh-CN" sz="3600" i="1" kern="1200">
                                  <a:solidFill>
                                    <a:prstClr val="black"/>
                                  </a:solidFill>
                                  <a:latin typeface="Cambria Math" panose="02040503050406030204" pitchFamily="18" charset="0"/>
                                  <a:ea typeface="Cambria Math" panose="02040503050406030204" pitchFamily="18" charset="0"/>
                                </a:rPr>
                                <m:t>𝑅</m:t>
                              </m:r>
                            </m:e>
                            <m:sub>
                              <m:r>
                                <a:rPr lang="en-US" altLang="zh-CN" sz="3600" i="1" kern="1200">
                                  <a:solidFill>
                                    <a:prstClr val="black"/>
                                  </a:solidFill>
                                  <a:latin typeface="Cambria Math" panose="02040503050406030204" pitchFamily="18" charset="0"/>
                                  <a:ea typeface="Cambria Math" panose="02040503050406030204" pitchFamily="18" charset="0"/>
                                </a:rPr>
                                <m:t>𝑝</m:t>
                              </m:r>
                            </m:sub>
                          </m:sSub>
                          <m:r>
                            <a:rPr lang="en-US" altLang="zh-CN" sz="3600" i="1" kern="1200">
                              <a:solidFill>
                                <a:prstClr val="black"/>
                              </a:solidFill>
                              <a:latin typeface="Cambria Math" panose="02040503050406030204" pitchFamily="18" charset="0"/>
                              <a:ea typeface="Cambria Math" panose="02040503050406030204" pitchFamily="18" charset="0"/>
                            </a:rPr>
                            <m:t>−250</m:t>
                          </m:r>
                        </m:e>
                      </m:d>
                    </m:oMath>
                  </m:oMathPara>
                </a14:m>
                <a:endParaRPr lang="en-US" altLang="zh-CN" sz="3600" kern="1200" dirty="0">
                  <a:solidFill>
                    <a:prstClr val="black"/>
                  </a:solidFill>
                  <a:latin typeface="Cambria Math" panose="02040503050406030204" pitchFamily="18" charset="0"/>
                  <a:ea typeface="Cambria Math" panose="02040503050406030204" pitchFamily="18" charset="0"/>
                </a:endParaRPr>
              </a:p>
              <a:p>
                <a:pPr marL="571500" indent="-571500" defTabSz="1828800" hangingPunct="1">
                  <a:lnSpc>
                    <a:spcPct val="110000"/>
                  </a:lnSpc>
                  <a:spcBef>
                    <a:spcPts val="0"/>
                  </a:spcBef>
                  <a:buFont typeface="Arial" panose="020B0604020202020204" pitchFamily="34" charset="0"/>
                  <a:buChar char="•"/>
                  <a:defRPr/>
                </a:pPr>
                <a:r>
                  <a:rPr lang="en-US" altLang="zh-CN" sz="3600" kern="1200" dirty="0">
                    <a:solidFill>
                      <a:prstClr val="black"/>
                    </a:solidFill>
                    <a:latin typeface="Cambria Math" panose="02040503050406030204" pitchFamily="18" charset="0"/>
                    <a:ea typeface="Cambria Math" panose="02040503050406030204" pitchFamily="18" charset="0"/>
                  </a:rPr>
                  <a:t>Normalization in energy:</a:t>
                </a:r>
              </a:p>
              <a:p>
                <a:pPr defTabSz="1828800" hangingPunct="1">
                  <a:lnSpc>
                    <a:spcPct val="110000"/>
                  </a:lnSpc>
                  <a:spcBef>
                    <a:spcPts val="0"/>
                  </a:spcBef>
                  <a:defRPr/>
                </a:pPr>
                <a14:m>
                  <m:oMathPara xmlns:m="http://schemas.openxmlformats.org/officeDocument/2006/math">
                    <m:oMathParaPr>
                      <m:jc m:val="centerGroup"/>
                    </m:oMathParaPr>
                    <m:oMath xmlns:m="http://schemas.openxmlformats.org/officeDocument/2006/math">
                      <m:d>
                        <m:dPr>
                          <m:begChr m:val="⟨"/>
                          <m:endChr m:val="⟩"/>
                          <m:ctrlPr>
                            <a:rPr lang="en-US" altLang="zh-CN" sz="3600" i="1" kern="1200">
                              <a:solidFill>
                                <a:prstClr val="black"/>
                              </a:solidFill>
                              <a:latin typeface="Cambria Math" panose="02040503050406030204" pitchFamily="18" charset="0"/>
                              <a:ea typeface="Cambria Math" panose="02040503050406030204" pitchFamily="18" charset="0"/>
                            </a:rPr>
                          </m:ctrlPr>
                        </m:dPr>
                        <m:e>
                          <m:sSubSup>
                            <m:sSubSupPr>
                              <m:ctrlPr>
                                <a:rPr lang="en-US" altLang="zh-CN" sz="3600" i="1" kern="1200">
                                  <a:solidFill>
                                    <a:prstClr val="black"/>
                                  </a:solidFill>
                                  <a:latin typeface="Cambria Math" panose="02040503050406030204" pitchFamily="18" charset="0"/>
                                  <a:ea typeface="Cambria Math" panose="02040503050406030204" pitchFamily="18" charset="0"/>
                                </a:rPr>
                              </m:ctrlPr>
                            </m:sSubSupPr>
                            <m:e>
                              <m:r>
                                <a:rPr lang="en-US" altLang="zh-CN" sz="3600" i="1" kern="1200">
                                  <a:solidFill>
                                    <a:prstClr val="black"/>
                                  </a:solidFill>
                                  <a:latin typeface="Cambria Math" panose="02040503050406030204" pitchFamily="18" charset="0"/>
                                  <a:ea typeface="Cambria Math" panose="02040503050406030204" pitchFamily="18" charset="0"/>
                                </a:rPr>
                                <m:t>𝜃</m:t>
                              </m:r>
                            </m:e>
                            <m:sub>
                              <m:r>
                                <a:rPr lang="en-US" altLang="zh-CN" sz="3600" i="1" kern="1200">
                                  <a:solidFill>
                                    <a:prstClr val="black"/>
                                  </a:solidFill>
                                  <a:latin typeface="Cambria Math" panose="02040503050406030204" pitchFamily="18" charset="0"/>
                                  <a:ea typeface="Cambria Math" panose="02040503050406030204" pitchFamily="18" charset="0"/>
                                </a:rPr>
                                <m:t>𝑐</m:t>
                              </m:r>
                            </m:sub>
                            <m:sup>
                              <m:r>
                                <a:rPr lang="en-US" altLang="zh-CN" sz="3600" i="1" kern="1200">
                                  <a:solidFill>
                                    <a:prstClr val="black"/>
                                  </a:solidFill>
                                  <a:latin typeface="Cambria Math" panose="02040503050406030204" pitchFamily="18" charset="0"/>
                                  <a:ea typeface="Cambria Math" panose="02040503050406030204" pitchFamily="18" charset="0"/>
                                </a:rPr>
                                <m:t>250</m:t>
                              </m:r>
                            </m:sup>
                          </m:sSubSup>
                        </m:e>
                      </m:d>
                      <m:r>
                        <a:rPr lang="en-US" altLang="zh-CN" sz="3600" i="1" kern="1200">
                          <a:solidFill>
                            <a:prstClr val="black"/>
                          </a:solidFill>
                          <a:latin typeface="Cambria Math" panose="02040503050406030204" pitchFamily="18" charset="0"/>
                          <a:ea typeface="Cambria Math" panose="02040503050406030204" pitchFamily="18" charset="0"/>
                        </a:rPr>
                        <m:t>=</m:t>
                      </m:r>
                      <m:sSub>
                        <m:sSubPr>
                          <m:ctrlPr>
                            <a:rPr lang="en-US" altLang="zh-CN" sz="3600" i="1" kern="1200">
                              <a:solidFill>
                                <a:prstClr val="black"/>
                              </a:solidFill>
                              <a:latin typeface="Cambria Math" panose="02040503050406030204" pitchFamily="18" charset="0"/>
                              <a:ea typeface="Cambria Math" panose="02040503050406030204" pitchFamily="18" charset="0"/>
                            </a:rPr>
                          </m:ctrlPr>
                        </m:sSubPr>
                        <m:e>
                          <m:r>
                            <a:rPr lang="en-US" altLang="zh-CN" sz="3600" i="1" kern="1200">
                              <a:solidFill>
                                <a:prstClr val="black"/>
                              </a:solidFill>
                              <a:latin typeface="Cambria Math" panose="02040503050406030204" pitchFamily="18" charset="0"/>
                              <a:ea typeface="Cambria Math" panose="02040503050406030204" pitchFamily="18" charset="0"/>
                            </a:rPr>
                            <m:t>𝑝</m:t>
                          </m:r>
                        </m:e>
                        <m:sub>
                          <m:r>
                            <a:rPr lang="en-US" altLang="zh-CN" sz="3600" i="1" kern="1200">
                              <a:solidFill>
                                <a:prstClr val="black"/>
                              </a:solidFill>
                              <a:latin typeface="Cambria Math" panose="02040503050406030204" pitchFamily="18" charset="0"/>
                              <a:ea typeface="Cambria Math" panose="02040503050406030204" pitchFamily="18" charset="0"/>
                            </a:rPr>
                            <m:t>0</m:t>
                          </m:r>
                        </m:sub>
                      </m:sSub>
                      <m:r>
                        <a:rPr lang="en-US" altLang="zh-CN" sz="3600" i="1" kern="1200">
                          <a:solidFill>
                            <a:prstClr val="black"/>
                          </a:solidFill>
                          <a:latin typeface="Cambria Math" panose="02040503050406030204" pitchFamily="18" charset="0"/>
                          <a:ea typeface="Cambria Math" panose="02040503050406030204" pitchFamily="18" charset="0"/>
                        </a:rPr>
                        <m:t>+</m:t>
                      </m:r>
                      <m:sSub>
                        <m:sSubPr>
                          <m:ctrlPr>
                            <a:rPr lang="en-US" altLang="zh-CN" sz="3600" i="1" kern="1200">
                              <a:solidFill>
                                <a:prstClr val="black"/>
                              </a:solidFill>
                              <a:latin typeface="Cambria Math" panose="02040503050406030204" pitchFamily="18" charset="0"/>
                              <a:ea typeface="Cambria Math" panose="02040503050406030204" pitchFamily="18" charset="0"/>
                            </a:rPr>
                          </m:ctrlPr>
                        </m:sSubPr>
                        <m:e>
                          <m:r>
                            <a:rPr lang="en-US" altLang="zh-CN" sz="3600" i="1" kern="1200">
                              <a:solidFill>
                                <a:prstClr val="black"/>
                              </a:solidFill>
                              <a:latin typeface="Cambria Math" panose="02040503050406030204" pitchFamily="18" charset="0"/>
                              <a:ea typeface="Cambria Math" panose="02040503050406030204" pitchFamily="18" charset="0"/>
                            </a:rPr>
                            <m:t>𝑝</m:t>
                          </m:r>
                        </m:e>
                        <m:sub>
                          <m:r>
                            <a:rPr lang="en-US" altLang="zh-CN" sz="3600" i="1" kern="1200">
                              <a:solidFill>
                                <a:prstClr val="black"/>
                              </a:solidFill>
                              <a:latin typeface="Cambria Math" panose="02040503050406030204" pitchFamily="18" charset="0"/>
                              <a:ea typeface="Cambria Math" panose="02040503050406030204" pitchFamily="18" charset="0"/>
                            </a:rPr>
                            <m:t>1</m:t>
                          </m:r>
                        </m:sub>
                      </m:sSub>
                      <m:r>
                        <a:rPr lang="en-US" altLang="zh-CN" sz="3600" i="1" kern="1200">
                          <a:solidFill>
                            <a:prstClr val="black"/>
                          </a:solidFill>
                          <a:latin typeface="Cambria Math" panose="02040503050406030204" pitchFamily="18" charset="0"/>
                          <a:ea typeface="Cambria Math" panose="02040503050406030204" pitchFamily="18" charset="0"/>
                        </a:rPr>
                        <m:t>⋅</m:t>
                      </m:r>
                      <m:func>
                        <m:funcPr>
                          <m:ctrlPr>
                            <a:rPr lang="en-US" altLang="zh-CN" sz="3600" i="1" kern="1200">
                              <a:solidFill>
                                <a:prstClr val="black"/>
                              </a:solidFill>
                              <a:latin typeface="Cambria Math" panose="02040503050406030204" pitchFamily="18" charset="0"/>
                              <a:ea typeface="Cambria Math" panose="02040503050406030204" pitchFamily="18" charset="0"/>
                            </a:rPr>
                          </m:ctrlPr>
                        </m:funcPr>
                        <m:fName>
                          <m:sSub>
                            <m:sSubPr>
                              <m:ctrlPr>
                                <a:rPr lang="en-US" altLang="zh-CN" sz="3600" i="1" kern="1200">
                                  <a:solidFill>
                                    <a:prstClr val="black"/>
                                  </a:solidFill>
                                  <a:latin typeface="Cambria Math" panose="02040503050406030204" pitchFamily="18" charset="0"/>
                                  <a:ea typeface="Cambria Math" panose="02040503050406030204" pitchFamily="18" charset="0"/>
                                </a:rPr>
                              </m:ctrlPr>
                            </m:sSubPr>
                            <m:e>
                              <m:r>
                                <m:rPr>
                                  <m:sty m:val="p"/>
                                </m:rPr>
                                <a:rPr lang="en-US" altLang="zh-CN" sz="3600" kern="1200">
                                  <a:solidFill>
                                    <a:prstClr val="black"/>
                                  </a:solidFill>
                                  <a:latin typeface="Cambria Math" panose="02040503050406030204" pitchFamily="18" charset="0"/>
                                  <a:ea typeface="Cambria Math" panose="02040503050406030204" pitchFamily="18" charset="0"/>
                                </a:rPr>
                                <m:t>log</m:t>
                              </m:r>
                            </m:e>
                            <m:sub>
                              <m:r>
                                <a:rPr lang="en-US" altLang="zh-CN" sz="3600" i="1" kern="1200">
                                  <a:solidFill>
                                    <a:prstClr val="black"/>
                                  </a:solidFill>
                                  <a:latin typeface="Cambria Math" panose="02040503050406030204" pitchFamily="18" charset="0"/>
                                  <a:ea typeface="Cambria Math" panose="02040503050406030204" pitchFamily="18" charset="0"/>
                                </a:rPr>
                                <m:t>10</m:t>
                              </m:r>
                            </m:sub>
                          </m:sSub>
                        </m:fName>
                        <m:e>
                          <m:r>
                            <a:rPr lang="en-US" altLang="zh-CN" sz="3600" i="1" kern="1200">
                              <a:solidFill>
                                <a:prstClr val="black"/>
                              </a:solidFill>
                              <a:latin typeface="Cambria Math" panose="02040503050406030204" pitchFamily="18" charset="0"/>
                              <a:ea typeface="Cambria Math" panose="02040503050406030204" pitchFamily="18" charset="0"/>
                            </a:rPr>
                            <m:t>𝐸</m:t>
                          </m:r>
                          <m:r>
                            <a:rPr lang="en-US" altLang="zh-CN" sz="3600" i="1" kern="1200">
                              <a:solidFill>
                                <a:prstClr val="black"/>
                              </a:solidFill>
                              <a:latin typeface="Cambria Math" panose="02040503050406030204" pitchFamily="18" charset="0"/>
                              <a:ea typeface="Cambria Math" panose="02040503050406030204" pitchFamily="18" charset="0"/>
                            </a:rPr>
                            <m:t>+</m:t>
                          </m:r>
                          <m:sSub>
                            <m:sSubPr>
                              <m:ctrlPr>
                                <a:rPr lang="en-US" altLang="zh-CN" sz="3600" i="1" kern="1200">
                                  <a:solidFill>
                                    <a:prstClr val="black"/>
                                  </a:solidFill>
                                  <a:latin typeface="Cambria Math" panose="02040503050406030204" pitchFamily="18" charset="0"/>
                                  <a:ea typeface="Cambria Math" panose="02040503050406030204" pitchFamily="18" charset="0"/>
                                </a:rPr>
                              </m:ctrlPr>
                            </m:sSubPr>
                            <m:e>
                              <m:r>
                                <a:rPr lang="en-US" altLang="zh-CN" sz="3600" i="1" kern="1200">
                                  <a:solidFill>
                                    <a:prstClr val="black"/>
                                  </a:solidFill>
                                  <a:latin typeface="Cambria Math" panose="02040503050406030204" pitchFamily="18" charset="0"/>
                                  <a:ea typeface="Cambria Math" panose="02040503050406030204" pitchFamily="18" charset="0"/>
                                </a:rPr>
                                <m:t>𝑝</m:t>
                              </m:r>
                            </m:e>
                            <m:sub>
                              <m:r>
                                <a:rPr lang="en-US" altLang="zh-CN" sz="3600" i="1" kern="1200">
                                  <a:solidFill>
                                    <a:prstClr val="black"/>
                                  </a:solidFill>
                                  <a:latin typeface="Cambria Math" panose="02040503050406030204" pitchFamily="18" charset="0"/>
                                  <a:ea typeface="Cambria Math" panose="02040503050406030204" pitchFamily="18" charset="0"/>
                                </a:rPr>
                                <m:t>2</m:t>
                              </m:r>
                            </m:sub>
                          </m:sSub>
                          <m:r>
                            <a:rPr lang="en-US" altLang="zh-CN" sz="3600" i="1" kern="1200">
                              <a:solidFill>
                                <a:prstClr val="black"/>
                              </a:solidFill>
                              <a:latin typeface="Cambria Math" panose="02040503050406030204" pitchFamily="18" charset="0"/>
                              <a:ea typeface="Cambria Math" panose="02040503050406030204" pitchFamily="18" charset="0"/>
                            </a:rPr>
                            <m:t>⋅</m:t>
                          </m:r>
                          <m:func>
                            <m:funcPr>
                              <m:ctrlPr>
                                <a:rPr lang="en-US" altLang="zh-CN" sz="3600" i="1" kern="1200">
                                  <a:solidFill>
                                    <a:prstClr val="black"/>
                                  </a:solidFill>
                                  <a:latin typeface="Cambria Math" panose="02040503050406030204" pitchFamily="18" charset="0"/>
                                  <a:ea typeface="Cambria Math" panose="02040503050406030204" pitchFamily="18" charset="0"/>
                                </a:rPr>
                              </m:ctrlPr>
                            </m:funcPr>
                            <m:fName>
                              <m:sSubSup>
                                <m:sSubSupPr>
                                  <m:ctrlPr>
                                    <a:rPr lang="en-US" altLang="zh-CN" sz="3600" i="1" kern="1200">
                                      <a:solidFill>
                                        <a:prstClr val="black"/>
                                      </a:solidFill>
                                      <a:latin typeface="Cambria Math" panose="02040503050406030204" pitchFamily="18" charset="0"/>
                                      <a:ea typeface="Cambria Math" panose="02040503050406030204" pitchFamily="18" charset="0"/>
                                    </a:rPr>
                                  </m:ctrlPr>
                                </m:sSubSupPr>
                                <m:e>
                                  <m:r>
                                    <m:rPr>
                                      <m:sty m:val="p"/>
                                    </m:rPr>
                                    <a:rPr lang="en-US" altLang="zh-CN" sz="3600" kern="1200">
                                      <a:solidFill>
                                        <a:prstClr val="black"/>
                                      </a:solidFill>
                                      <a:latin typeface="Cambria Math" panose="02040503050406030204" pitchFamily="18" charset="0"/>
                                      <a:ea typeface="Cambria Math" panose="02040503050406030204" pitchFamily="18" charset="0"/>
                                    </a:rPr>
                                    <m:t>log</m:t>
                                  </m:r>
                                </m:e>
                                <m:sub>
                                  <m:r>
                                    <a:rPr lang="en-US" altLang="zh-CN" sz="3600" i="1" kern="1200">
                                      <a:solidFill>
                                        <a:prstClr val="black"/>
                                      </a:solidFill>
                                      <a:latin typeface="Cambria Math" panose="02040503050406030204" pitchFamily="18" charset="0"/>
                                      <a:ea typeface="Cambria Math" panose="02040503050406030204" pitchFamily="18" charset="0"/>
                                    </a:rPr>
                                    <m:t>10</m:t>
                                  </m:r>
                                </m:sub>
                                <m:sup>
                                  <m:r>
                                    <a:rPr lang="en-US" altLang="zh-CN" sz="3600" i="1" kern="1200">
                                      <a:solidFill>
                                        <a:prstClr val="black"/>
                                      </a:solidFill>
                                      <a:latin typeface="Cambria Math" panose="02040503050406030204" pitchFamily="18" charset="0"/>
                                      <a:ea typeface="Cambria Math" panose="02040503050406030204" pitchFamily="18" charset="0"/>
                                    </a:rPr>
                                    <m:t>2</m:t>
                                  </m:r>
                                </m:sup>
                              </m:sSubSup>
                            </m:fName>
                            <m:e>
                              <m:r>
                                <a:rPr lang="en-US" altLang="zh-CN" sz="3600" i="1" kern="1200">
                                  <a:solidFill>
                                    <a:prstClr val="black"/>
                                  </a:solidFill>
                                  <a:latin typeface="Cambria Math" panose="02040503050406030204" pitchFamily="18" charset="0"/>
                                  <a:ea typeface="Cambria Math" panose="02040503050406030204" pitchFamily="18" charset="0"/>
                                </a:rPr>
                                <m:t>𝐸</m:t>
                              </m:r>
                            </m:e>
                          </m:func>
                        </m:e>
                      </m:func>
                    </m:oMath>
                  </m:oMathPara>
                </a14:m>
                <a:endParaRPr lang="en-US" altLang="zh-CN" sz="3600" kern="1200" dirty="0">
                  <a:solidFill>
                    <a:prstClr val="black"/>
                  </a:solidFill>
                  <a:latin typeface="Cambria Math" panose="02040503050406030204" pitchFamily="18" charset="0"/>
                  <a:ea typeface="Cambria Math" panose="02040503050406030204" pitchFamily="18" charset="0"/>
                </a:endParaRPr>
              </a:p>
              <a:p>
                <a:pPr marL="571500" indent="-571500" defTabSz="1828800" hangingPunct="1">
                  <a:lnSpc>
                    <a:spcPct val="110000"/>
                  </a:lnSpc>
                  <a:spcBef>
                    <a:spcPts val="0"/>
                  </a:spcBef>
                  <a:buFont typeface="Arial" panose="020B0604020202020204" pitchFamily="34" charset="0"/>
                  <a:buChar char="•"/>
                  <a:defRPr/>
                </a:pPr>
                <a14:m>
                  <m:oMath xmlns:m="http://schemas.openxmlformats.org/officeDocument/2006/math">
                    <m:d>
                      <m:dPr>
                        <m:begChr m:val="⟨"/>
                        <m:endChr m:val="⟩"/>
                        <m:ctrlPr>
                          <a:rPr lang="en-US" altLang="zh-CN" sz="3600" i="1" kern="1200">
                            <a:solidFill>
                              <a:prstClr val="black"/>
                            </a:solidFill>
                            <a:latin typeface="Cambria Math" panose="02040503050406030204" pitchFamily="18" charset="0"/>
                            <a:ea typeface="Cambria Math" panose="02040503050406030204" pitchFamily="18" charset="0"/>
                          </a:rPr>
                        </m:ctrlPr>
                      </m:dPr>
                      <m:e>
                        <m:sSubSup>
                          <m:sSubSupPr>
                            <m:ctrlPr>
                              <a:rPr lang="en-US" altLang="zh-CN" sz="3600" i="1" kern="1200">
                                <a:solidFill>
                                  <a:prstClr val="black"/>
                                </a:solidFill>
                                <a:latin typeface="Cambria Math" panose="02040503050406030204" pitchFamily="18" charset="0"/>
                                <a:ea typeface="Cambria Math" panose="02040503050406030204" pitchFamily="18" charset="0"/>
                              </a:rPr>
                            </m:ctrlPr>
                          </m:sSubSupPr>
                          <m:e>
                            <m:r>
                              <a:rPr lang="en-US" altLang="zh-CN" sz="3600" i="1" kern="1200">
                                <a:solidFill>
                                  <a:prstClr val="black"/>
                                </a:solidFill>
                                <a:latin typeface="Cambria Math" panose="02040503050406030204" pitchFamily="18" charset="0"/>
                                <a:ea typeface="Cambria Math" panose="02040503050406030204" pitchFamily="18" charset="0"/>
                              </a:rPr>
                              <m:t>𝜃</m:t>
                            </m:r>
                          </m:e>
                          <m:sub>
                            <m:r>
                              <a:rPr lang="en-US" altLang="zh-CN" sz="3600" i="1" kern="1200">
                                <a:solidFill>
                                  <a:prstClr val="black"/>
                                </a:solidFill>
                                <a:latin typeface="Cambria Math" panose="02040503050406030204" pitchFamily="18" charset="0"/>
                                <a:ea typeface="Cambria Math" panose="02040503050406030204" pitchFamily="18" charset="0"/>
                              </a:rPr>
                              <m:t>𝑐</m:t>
                            </m:r>
                          </m:sub>
                          <m:sup>
                            <m:r>
                              <a:rPr lang="en-US" altLang="zh-CN" sz="3600" i="1" kern="1200">
                                <a:solidFill>
                                  <a:prstClr val="black"/>
                                </a:solidFill>
                                <a:latin typeface="Cambria Math" panose="02040503050406030204" pitchFamily="18" charset="0"/>
                                <a:ea typeface="Cambria Math" panose="02040503050406030204" pitchFamily="18" charset="0"/>
                              </a:rPr>
                              <m:t>2</m:t>
                            </m:r>
                            <m:r>
                              <a:rPr lang="en-US" altLang="zh-CN" sz="3600" i="1" kern="1200">
                                <a:solidFill>
                                  <a:prstClr val="black"/>
                                </a:solidFill>
                                <a:latin typeface="Cambria Math" panose="02040503050406030204" pitchFamily="18" charset="0"/>
                                <a:ea typeface="Cambria Math" panose="02040503050406030204" pitchFamily="18" charset="0"/>
                              </a:rPr>
                              <m:t>5</m:t>
                            </m:r>
                            <m:r>
                              <a:rPr lang="en-US" altLang="zh-CN" sz="3600" i="1" kern="1200">
                                <a:solidFill>
                                  <a:prstClr val="black"/>
                                </a:solidFill>
                                <a:latin typeface="Cambria Math" panose="02040503050406030204" pitchFamily="18" charset="0"/>
                                <a:ea typeface="Cambria Math" panose="02040503050406030204" pitchFamily="18" charset="0"/>
                              </a:rPr>
                              <m:t>0</m:t>
                            </m:r>
                          </m:sup>
                        </m:sSubSup>
                      </m:e>
                    </m:d>
                    <m:sSub>
                      <m:sSubPr>
                        <m:ctrlPr>
                          <a:rPr lang="en-US" altLang="zh-CN" sz="3600" i="1" kern="1200">
                            <a:solidFill>
                              <a:prstClr val="black"/>
                            </a:solidFill>
                            <a:latin typeface="Cambria Math" panose="02040503050406030204" pitchFamily="18" charset="0"/>
                            <a:ea typeface="Cambria Math" panose="02040503050406030204" pitchFamily="18" charset="0"/>
                          </a:rPr>
                        </m:ctrlPr>
                      </m:sSubPr>
                      <m:e>
                        <m:d>
                          <m:dPr>
                            <m:begChr m:val=""/>
                            <m:endChr m:val="|"/>
                            <m:ctrlPr>
                              <a:rPr lang="en-US" altLang="zh-CN" sz="3600" i="1" kern="1200">
                                <a:solidFill>
                                  <a:prstClr val="black"/>
                                </a:solidFill>
                                <a:latin typeface="Cambria Math" panose="02040503050406030204" pitchFamily="18" charset="0"/>
                                <a:ea typeface="Cambria Math" panose="02040503050406030204" pitchFamily="18" charset="0"/>
                              </a:rPr>
                            </m:ctrlPr>
                          </m:dPr>
                          <m:e>
                            <m:r>
                              <a:rPr lang="zh-CN" altLang="en-US" sz="3600" kern="1200">
                                <a:solidFill>
                                  <a:prstClr val="black"/>
                                </a:solidFill>
                                <a:latin typeface="Cambria Math" panose="02040503050406030204" pitchFamily="18" charset="0"/>
                              </a:rPr>
                              <m:t>​</m:t>
                            </m:r>
                          </m:e>
                        </m:d>
                      </m:e>
                      <m:sub>
                        <m:r>
                          <a:rPr lang="en-US" altLang="zh-CN" sz="3600" i="1" kern="1200">
                            <a:solidFill>
                              <a:prstClr val="black"/>
                            </a:solidFill>
                            <a:latin typeface="Cambria Math" panose="02040503050406030204" pitchFamily="18" charset="0"/>
                            <a:ea typeface="Cambria Math" panose="02040503050406030204" pitchFamily="18" charset="0"/>
                          </a:rPr>
                          <m:t>𝑃𝑒𝑉</m:t>
                        </m:r>
                      </m:sub>
                    </m:sSub>
                  </m:oMath>
                </a14:m>
                <a:r>
                  <a:rPr lang="en-US" altLang="zh-CN" sz="3600" kern="1200" dirty="0">
                    <a:solidFill>
                      <a:prstClr val="black"/>
                    </a:solidFill>
                    <a:latin typeface="Cambria Math" panose="02040503050406030204" pitchFamily="18" charset="0"/>
                    <a:ea typeface="Cambria Math" panose="02040503050406030204" pitchFamily="18" charset="0"/>
                  </a:rPr>
                  <a:t>: the average value of </a:t>
                </a:r>
                <a14:m>
                  <m:oMath xmlns:m="http://schemas.openxmlformats.org/officeDocument/2006/math">
                    <m:sSub>
                      <m:sSubPr>
                        <m:ctrlPr>
                          <a:rPr lang="en-US" altLang="zh-CN" sz="3600" i="1" kern="1200">
                            <a:solidFill>
                              <a:prstClr val="black"/>
                            </a:solidFill>
                            <a:latin typeface="Cambria Math" panose="02040503050406030204" pitchFamily="18" charset="0"/>
                            <a:ea typeface="Cambria Math" panose="02040503050406030204" pitchFamily="18" charset="0"/>
                          </a:rPr>
                        </m:ctrlPr>
                      </m:sSubPr>
                      <m:e>
                        <m:r>
                          <a:rPr lang="en-US" altLang="zh-CN" sz="3600" i="1" kern="1200">
                            <a:solidFill>
                              <a:prstClr val="black"/>
                            </a:solidFill>
                            <a:latin typeface="Cambria Math" panose="02040503050406030204" pitchFamily="18" charset="0"/>
                            <a:ea typeface="Cambria Math" panose="02040503050406030204" pitchFamily="18" charset="0"/>
                          </a:rPr>
                          <m:t>𝜃</m:t>
                        </m:r>
                      </m:e>
                      <m:sub>
                        <m:r>
                          <a:rPr lang="en-US" altLang="zh-CN" sz="3600" i="1" kern="1200">
                            <a:solidFill>
                              <a:prstClr val="black"/>
                            </a:solidFill>
                            <a:latin typeface="Cambria Math" panose="02040503050406030204" pitchFamily="18" charset="0"/>
                            <a:ea typeface="Cambria Math" panose="02040503050406030204" pitchFamily="18" charset="0"/>
                          </a:rPr>
                          <m:t>𝑐</m:t>
                        </m:r>
                      </m:sub>
                    </m:sSub>
                  </m:oMath>
                </a14:m>
                <a:r>
                  <a:rPr lang="en-US" altLang="zh-CN" sz="3600" kern="1200" dirty="0">
                    <a:solidFill>
                      <a:prstClr val="black"/>
                    </a:solidFill>
                    <a:latin typeface="Cambria Math" panose="02040503050406030204" pitchFamily="18" charset="0"/>
                    <a:ea typeface="Cambria Math" panose="02040503050406030204" pitchFamily="18" charset="0"/>
                  </a:rPr>
                  <a:t> for proton events at </a:t>
                </a:r>
                <a14:m>
                  <m:oMath xmlns:m="http://schemas.openxmlformats.org/officeDocument/2006/math">
                    <m:sSub>
                      <m:sSubPr>
                        <m:ctrlPr>
                          <a:rPr lang="en-US" altLang="zh-CN" sz="3600" i="1" kern="1200">
                            <a:solidFill>
                              <a:prstClr val="black"/>
                            </a:solidFill>
                            <a:latin typeface="Cambria Math" panose="02040503050406030204" pitchFamily="18" charset="0"/>
                            <a:ea typeface="Cambria Math" panose="02040503050406030204" pitchFamily="18" charset="0"/>
                          </a:rPr>
                        </m:ctrlPr>
                      </m:sSubPr>
                      <m:e>
                        <m:r>
                          <a:rPr lang="en-US" altLang="zh-CN" sz="3600" i="1" kern="1200">
                            <a:solidFill>
                              <a:prstClr val="black"/>
                            </a:solidFill>
                            <a:latin typeface="Cambria Math" panose="02040503050406030204" pitchFamily="18" charset="0"/>
                            <a:ea typeface="Cambria Math" panose="02040503050406030204" pitchFamily="18" charset="0"/>
                          </a:rPr>
                          <m:t>𝑅</m:t>
                        </m:r>
                      </m:e>
                      <m:sub>
                        <m:r>
                          <a:rPr lang="en-US" altLang="zh-CN" sz="3600" i="1" kern="1200">
                            <a:solidFill>
                              <a:prstClr val="black"/>
                            </a:solidFill>
                            <a:latin typeface="Cambria Math" panose="02040503050406030204" pitchFamily="18" charset="0"/>
                            <a:ea typeface="Cambria Math" panose="02040503050406030204" pitchFamily="18" charset="0"/>
                          </a:rPr>
                          <m:t>𝑝</m:t>
                        </m:r>
                      </m:sub>
                    </m:sSub>
                  </m:oMath>
                </a14:m>
                <a:r>
                  <a:rPr lang="en-US" altLang="zh-CN" sz="3600" kern="1200" dirty="0">
                    <a:solidFill>
                      <a:prstClr val="black"/>
                    </a:solidFill>
                    <a:latin typeface="Cambria Math" panose="02040503050406030204" pitchFamily="18" charset="0"/>
                    <a:ea typeface="Cambria Math" panose="02040503050406030204" pitchFamily="18" charset="0"/>
                  </a:rPr>
                  <a:t> =250 m and E=1 </a:t>
                </a:r>
                <a:r>
                  <a:rPr lang="en-US" altLang="zh-CN" sz="3600" kern="1200" dirty="0" err="1">
                    <a:solidFill>
                      <a:prstClr val="black"/>
                    </a:solidFill>
                    <a:latin typeface="Cambria Math" panose="02040503050406030204" pitchFamily="18" charset="0"/>
                    <a:ea typeface="Cambria Math" panose="02040503050406030204" pitchFamily="18" charset="0"/>
                  </a:rPr>
                  <a:t>PeV</a:t>
                </a:r>
                <a:endParaRPr lang="en-US" altLang="zh-CN" sz="3600" kern="1200" dirty="0">
                  <a:solidFill>
                    <a:prstClr val="black"/>
                  </a:solidFill>
                  <a:latin typeface="Cambria Math" panose="02040503050406030204" pitchFamily="18" charset="0"/>
                  <a:ea typeface="Cambria Math" panose="02040503050406030204" pitchFamily="18" charset="0"/>
                </a:endParaRPr>
              </a:p>
            </p:txBody>
          </p:sp>
        </mc:Choice>
        <mc:Fallback>
          <p:sp>
            <p:nvSpPr>
              <p:cNvPr id="36" name="文本框 51">
                <a:extLst>
                  <a:ext uri="{FF2B5EF4-FFF2-40B4-BE49-F238E27FC236}">
                    <a16:creationId xmlns:a16="http://schemas.microsoft.com/office/drawing/2014/main" id="{47C00E8B-0CE1-4B0F-B188-8B3AA3E90DBD}"/>
                  </a:ext>
                </a:extLst>
              </p:cNvPr>
              <p:cNvSpPr txBox="1">
                <a:spLocks noRot="1" noChangeAspect="1" noMove="1" noResize="1" noEditPoints="1" noAdjustHandles="1" noChangeArrowheads="1" noChangeShapeType="1" noTextEdit="1"/>
              </p:cNvSpPr>
              <p:nvPr/>
            </p:nvSpPr>
            <p:spPr>
              <a:xfrm flipH="1">
                <a:off x="8087403" y="7147901"/>
                <a:ext cx="9244186" cy="6094297"/>
              </a:xfrm>
              <a:prstGeom prst="rect">
                <a:avLst/>
              </a:prstGeom>
              <a:blipFill>
                <a:blip r:embed="rId11"/>
                <a:stretch>
                  <a:fillRect l="-2836" b="-2803"/>
                </a:stretch>
              </a:blipFill>
            </p:spPr>
            <p:txBody>
              <a:bodyPr/>
              <a:lstStyle/>
              <a:p>
                <a:r>
                  <a:rPr lang="zh-CN" altLang="en-US">
                    <a:noFill/>
                  </a:rPr>
                  <a:t> </a:t>
                </a:r>
              </a:p>
            </p:txBody>
          </p:sp>
        </mc:Fallback>
      </mc:AlternateContent>
      <p:sp>
        <p:nvSpPr>
          <p:cNvPr id="37" name="灯片编号占位符 1">
            <a:extLst>
              <a:ext uri="{FF2B5EF4-FFF2-40B4-BE49-F238E27FC236}">
                <a16:creationId xmlns:a16="http://schemas.microsoft.com/office/drawing/2014/main" id="{475876F6-A0E1-49C5-BD2D-2116EB07F2B6}"/>
              </a:ext>
            </a:extLst>
          </p:cNvPr>
          <p:cNvSpPr>
            <a:spLocks noGrp="1"/>
          </p:cNvSpPr>
          <p:nvPr>
            <p:ph type="sldNum" sz="quarter" idx="12"/>
          </p:nvPr>
        </p:nvSpPr>
        <p:spPr>
          <a:xfrm>
            <a:off x="17221200" y="13042099"/>
            <a:ext cx="5486400" cy="730250"/>
          </a:xfrm>
        </p:spPr>
        <p:txBody>
          <a:bodyPr/>
          <a:lstStyle/>
          <a:p>
            <a:pPr defTabSz="1828800" hangingPunct="1">
              <a:lnSpc>
                <a:spcPct val="100000"/>
              </a:lnSpc>
              <a:spcBef>
                <a:spcPts val="0"/>
              </a:spcBef>
              <a:defRPr/>
            </a:pPr>
            <a:fld id="{A172A8A0-C5FB-4538-B875-3822A40A0CEE}" type="slidenum">
              <a:rPr lang="zh-CN" altLang="en-US" sz="3200"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defRPr/>
              </a:pPr>
              <a:t>23</a:t>
            </a:fld>
            <a:endParaRPr lang="zh-CN" altLang="en-US" sz="3200" kern="1200" dirty="0">
              <a:solidFill>
                <a:prstClr val="black">
                  <a:tint val="75000"/>
                </a:prstClr>
              </a:solidFill>
              <a:latin typeface="等线" panose="020F0502020204030204"/>
              <a:ea typeface="等线" panose="02010600030101010101" pitchFamily="2" charset="-122"/>
            </a:endParaRPr>
          </a:p>
        </p:txBody>
      </p:sp>
      <p:sp>
        <p:nvSpPr>
          <p:cNvPr id="39" name="文本框 25">
            <a:extLst>
              <a:ext uri="{FF2B5EF4-FFF2-40B4-BE49-F238E27FC236}">
                <a16:creationId xmlns:a16="http://schemas.microsoft.com/office/drawing/2014/main" id="{2EDA2FE6-0506-4BBC-A5B7-CC64979B8707}"/>
              </a:ext>
            </a:extLst>
          </p:cNvPr>
          <p:cNvSpPr txBox="1"/>
          <p:nvPr/>
        </p:nvSpPr>
        <p:spPr>
          <a:xfrm rot="19615965">
            <a:off x="7746146" y="7246148"/>
            <a:ext cx="3608167" cy="646331"/>
          </a:xfrm>
          <a:prstGeom prst="rect">
            <a:avLst/>
          </a:prstGeom>
          <a:noFill/>
        </p:spPr>
        <p:txBody>
          <a:bodyPr wrap="none" rtlCol="0">
            <a:spAutoFit/>
          </a:bodyPr>
          <a:lstStyle/>
          <a:p>
            <a:pPr defTabSz="1828800" hangingPunct="1">
              <a:lnSpc>
                <a:spcPct val="100000"/>
              </a:lnSpc>
              <a:spcBef>
                <a:spcPts val="0"/>
              </a:spcBef>
              <a:defRPr/>
            </a:pPr>
            <a:r>
              <a:rPr lang="en-US" altLang="zh-CN" sz="3600" kern="1200" dirty="0">
                <a:solidFill>
                  <a:prstClr val="black"/>
                </a:solidFill>
                <a:latin typeface="Cambria Math" panose="02040503050406030204" pitchFamily="18" charset="0"/>
                <a:ea typeface="Cambria Math" panose="02040503050406030204" pitchFamily="18" charset="0"/>
              </a:rPr>
              <a:t>Cherenkov Image</a:t>
            </a:r>
            <a:endParaRPr lang="zh-CN" altLang="en-US" sz="3600" kern="1200" dirty="0">
              <a:solidFill>
                <a:prstClr val="black"/>
              </a:solidFill>
              <a:latin typeface="Cambria Math" panose="02040503050406030204" pitchFamily="18" charset="0"/>
              <a:ea typeface="等线" panose="02010600030101010101" pitchFamily="2" charset="-122"/>
            </a:endParaRPr>
          </a:p>
        </p:txBody>
      </p:sp>
      <p:cxnSp>
        <p:nvCxnSpPr>
          <p:cNvPr id="41" name="直接箭头连接符 59">
            <a:extLst>
              <a:ext uri="{FF2B5EF4-FFF2-40B4-BE49-F238E27FC236}">
                <a16:creationId xmlns:a16="http://schemas.microsoft.com/office/drawing/2014/main" id="{00CF0563-B888-49EA-AD8E-839472DCC4A3}"/>
              </a:ext>
            </a:extLst>
          </p:cNvPr>
          <p:cNvCxnSpPr>
            <a:cxnSpLocks/>
          </p:cNvCxnSpPr>
          <p:nvPr/>
        </p:nvCxnSpPr>
        <p:spPr>
          <a:xfrm flipV="1">
            <a:off x="653596" y="10588417"/>
            <a:ext cx="6910492" cy="2"/>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46" name="文本框 13">
            <a:extLst>
              <a:ext uri="{FF2B5EF4-FFF2-40B4-BE49-F238E27FC236}">
                <a16:creationId xmlns:a16="http://schemas.microsoft.com/office/drawing/2014/main" id="{741DC009-8847-4795-8D61-017C3A2448D1}"/>
              </a:ext>
            </a:extLst>
          </p:cNvPr>
          <p:cNvSpPr txBox="1"/>
          <p:nvPr/>
        </p:nvSpPr>
        <p:spPr>
          <a:xfrm>
            <a:off x="2555741" y="4843077"/>
            <a:ext cx="5017138" cy="954107"/>
          </a:xfrm>
          <a:prstGeom prst="rect">
            <a:avLst/>
          </a:prstGeom>
          <a:noFill/>
        </p:spPr>
        <p:txBody>
          <a:bodyPr wrap="square">
            <a:spAutoFit/>
          </a:bodyPr>
          <a:lstStyle/>
          <a:p>
            <a:pPr defTabSz="1828800" hangingPunct="1">
              <a:lnSpc>
                <a:spcPct val="100000"/>
              </a:lnSpc>
              <a:spcBef>
                <a:spcPts val="0"/>
              </a:spcBef>
              <a:defRPr/>
            </a:pPr>
            <a:r>
              <a:rPr lang="en-US" altLang="zh-CN" sz="5600" b="1" kern="1200" dirty="0">
                <a:solidFill>
                  <a:prstClr val="black"/>
                </a:solidFill>
                <a:latin typeface="Cambria Math" panose="02040503050406030204" pitchFamily="18" charset="0"/>
                <a:ea typeface="华文楷体" panose="02010600040101010101" pitchFamily="2" charset="-122"/>
              </a:rPr>
              <a:t>45° </a:t>
            </a:r>
            <a:endParaRPr lang="zh-CN" altLang="en-US" sz="5600" b="1" kern="1200" dirty="0">
              <a:solidFill>
                <a:prstClr val="black"/>
              </a:solidFill>
              <a:latin typeface="Calibri"/>
              <a:ea typeface="宋体" panose="02010600030101010101" pitchFamily="2" charset="-122"/>
            </a:endParaRPr>
          </a:p>
        </p:txBody>
      </p:sp>
      <p:sp>
        <p:nvSpPr>
          <p:cNvPr id="6" name="矩形 5">
            <a:extLst>
              <a:ext uri="{FF2B5EF4-FFF2-40B4-BE49-F238E27FC236}">
                <a16:creationId xmlns:a16="http://schemas.microsoft.com/office/drawing/2014/main" id="{0976B13F-1096-453F-BC10-41C239A54225}"/>
              </a:ext>
            </a:extLst>
          </p:cNvPr>
          <p:cNvSpPr/>
          <p:nvPr/>
        </p:nvSpPr>
        <p:spPr>
          <a:xfrm>
            <a:off x="1123942" y="12107220"/>
            <a:ext cx="6113790" cy="900246"/>
          </a:xfrm>
          <a:prstGeom prst="rect">
            <a:avLst/>
          </a:prstGeom>
        </p:spPr>
        <p:txBody>
          <a:bodyPr wrap="none">
            <a:spAutoFit/>
          </a:bodyPr>
          <a:lstStyle/>
          <a:p>
            <a:pPr defTabSz="1828800" hangingPunct="1">
              <a:lnSpc>
                <a:spcPts val="6262"/>
              </a:lnSpc>
              <a:spcBef>
                <a:spcPct val="0"/>
              </a:spcBef>
              <a:spcAft>
                <a:spcPct val="0"/>
              </a:spcAft>
              <a:defRPr/>
            </a:pPr>
            <a:r>
              <a:rPr lang="en-US" altLang="zh-CN" sz="6400" b="1" kern="1200" dirty="0">
                <a:solidFill>
                  <a:srgbClr val="C00000"/>
                </a:solidFill>
                <a:latin typeface="Times New Roman" panose="02020603050405020304" pitchFamily="18" charset="0"/>
                <a:ea typeface="宋体" panose="02010600030101010101" pitchFamily="2" charset="-122"/>
                <a:cs typeface="Times New Roman" panose="02020603050405020304" pitchFamily="18" charset="0"/>
              </a:rPr>
              <a:t>Well Contained !</a:t>
            </a:r>
          </a:p>
        </p:txBody>
      </p:sp>
    </p:spTree>
    <p:extLst>
      <p:ext uri="{BB962C8B-B14F-4D97-AF65-F5344CB8AC3E}">
        <p14:creationId xmlns:p14="http://schemas.microsoft.com/office/powerpoint/2010/main" val="3986330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C7AD4CD1-1115-BAFB-2AB4-04D803E53FA5}"/>
              </a:ext>
            </a:extLst>
          </p:cNvPr>
          <p:cNvSpPr/>
          <p:nvPr/>
        </p:nvSpPr>
        <p:spPr>
          <a:xfrm>
            <a:off x="8710" y="36709"/>
            <a:ext cx="24384000" cy="1511298"/>
          </a:xfrm>
          <a:prstGeom prst="rect">
            <a:avLst/>
          </a:prstGeom>
          <a:solidFill>
            <a:schemeClr val="bg1"/>
          </a:solidFill>
          <a:ln>
            <a:noFill/>
          </a:ln>
          <a:effectLst>
            <a:outerShdw blurRad="50800" dist="12700" dir="5400000" algn="t"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828800" hangingPunct="1">
              <a:lnSpc>
                <a:spcPct val="100000"/>
              </a:lnSpc>
              <a:spcBef>
                <a:spcPts val="0"/>
              </a:spcBef>
              <a:defRPr/>
            </a:pPr>
            <a:r>
              <a:rPr lang="en-US" altLang="zh-CN" sz="6400" b="1" kern="1200" dirty="0">
                <a:solidFill>
                  <a:prstClr val="black"/>
                </a:solidFill>
                <a:latin typeface="等线" panose="020F0502020204030204"/>
                <a:ea typeface="等线" panose="02010600030101010101" pitchFamily="2" charset="-122"/>
              </a:rPr>
              <a:t>   Proton Selection: multi-parameter analysis</a:t>
            </a:r>
            <a:endParaRPr lang="zh-CN" altLang="en-US" sz="6400" b="1" kern="1200" dirty="0">
              <a:solidFill>
                <a:prstClr val="black"/>
              </a:solidFill>
              <a:latin typeface="等线" panose="020F0502020204030204"/>
              <a:ea typeface="等线" panose="02010600030101010101" pitchFamily="2" charset="-122"/>
            </a:endParaRPr>
          </a:p>
        </p:txBody>
      </p:sp>
      <p:sp>
        <p:nvSpPr>
          <p:cNvPr id="3" name="同侧圆角矩形 30">
            <a:extLst>
              <a:ext uri="{FF2B5EF4-FFF2-40B4-BE49-F238E27FC236}">
                <a16:creationId xmlns:a16="http://schemas.microsoft.com/office/drawing/2014/main" id="{881C0629-FB1C-398D-A74B-F9570590DEBD}"/>
              </a:ext>
            </a:extLst>
          </p:cNvPr>
          <p:cNvSpPr/>
          <p:nvPr/>
        </p:nvSpPr>
        <p:spPr>
          <a:xfrm rot="5400000">
            <a:off x="-136528" y="531498"/>
            <a:ext cx="711204" cy="438148"/>
          </a:xfrm>
          <a:prstGeom prst="round2SameRect">
            <a:avLst>
              <a:gd name="adj1" fmla="val 27347"/>
              <a:gd name="adj2" fmla="val 0"/>
            </a:avLst>
          </a:prstGeom>
          <a:solidFill>
            <a:srgbClr val="0070C0"/>
          </a:solidFill>
          <a:ln>
            <a:noFill/>
          </a:ln>
          <a:effectLst>
            <a:innerShdw blurRad="635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等线" panose="020F0502020204030204"/>
              <a:ea typeface="等线" panose="02010600030101010101" pitchFamily="2" charset="-122"/>
            </a:endParaRPr>
          </a:p>
        </p:txBody>
      </p:sp>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591685DF-F12C-443D-95D8-32E737A56F88}"/>
                  </a:ext>
                </a:extLst>
              </p:cNvPr>
              <p:cNvSpPr txBox="1"/>
              <p:nvPr/>
            </p:nvSpPr>
            <p:spPr>
              <a:xfrm>
                <a:off x="803908" y="9559449"/>
                <a:ext cx="13719000" cy="3554563"/>
              </a:xfrm>
              <a:prstGeom prst="rect">
                <a:avLst/>
              </a:prstGeom>
              <a:noFill/>
            </p:spPr>
            <p:txBody>
              <a:bodyPr wrap="square">
                <a:spAutoFit/>
              </a:bodyPr>
              <a:lstStyle/>
              <a:p>
                <a:pPr marL="571500" indent="-571500" defTabSz="1828800" hangingPunct="1">
                  <a:lnSpc>
                    <a:spcPct val="120000"/>
                  </a:lnSpc>
                  <a:spcBef>
                    <a:spcPts val="0"/>
                  </a:spcBef>
                  <a:buFont typeface="Wingdings" panose="05000000000000000000" pitchFamily="2" charset="2"/>
                  <a:buChar char="Ø"/>
                  <a:defRPr/>
                </a:pPr>
                <a:r>
                  <a:rPr lang="en-US" altLang="zh-CN" sz="4000" b="1" kern="1200" dirty="0">
                    <a:solidFill>
                      <a:prstClr val="black"/>
                    </a:solidFill>
                    <a:latin typeface="等线" panose="020F0502020204030204"/>
                    <a:ea typeface="等线" panose="02010600030101010101" pitchFamily="2" charset="-122"/>
                  </a:rPr>
                  <a:t>Purity (</a:t>
                </a:r>
                <a14:m>
                  <m:oMath xmlns:m="http://schemas.openxmlformats.org/officeDocument/2006/math">
                    <m:sSup>
                      <m:sSupPr>
                        <m:ctrlPr>
                          <a:rPr lang="en-US" altLang="zh-CN" sz="4000" i="1" kern="1200">
                            <a:solidFill>
                              <a:prstClr val="black"/>
                            </a:solidFill>
                            <a:latin typeface="Cambria Math" panose="02040503050406030204" pitchFamily="18" charset="0"/>
                          </a:rPr>
                        </m:ctrlPr>
                      </m:sSupPr>
                      <m:e>
                        <m:r>
                          <a:rPr lang="en-US" altLang="zh-CN" sz="4000" i="1" kern="1200">
                            <a:solidFill>
                              <a:prstClr val="black"/>
                            </a:solidFill>
                            <a:latin typeface="Cambria Math" panose="02040503050406030204" pitchFamily="18" charset="0"/>
                          </a:rPr>
                          <m:t>𝜖</m:t>
                        </m:r>
                      </m:e>
                      <m:sup>
                        <m:r>
                          <a:rPr lang="en-US" altLang="zh-CN" sz="4000" i="1" kern="1200">
                            <a:solidFill>
                              <a:prstClr val="black"/>
                            </a:solidFill>
                            <a:latin typeface="Cambria Math" panose="02040503050406030204" pitchFamily="18" charset="0"/>
                          </a:rPr>
                          <m:t>𝑙</m:t>
                        </m:r>
                      </m:sup>
                    </m:sSup>
                    <m:r>
                      <a:rPr lang="en-US" altLang="zh-CN" sz="4000" i="1" kern="1200">
                        <a:solidFill>
                          <a:prstClr val="black"/>
                        </a:solidFill>
                        <a:latin typeface="Cambria Math" panose="02040503050406030204" pitchFamily="18" charset="0"/>
                      </a:rPr>
                      <m:t>=</m:t>
                    </m:r>
                    <m:f>
                      <m:fPr>
                        <m:ctrlPr>
                          <a:rPr lang="en-US" altLang="zh-CN" sz="4000" i="1" kern="1200">
                            <a:solidFill>
                              <a:prstClr val="black"/>
                            </a:solidFill>
                            <a:latin typeface="Cambria Math" panose="02040503050406030204" pitchFamily="18" charset="0"/>
                          </a:rPr>
                        </m:ctrlPr>
                      </m:fPr>
                      <m:num>
                        <m:sSubSup>
                          <m:sSubSupPr>
                            <m:ctrlPr>
                              <a:rPr lang="en-US" altLang="zh-CN" sz="4000" i="1" kern="1200">
                                <a:solidFill>
                                  <a:prstClr val="black"/>
                                </a:solidFill>
                                <a:latin typeface="Cambria Math" panose="02040503050406030204" pitchFamily="18" charset="0"/>
                              </a:rPr>
                            </m:ctrlPr>
                          </m:sSubSupPr>
                          <m:e>
                            <m:r>
                              <a:rPr lang="en-US" altLang="zh-CN" sz="4000" i="1" kern="1200">
                                <a:solidFill>
                                  <a:prstClr val="black"/>
                                </a:solidFill>
                                <a:latin typeface="Cambria Math" panose="02040503050406030204" pitchFamily="18" charset="0"/>
                              </a:rPr>
                              <m:t>𝑁</m:t>
                            </m:r>
                          </m:e>
                          <m:sub>
                            <m:r>
                              <a:rPr lang="en-US" altLang="zh-CN" sz="4000" i="1" kern="1200">
                                <a:solidFill>
                                  <a:prstClr val="black"/>
                                </a:solidFill>
                                <a:latin typeface="Cambria Math" panose="02040503050406030204" pitchFamily="18" charset="0"/>
                              </a:rPr>
                              <m:t>𝑠𝑒𝑙𝑒𝑐𝑡</m:t>
                            </m:r>
                          </m:sub>
                          <m:sup>
                            <m:r>
                              <a:rPr lang="en-US" altLang="zh-CN" sz="4000" i="1" kern="1200">
                                <a:solidFill>
                                  <a:prstClr val="black"/>
                                </a:solidFill>
                                <a:latin typeface="Cambria Math" panose="02040503050406030204" pitchFamily="18" charset="0"/>
                              </a:rPr>
                              <m:t>𝐿</m:t>
                            </m:r>
                          </m:sup>
                        </m:sSubSup>
                      </m:num>
                      <m:den>
                        <m:sSubSup>
                          <m:sSubSupPr>
                            <m:ctrlPr>
                              <a:rPr lang="en-US" altLang="zh-CN" sz="4000" i="1" kern="1200">
                                <a:solidFill>
                                  <a:prstClr val="black"/>
                                </a:solidFill>
                                <a:latin typeface="Cambria Math" panose="02040503050406030204" pitchFamily="18" charset="0"/>
                              </a:rPr>
                            </m:ctrlPr>
                          </m:sSubSupPr>
                          <m:e>
                            <m:r>
                              <a:rPr lang="en-US" altLang="zh-CN" sz="4000" i="1" kern="1200">
                                <a:solidFill>
                                  <a:prstClr val="black"/>
                                </a:solidFill>
                                <a:latin typeface="Cambria Math" panose="02040503050406030204" pitchFamily="18" charset="0"/>
                              </a:rPr>
                              <m:t>𝑁</m:t>
                            </m:r>
                          </m:e>
                          <m:sub>
                            <m:r>
                              <a:rPr lang="en-US" altLang="zh-CN" sz="4000" i="1" kern="1200">
                                <a:solidFill>
                                  <a:prstClr val="black"/>
                                </a:solidFill>
                                <a:latin typeface="Cambria Math" panose="02040503050406030204" pitchFamily="18" charset="0"/>
                              </a:rPr>
                              <m:t>𝑠𝑒𝑙𝑒𝑐𝑡</m:t>
                            </m:r>
                          </m:sub>
                          <m:sup>
                            <m:r>
                              <a:rPr lang="en-US" altLang="zh-CN" sz="4000" i="1" kern="1200">
                                <a:solidFill>
                                  <a:prstClr val="black"/>
                                </a:solidFill>
                                <a:latin typeface="Cambria Math" panose="02040503050406030204" pitchFamily="18" charset="0"/>
                              </a:rPr>
                              <m:t>𝐿</m:t>
                            </m:r>
                          </m:sup>
                        </m:sSubSup>
                        <m:r>
                          <a:rPr lang="en-US" altLang="zh-CN" sz="4000" i="1" kern="1200">
                            <a:solidFill>
                              <a:prstClr val="black"/>
                            </a:solidFill>
                            <a:latin typeface="Cambria Math" panose="02040503050406030204" pitchFamily="18" charset="0"/>
                          </a:rPr>
                          <m:t>+</m:t>
                        </m:r>
                        <m:sSubSup>
                          <m:sSubSupPr>
                            <m:ctrlPr>
                              <a:rPr lang="en-US" altLang="zh-CN" sz="4000" i="1" kern="1200">
                                <a:solidFill>
                                  <a:prstClr val="black"/>
                                </a:solidFill>
                                <a:latin typeface="Cambria Math" panose="02040503050406030204" pitchFamily="18" charset="0"/>
                              </a:rPr>
                            </m:ctrlPr>
                          </m:sSubSupPr>
                          <m:e>
                            <m:r>
                              <a:rPr lang="en-US" altLang="zh-CN" sz="4000" i="1" kern="1200">
                                <a:solidFill>
                                  <a:prstClr val="black"/>
                                </a:solidFill>
                                <a:latin typeface="Cambria Math" panose="02040503050406030204" pitchFamily="18" charset="0"/>
                              </a:rPr>
                              <m:t>𝑁</m:t>
                            </m:r>
                          </m:e>
                          <m:sub>
                            <m:r>
                              <a:rPr lang="en-US" altLang="zh-CN" sz="4000" i="1" kern="1200">
                                <a:solidFill>
                                  <a:prstClr val="black"/>
                                </a:solidFill>
                                <a:latin typeface="Cambria Math" panose="02040503050406030204" pitchFamily="18" charset="0"/>
                              </a:rPr>
                              <m:t>𝑠𝑒𝑙𝑒𝑐𝑡</m:t>
                            </m:r>
                          </m:sub>
                          <m:sup>
                            <m:r>
                              <a:rPr lang="en-US" altLang="zh-CN" sz="4000" i="1" kern="1200">
                                <a:solidFill>
                                  <a:prstClr val="black"/>
                                </a:solidFill>
                                <a:latin typeface="Cambria Math" panose="02040503050406030204" pitchFamily="18" charset="0"/>
                              </a:rPr>
                              <m:t>𝐻</m:t>
                            </m:r>
                          </m:sup>
                        </m:sSubSup>
                      </m:den>
                    </m:f>
                  </m:oMath>
                </a14:m>
                <a:r>
                  <a:rPr lang="en-US" altLang="zh-CN" sz="4000" b="1" kern="1200" dirty="0">
                    <a:solidFill>
                      <a:prstClr val="black"/>
                    </a:solidFill>
                    <a:latin typeface="等线" panose="020F0502020204030204"/>
                    <a:ea typeface="等线" panose="02010600030101010101" pitchFamily="2" charset="-122"/>
                  </a:rPr>
                  <a:t>) : ~90% @ 1PeV</a:t>
                </a:r>
              </a:p>
              <a:p>
                <a:pPr marL="1485900" lvl="1" indent="-571500" defTabSz="1828800" hangingPunct="1">
                  <a:lnSpc>
                    <a:spcPct val="120000"/>
                  </a:lnSpc>
                  <a:spcBef>
                    <a:spcPts val="0"/>
                  </a:spcBef>
                  <a:buFont typeface="Arial" panose="020B0604020202020204" pitchFamily="34" charset="0"/>
                  <a:buChar char="•"/>
                  <a:defRPr/>
                </a:pPr>
                <a:r>
                  <a:rPr lang="en-US" altLang="zh-CN" sz="4000" b="1" kern="1200" dirty="0">
                    <a:solidFill>
                      <a:prstClr val="black"/>
                    </a:solidFill>
                    <a:latin typeface="等线" panose="020F0502020204030204"/>
                    <a:ea typeface="等线" panose="02010600030101010101" pitchFamily="2" charset="-122"/>
                  </a:rPr>
                  <a:t>Most of the contaminations come from Helium </a:t>
                </a:r>
              </a:p>
              <a:p>
                <a:pPr marL="571500" indent="-571500" defTabSz="1828800" hangingPunct="1">
                  <a:lnSpc>
                    <a:spcPct val="120000"/>
                  </a:lnSpc>
                  <a:spcBef>
                    <a:spcPts val="0"/>
                  </a:spcBef>
                  <a:buFont typeface="Wingdings" panose="05000000000000000000" pitchFamily="2" charset="2"/>
                  <a:buChar char="Ø"/>
                  <a:defRPr/>
                </a:pPr>
                <a:r>
                  <a:rPr lang="en-US" altLang="zh-CN" sz="4000" b="1" kern="1200" dirty="0">
                    <a:solidFill>
                      <a:prstClr val="black"/>
                    </a:solidFill>
                    <a:latin typeface="等线" panose="020F0502020204030204"/>
                    <a:ea typeface="等线" panose="02010600030101010101" pitchFamily="2" charset="-122"/>
                  </a:rPr>
                  <a:t>Selection efficiency (</a:t>
                </a:r>
                <a14:m>
                  <m:oMath xmlns:m="http://schemas.openxmlformats.org/officeDocument/2006/math">
                    <m:sSup>
                      <m:sSupPr>
                        <m:ctrlPr>
                          <a:rPr lang="en-US" altLang="zh-CN" sz="4000" i="1" kern="1200">
                            <a:solidFill>
                              <a:prstClr val="black"/>
                            </a:solidFill>
                            <a:latin typeface="Cambria Math" panose="02040503050406030204" pitchFamily="18" charset="0"/>
                          </a:rPr>
                        </m:ctrlPr>
                      </m:sSupPr>
                      <m:e>
                        <m:r>
                          <a:rPr lang="en-US" altLang="zh-CN" sz="4000" i="1" kern="1200">
                            <a:solidFill>
                              <a:prstClr val="black"/>
                            </a:solidFill>
                            <a:latin typeface="Cambria Math" panose="02040503050406030204" pitchFamily="18" charset="0"/>
                          </a:rPr>
                          <m:t>𝜂</m:t>
                        </m:r>
                      </m:e>
                      <m:sup>
                        <m:r>
                          <a:rPr lang="en-US" altLang="zh-CN" sz="4000" i="1" kern="1200">
                            <a:solidFill>
                              <a:prstClr val="black"/>
                            </a:solidFill>
                            <a:latin typeface="Cambria Math" panose="02040503050406030204" pitchFamily="18" charset="0"/>
                          </a:rPr>
                          <m:t>𝑙</m:t>
                        </m:r>
                      </m:sup>
                    </m:sSup>
                    <m:r>
                      <a:rPr lang="en-US" altLang="zh-CN" sz="4000" i="1" kern="1200">
                        <a:solidFill>
                          <a:prstClr val="black"/>
                        </a:solidFill>
                        <a:latin typeface="Cambria Math" panose="02040503050406030204" pitchFamily="18" charset="0"/>
                      </a:rPr>
                      <m:t>=</m:t>
                    </m:r>
                    <m:f>
                      <m:fPr>
                        <m:ctrlPr>
                          <a:rPr lang="en-US" altLang="zh-CN" sz="4000" i="1" kern="1200">
                            <a:solidFill>
                              <a:prstClr val="black"/>
                            </a:solidFill>
                            <a:latin typeface="Cambria Math" panose="02040503050406030204" pitchFamily="18" charset="0"/>
                          </a:rPr>
                        </m:ctrlPr>
                      </m:fPr>
                      <m:num>
                        <m:sSubSup>
                          <m:sSubSupPr>
                            <m:ctrlPr>
                              <a:rPr lang="en-US" altLang="zh-CN" sz="4000" i="1" kern="1200">
                                <a:solidFill>
                                  <a:prstClr val="black"/>
                                </a:solidFill>
                                <a:latin typeface="Cambria Math" panose="02040503050406030204" pitchFamily="18" charset="0"/>
                              </a:rPr>
                            </m:ctrlPr>
                          </m:sSubSupPr>
                          <m:e>
                            <m:r>
                              <a:rPr lang="en-US" altLang="zh-CN" sz="4000" i="1" kern="1200">
                                <a:solidFill>
                                  <a:prstClr val="black"/>
                                </a:solidFill>
                                <a:latin typeface="Cambria Math" panose="02040503050406030204" pitchFamily="18" charset="0"/>
                              </a:rPr>
                              <m:t>𝑁</m:t>
                            </m:r>
                          </m:e>
                          <m:sub>
                            <m:r>
                              <a:rPr lang="en-US" altLang="zh-CN" sz="4000" i="1" kern="1200">
                                <a:solidFill>
                                  <a:prstClr val="black"/>
                                </a:solidFill>
                                <a:latin typeface="Cambria Math" panose="02040503050406030204" pitchFamily="18" charset="0"/>
                              </a:rPr>
                              <m:t>𝑠𝑒𝑙𝑒𝑐𝑡</m:t>
                            </m:r>
                          </m:sub>
                          <m:sup>
                            <m:r>
                              <a:rPr lang="en-US" altLang="zh-CN" sz="4000" i="1" kern="1200">
                                <a:solidFill>
                                  <a:prstClr val="black"/>
                                </a:solidFill>
                                <a:latin typeface="Cambria Math" panose="02040503050406030204" pitchFamily="18" charset="0"/>
                              </a:rPr>
                              <m:t>𝐿</m:t>
                            </m:r>
                          </m:sup>
                        </m:sSubSup>
                      </m:num>
                      <m:den>
                        <m:sSubSup>
                          <m:sSubSupPr>
                            <m:ctrlPr>
                              <a:rPr lang="en-US" altLang="zh-CN" sz="4000" i="1" kern="1200">
                                <a:solidFill>
                                  <a:prstClr val="black"/>
                                </a:solidFill>
                                <a:latin typeface="Cambria Math" panose="02040503050406030204" pitchFamily="18" charset="0"/>
                              </a:rPr>
                            </m:ctrlPr>
                          </m:sSubSupPr>
                          <m:e>
                            <m:r>
                              <a:rPr lang="en-US" altLang="zh-CN" sz="4000" i="1" kern="1200">
                                <a:solidFill>
                                  <a:prstClr val="black"/>
                                </a:solidFill>
                                <a:latin typeface="Cambria Math" panose="02040503050406030204" pitchFamily="18" charset="0"/>
                              </a:rPr>
                              <m:t>𝑁</m:t>
                            </m:r>
                          </m:e>
                          <m:sub>
                            <m:r>
                              <a:rPr lang="en-US" altLang="zh-CN" sz="4000" i="1" kern="1200">
                                <a:solidFill>
                                  <a:prstClr val="black"/>
                                </a:solidFill>
                                <a:latin typeface="Cambria Math" panose="02040503050406030204" pitchFamily="18" charset="0"/>
                              </a:rPr>
                              <m:t>𝑎𝑙𝑙</m:t>
                            </m:r>
                          </m:sub>
                          <m:sup>
                            <m:r>
                              <a:rPr lang="en-US" altLang="zh-CN" sz="4000" i="1" kern="1200">
                                <a:solidFill>
                                  <a:prstClr val="black"/>
                                </a:solidFill>
                                <a:latin typeface="Cambria Math" panose="02040503050406030204" pitchFamily="18" charset="0"/>
                              </a:rPr>
                              <m:t>𝐿</m:t>
                            </m:r>
                          </m:sup>
                        </m:sSubSup>
                      </m:den>
                    </m:f>
                  </m:oMath>
                </a14:m>
                <a:r>
                  <a:rPr lang="zh-CN" altLang="en-US" sz="4000" kern="1200" dirty="0">
                    <a:solidFill>
                      <a:prstClr val="black"/>
                    </a:solidFill>
                    <a:latin typeface="Times New Roman" panose="02020603050405020304" pitchFamily="18" charset="0"/>
                    <a:ea typeface="等线" panose="02010600030101010101" pitchFamily="2" charset="-122"/>
                    <a:cs typeface="Times New Roman" panose="02020603050405020304" pitchFamily="18" charset="0"/>
                  </a:rPr>
                  <a:t> </a:t>
                </a:r>
                <a:r>
                  <a:rPr lang="en-US" altLang="zh-CN" sz="4000" b="1" kern="1200" dirty="0">
                    <a:solidFill>
                      <a:prstClr val="black"/>
                    </a:solidFill>
                    <a:latin typeface="等线" panose="020F0502020204030204"/>
                    <a:ea typeface="等线" panose="02010600030101010101" pitchFamily="2" charset="-122"/>
                  </a:rPr>
                  <a:t>) : 25%.</a:t>
                </a:r>
              </a:p>
            </p:txBody>
          </p:sp>
        </mc:Choice>
        <mc:Fallback>
          <p:sp>
            <p:nvSpPr>
              <p:cNvPr id="10" name="TextBox 9">
                <a:extLst>
                  <a:ext uri="{FF2B5EF4-FFF2-40B4-BE49-F238E27FC236}">
                    <a16:creationId xmlns:a16="http://schemas.microsoft.com/office/drawing/2014/main" id="{591685DF-F12C-443D-95D8-32E737A56F88}"/>
                  </a:ext>
                </a:extLst>
              </p:cNvPr>
              <p:cNvSpPr txBox="1">
                <a:spLocks noRot="1" noChangeAspect="1" noMove="1" noResize="1" noEditPoints="1" noAdjustHandles="1" noChangeArrowheads="1" noChangeShapeType="1" noTextEdit="1"/>
              </p:cNvSpPr>
              <p:nvPr/>
            </p:nvSpPr>
            <p:spPr>
              <a:xfrm>
                <a:off x="803908" y="9559449"/>
                <a:ext cx="13719000" cy="3554563"/>
              </a:xfrm>
              <a:prstGeom prst="rect">
                <a:avLst/>
              </a:prstGeom>
              <a:blipFill>
                <a:blip r:embed="rId3"/>
                <a:stretch>
                  <a:fillRect l="-1422"/>
                </a:stretch>
              </a:blipFill>
            </p:spPr>
            <p:txBody>
              <a:bodyPr/>
              <a:lstStyle/>
              <a:p>
                <a:r>
                  <a:rPr lang="zh-CN" altLang="en-US">
                    <a:noFill/>
                  </a:rPr>
                  <a:t> </a:t>
                </a:r>
              </a:p>
            </p:txBody>
          </p:sp>
        </mc:Fallback>
      </mc:AlternateContent>
      <p:sp>
        <p:nvSpPr>
          <p:cNvPr id="11" name="灯片编号占位符 1">
            <a:extLst>
              <a:ext uri="{FF2B5EF4-FFF2-40B4-BE49-F238E27FC236}">
                <a16:creationId xmlns:a16="http://schemas.microsoft.com/office/drawing/2014/main" id="{FEA9EDAD-B38F-4713-8C65-17B7E3A1DDE4}"/>
              </a:ext>
            </a:extLst>
          </p:cNvPr>
          <p:cNvSpPr>
            <a:spLocks noGrp="1"/>
          </p:cNvSpPr>
          <p:nvPr>
            <p:ph type="sldNum" sz="quarter" idx="12"/>
          </p:nvPr>
        </p:nvSpPr>
        <p:spPr>
          <a:xfrm>
            <a:off x="17221200" y="13042099"/>
            <a:ext cx="5486400" cy="730250"/>
          </a:xfrm>
        </p:spPr>
        <p:txBody>
          <a:bodyPr/>
          <a:lstStyle/>
          <a:p>
            <a:pPr defTabSz="1828800" hangingPunct="1">
              <a:lnSpc>
                <a:spcPct val="100000"/>
              </a:lnSpc>
              <a:spcBef>
                <a:spcPts val="0"/>
              </a:spcBef>
              <a:defRPr/>
            </a:pPr>
            <a:fld id="{A172A8A0-C5FB-4538-B875-3822A40A0CEE}" type="slidenum">
              <a:rPr lang="zh-CN" altLang="en-US" sz="3200"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defRPr/>
              </a:pPr>
              <a:t>24</a:t>
            </a:fld>
            <a:endParaRPr lang="zh-CN" altLang="en-US" sz="3200" kern="1200" dirty="0">
              <a:solidFill>
                <a:prstClr val="black">
                  <a:tint val="75000"/>
                </a:prstClr>
              </a:solidFill>
              <a:latin typeface="等线" panose="020F0502020204030204"/>
              <a:ea typeface="等线" panose="02010600030101010101" pitchFamily="2" charset="-122"/>
            </a:endParaRPr>
          </a:p>
        </p:txBody>
      </p:sp>
      <p:pic>
        <p:nvPicPr>
          <p:cNvPr id="12" name="Picture 11">
            <a:extLst>
              <a:ext uri="{FF2B5EF4-FFF2-40B4-BE49-F238E27FC236}">
                <a16:creationId xmlns:a16="http://schemas.microsoft.com/office/drawing/2014/main" id="{7F7C7339-617C-4D71-8DB4-C44E9D548962}"/>
              </a:ext>
            </a:extLst>
          </p:cNvPr>
          <p:cNvPicPr>
            <a:picLocks noChangeAspect="1"/>
          </p:cNvPicPr>
          <p:nvPr/>
        </p:nvPicPr>
        <p:blipFill rotWithShape="1">
          <a:blip r:embed="rId4"/>
          <a:srcRect l="9875" t="7564" r="50750" b="36475"/>
          <a:stretch/>
        </p:blipFill>
        <p:spPr>
          <a:xfrm>
            <a:off x="82734" y="1806584"/>
            <a:ext cx="8064140" cy="6136784"/>
          </a:xfrm>
          <a:prstGeom prst="rect">
            <a:avLst/>
          </a:prstGeom>
        </p:spPr>
      </p:pic>
      <p:pic>
        <p:nvPicPr>
          <p:cNvPr id="14" name="Picture 13">
            <a:extLst>
              <a:ext uri="{FF2B5EF4-FFF2-40B4-BE49-F238E27FC236}">
                <a16:creationId xmlns:a16="http://schemas.microsoft.com/office/drawing/2014/main" id="{D65289FB-BF7B-48C0-80E9-C5D556832F50}"/>
              </a:ext>
            </a:extLst>
          </p:cNvPr>
          <p:cNvPicPr>
            <a:picLocks noChangeAspect="1"/>
          </p:cNvPicPr>
          <p:nvPr/>
        </p:nvPicPr>
        <p:blipFill rotWithShape="1">
          <a:blip r:embed="rId5"/>
          <a:srcRect l="67409"/>
          <a:stretch/>
        </p:blipFill>
        <p:spPr>
          <a:xfrm>
            <a:off x="16497787" y="7554371"/>
            <a:ext cx="7886214" cy="6113470"/>
          </a:xfrm>
          <a:prstGeom prst="rect">
            <a:avLst/>
          </a:prstGeom>
        </p:spPr>
      </p:pic>
      <p:pic>
        <p:nvPicPr>
          <p:cNvPr id="15" name="Picture 14">
            <a:extLst>
              <a:ext uri="{FF2B5EF4-FFF2-40B4-BE49-F238E27FC236}">
                <a16:creationId xmlns:a16="http://schemas.microsoft.com/office/drawing/2014/main" id="{FA50B72B-1884-4D98-A9D1-8C4DB7611FB9}"/>
              </a:ext>
            </a:extLst>
          </p:cNvPr>
          <p:cNvPicPr>
            <a:picLocks noChangeAspect="1"/>
          </p:cNvPicPr>
          <p:nvPr/>
        </p:nvPicPr>
        <p:blipFill rotWithShape="1">
          <a:blip r:embed="rId5"/>
          <a:srcRect l="33471" t="5289" r="34031"/>
          <a:stretch/>
        </p:blipFill>
        <p:spPr>
          <a:xfrm>
            <a:off x="16497787" y="1573489"/>
            <a:ext cx="7863838" cy="5790106"/>
          </a:xfrm>
          <a:prstGeom prst="rect">
            <a:avLst/>
          </a:prstGeom>
        </p:spPr>
      </p:pic>
      <p:pic>
        <p:nvPicPr>
          <p:cNvPr id="5" name="Picture 4">
            <a:extLst>
              <a:ext uri="{FF2B5EF4-FFF2-40B4-BE49-F238E27FC236}">
                <a16:creationId xmlns:a16="http://schemas.microsoft.com/office/drawing/2014/main" id="{B7218D69-136C-4B4D-84C9-899669D68AD5}"/>
              </a:ext>
            </a:extLst>
          </p:cNvPr>
          <p:cNvPicPr>
            <a:picLocks noChangeAspect="1"/>
          </p:cNvPicPr>
          <p:nvPr/>
        </p:nvPicPr>
        <p:blipFill>
          <a:blip r:embed="rId6"/>
          <a:stretch>
            <a:fillRect/>
          </a:stretch>
        </p:blipFill>
        <p:spPr>
          <a:xfrm>
            <a:off x="803909" y="8359319"/>
            <a:ext cx="10593174" cy="1272058"/>
          </a:xfrm>
          <a:prstGeom prst="rect">
            <a:avLst/>
          </a:prstGeom>
        </p:spPr>
      </p:pic>
      <p:pic>
        <p:nvPicPr>
          <p:cNvPr id="9" name="Picture 8">
            <a:extLst>
              <a:ext uri="{FF2B5EF4-FFF2-40B4-BE49-F238E27FC236}">
                <a16:creationId xmlns:a16="http://schemas.microsoft.com/office/drawing/2014/main" id="{FFD42BD3-10F3-492E-9C5C-D8C5157955B4}"/>
              </a:ext>
            </a:extLst>
          </p:cNvPr>
          <p:cNvPicPr>
            <a:picLocks noChangeAspect="1"/>
          </p:cNvPicPr>
          <p:nvPr/>
        </p:nvPicPr>
        <p:blipFill>
          <a:blip r:embed="rId7"/>
          <a:stretch>
            <a:fillRect/>
          </a:stretch>
        </p:blipFill>
        <p:spPr>
          <a:xfrm>
            <a:off x="270689" y="1573489"/>
            <a:ext cx="8338554" cy="6346566"/>
          </a:xfrm>
          <a:prstGeom prst="rect">
            <a:avLst/>
          </a:prstGeom>
        </p:spPr>
      </p:pic>
      <p:pic>
        <p:nvPicPr>
          <p:cNvPr id="13" name="Picture 12">
            <a:extLst>
              <a:ext uri="{FF2B5EF4-FFF2-40B4-BE49-F238E27FC236}">
                <a16:creationId xmlns:a16="http://schemas.microsoft.com/office/drawing/2014/main" id="{9ED8FD8C-042B-4269-B46A-658283929EFD}"/>
              </a:ext>
            </a:extLst>
          </p:cNvPr>
          <p:cNvPicPr>
            <a:picLocks noChangeAspect="1"/>
          </p:cNvPicPr>
          <p:nvPr/>
        </p:nvPicPr>
        <p:blipFill rotWithShape="1">
          <a:blip r:embed="rId4"/>
          <a:srcRect l="54692" t="7777" r="5933" b="36474"/>
          <a:stretch/>
        </p:blipFill>
        <p:spPr>
          <a:xfrm>
            <a:off x="8314549" y="1806584"/>
            <a:ext cx="8300278" cy="6292488"/>
          </a:xfrm>
          <a:prstGeom prst="rect">
            <a:avLst/>
          </a:prstGeom>
        </p:spPr>
      </p:pic>
      <p:sp>
        <p:nvSpPr>
          <p:cNvPr id="16" name="TextBox 15">
            <a:extLst>
              <a:ext uri="{FF2B5EF4-FFF2-40B4-BE49-F238E27FC236}">
                <a16:creationId xmlns:a16="http://schemas.microsoft.com/office/drawing/2014/main" id="{809D348F-1299-43FA-8EAB-1830FFD49CAA}"/>
              </a:ext>
            </a:extLst>
          </p:cNvPr>
          <p:cNvSpPr txBox="1"/>
          <p:nvPr/>
        </p:nvSpPr>
        <p:spPr>
          <a:xfrm>
            <a:off x="5467271" y="3729876"/>
            <a:ext cx="2867558" cy="1384995"/>
          </a:xfrm>
          <a:prstGeom prst="rect">
            <a:avLst/>
          </a:prstGeom>
          <a:noFill/>
        </p:spPr>
        <p:txBody>
          <a:bodyPr wrap="square" rtlCol="0">
            <a:spAutoFit/>
          </a:bodyPr>
          <a:lstStyle/>
          <a:p>
            <a:pPr defTabSz="1828800" hangingPunct="1">
              <a:lnSpc>
                <a:spcPct val="100000"/>
              </a:lnSpc>
              <a:spcBef>
                <a:spcPts val="0"/>
              </a:spcBef>
              <a:defRPr/>
            </a:pPr>
            <a:r>
              <a:rPr lang="en-US" altLang="zh-CN" sz="2800" b="1" kern="1200" dirty="0">
                <a:solidFill>
                  <a:prstClr val="black"/>
                </a:solidFill>
                <a:latin typeface="等线" panose="020F0502020204030204"/>
                <a:ea typeface="等线" panose="02010600030101010101" pitchFamily="2" charset="-122"/>
              </a:rPr>
              <a:t>Selection criteria at one energy bin</a:t>
            </a:r>
            <a:endParaRPr lang="zh-CN" altLang="en-US" sz="2800" b="1" kern="1200" dirty="0">
              <a:solidFill>
                <a:prstClr val="black"/>
              </a:solidFill>
              <a:latin typeface="等线" panose="020F0502020204030204"/>
              <a:ea typeface="等线" panose="02010600030101010101" pitchFamily="2" charset="-122"/>
            </a:endParaRPr>
          </a:p>
        </p:txBody>
      </p:sp>
      <p:sp>
        <p:nvSpPr>
          <p:cNvPr id="18" name="TextBox 17">
            <a:extLst>
              <a:ext uri="{FF2B5EF4-FFF2-40B4-BE49-F238E27FC236}">
                <a16:creationId xmlns:a16="http://schemas.microsoft.com/office/drawing/2014/main" id="{0A1DF0EA-35F4-4518-BF53-788AD1F56019}"/>
              </a:ext>
            </a:extLst>
          </p:cNvPr>
          <p:cNvSpPr txBox="1"/>
          <p:nvPr/>
        </p:nvSpPr>
        <p:spPr>
          <a:xfrm>
            <a:off x="10142995" y="6094514"/>
            <a:ext cx="6111378" cy="584775"/>
          </a:xfrm>
          <a:prstGeom prst="rect">
            <a:avLst/>
          </a:prstGeom>
          <a:noFill/>
        </p:spPr>
        <p:txBody>
          <a:bodyPr wrap="square">
            <a:spAutoFit/>
          </a:bodyPr>
          <a:lstStyle/>
          <a:p>
            <a:pPr defTabSz="1828800" hangingPunct="1">
              <a:lnSpc>
                <a:spcPct val="100000"/>
              </a:lnSpc>
              <a:spcBef>
                <a:spcPts val="0"/>
              </a:spcBef>
              <a:defRPr/>
            </a:pPr>
            <a:r>
              <a:rPr lang="en-US" altLang="zh-CN" sz="3200" b="1" kern="1200" dirty="0">
                <a:solidFill>
                  <a:prstClr val="black"/>
                </a:solidFill>
                <a:latin typeface="等线" panose="020F0502020204030204"/>
                <a:ea typeface="等线" panose="02010600030101010101" pitchFamily="2" charset="-122"/>
              </a:rPr>
              <a:t>Dash line: selection criteria </a:t>
            </a:r>
            <a:endParaRPr lang="zh-CN" altLang="en-US" sz="3200" kern="1200" dirty="0">
              <a:solidFill>
                <a:prstClr val="black"/>
              </a:solidFill>
              <a:latin typeface="等线" panose="020F0502020204030204"/>
              <a:ea typeface="等线" panose="02010600030101010101" pitchFamily="2" charset="-122"/>
            </a:endParaRPr>
          </a:p>
        </p:txBody>
      </p:sp>
      <p:cxnSp>
        <p:nvCxnSpPr>
          <p:cNvPr id="20" name="Straight Arrow Connector 19">
            <a:extLst>
              <a:ext uri="{FF2B5EF4-FFF2-40B4-BE49-F238E27FC236}">
                <a16:creationId xmlns:a16="http://schemas.microsoft.com/office/drawing/2014/main" id="{8D6E9AA6-1060-4E58-A3A2-8C41A2C20673}"/>
              </a:ext>
            </a:extLst>
          </p:cNvPr>
          <p:cNvCxnSpPr>
            <a:cxnSpLocks/>
          </p:cNvCxnSpPr>
          <p:nvPr/>
        </p:nvCxnSpPr>
        <p:spPr>
          <a:xfrm>
            <a:off x="6247181" y="5050004"/>
            <a:ext cx="277978" cy="27546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57CD951C-F333-43B3-9EBF-B1727CB972A8}"/>
              </a:ext>
            </a:extLst>
          </p:cNvPr>
          <p:cNvGrpSpPr/>
          <p:nvPr/>
        </p:nvGrpSpPr>
        <p:grpSpPr>
          <a:xfrm>
            <a:off x="11321486" y="8480251"/>
            <a:ext cx="3239990" cy="962158"/>
            <a:chOff x="5646113" y="4298645"/>
            <a:chExt cx="1619995" cy="481079"/>
          </a:xfrm>
        </p:grpSpPr>
        <p:pic>
          <p:nvPicPr>
            <p:cNvPr id="7" name="Picture 6">
              <a:extLst>
                <a:ext uri="{FF2B5EF4-FFF2-40B4-BE49-F238E27FC236}">
                  <a16:creationId xmlns:a16="http://schemas.microsoft.com/office/drawing/2014/main" id="{FE15BC9A-5F55-40A9-8C8D-4FA624177212}"/>
                </a:ext>
              </a:extLst>
            </p:cNvPr>
            <p:cNvPicPr>
              <a:picLocks noChangeAspect="1"/>
            </p:cNvPicPr>
            <p:nvPr/>
          </p:nvPicPr>
          <p:blipFill>
            <a:blip r:embed="rId8"/>
            <a:stretch>
              <a:fillRect/>
            </a:stretch>
          </p:blipFill>
          <p:spPr>
            <a:xfrm>
              <a:off x="5892112" y="4298645"/>
              <a:ext cx="1202698" cy="481079"/>
            </a:xfrm>
            <a:prstGeom prst="rect">
              <a:avLst/>
            </a:prstGeom>
          </p:spPr>
        </p:pic>
        <p:sp>
          <p:nvSpPr>
            <p:cNvPr id="24" name="TextBox 23">
              <a:extLst>
                <a:ext uri="{FF2B5EF4-FFF2-40B4-BE49-F238E27FC236}">
                  <a16:creationId xmlns:a16="http://schemas.microsoft.com/office/drawing/2014/main" id="{46D49365-1BBF-47B0-9F72-0AD90B621709}"/>
                </a:ext>
              </a:extLst>
            </p:cNvPr>
            <p:cNvSpPr txBox="1"/>
            <p:nvPr/>
          </p:nvSpPr>
          <p:spPr>
            <a:xfrm>
              <a:off x="5646113" y="4325259"/>
              <a:ext cx="1619995" cy="323166"/>
            </a:xfrm>
            <a:prstGeom prst="rect">
              <a:avLst/>
            </a:prstGeom>
            <a:noFill/>
          </p:spPr>
          <p:txBody>
            <a:bodyPr wrap="none" rtlCol="0">
              <a:spAutoFit/>
            </a:bodyPr>
            <a:lstStyle/>
            <a:p>
              <a:pPr defTabSz="1828800" hangingPunct="1">
                <a:lnSpc>
                  <a:spcPct val="100000"/>
                </a:lnSpc>
                <a:spcBef>
                  <a:spcPts val="0"/>
                </a:spcBef>
                <a:defRPr/>
              </a:pPr>
              <a:r>
                <a:rPr lang="en-US" altLang="zh-CN" sz="3600" kern="1200" dirty="0">
                  <a:solidFill>
                    <a:prstClr val="black"/>
                  </a:solidFill>
                  <a:latin typeface="等线" panose="020F0502020204030204"/>
                  <a:ea typeface="等线" panose="02010600030101010101" pitchFamily="2" charset="-122"/>
                </a:rPr>
                <a:t>(                      )</a:t>
              </a:r>
              <a:endParaRPr lang="zh-CN" altLang="en-US" sz="3600" kern="1200" dirty="0">
                <a:solidFill>
                  <a:prstClr val="black"/>
                </a:solidFill>
                <a:latin typeface="等线" panose="020F0502020204030204"/>
                <a:ea typeface="等线" panose="02010600030101010101" pitchFamily="2" charset="-122"/>
              </a:endParaRPr>
            </a:p>
          </p:txBody>
        </p:sp>
      </p:grpSp>
      <p:sp>
        <p:nvSpPr>
          <p:cNvPr id="6" name="Rectangle 5">
            <a:extLst>
              <a:ext uri="{FF2B5EF4-FFF2-40B4-BE49-F238E27FC236}">
                <a16:creationId xmlns:a16="http://schemas.microsoft.com/office/drawing/2014/main" id="{4109A4E7-2B5E-45C9-921C-035EA2A70520}"/>
              </a:ext>
            </a:extLst>
          </p:cNvPr>
          <p:cNvSpPr/>
          <p:nvPr/>
        </p:nvSpPr>
        <p:spPr>
          <a:xfrm>
            <a:off x="21407265" y="1668508"/>
            <a:ext cx="2894002" cy="4764560"/>
          </a:xfrm>
          <a:prstGeom prst="rect">
            <a:avLst/>
          </a:prstGeom>
          <a:solidFill>
            <a:schemeClr val="accent1">
              <a:alpha val="4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dirty="0">
              <a:solidFill>
                <a:prstClr val="white"/>
              </a:solidFill>
              <a:latin typeface="等线" panose="020F0502020204030204"/>
              <a:ea typeface="等线" panose="02010600030101010101" pitchFamily="2" charset="-122"/>
            </a:endParaRPr>
          </a:p>
        </p:txBody>
      </p:sp>
      <p:sp>
        <p:nvSpPr>
          <p:cNvPr id="8" name="TextBox 7">
            <a:extLst>
              <a:ext uri="{FF2B5EF4-FFF2-40B4-BE49-F238E27FC236}">
                <a16:creationId xmlns:a16="http://schemas.microsoft.com/office/drawing/2014/main" id="{7DA3F846-DCF2-481E-AD08-57E0544F5148}"/>
              </a:ext>
            </a:extLst>
          </p:cNvPr>
          <p:cNvSpPr txBox="1"/>
          <p:nvPr/>
        </p:nvSpPr>
        <p:spPr>
          <a:xfrm>
            <a:off x="22171456" y="1685926"/>
            <a:ext cx="2112392" cy="2246769"/>
          </a:xfrm>
          <a:prstGeom prst="rect">
            <a:avLst/>
          </a:prstGeom>
          <a:noFill/>
        </p:spPr>
        <p:txBody>
          <a:bodyPr wrap="square" rtlCol="0">
            <a:spAutoFit/>
          </a:bodyPr>
          <a:lstStyle/>
          <a:p>
            <a:pPr defTabSz="1828800" hangingPunct="1">
              <a:lnSpc>
                <a:spcPct val="100000"/>
              </a:lnSpc>
              <a:spcBef>
                <a:spcPts val="0"/>
              </a:spcBef>
              <a:defRPr/>
            </a:pPr>
            <a:r>
              <a:rPr lang="en-US" altLang="zh-CN" sz="2800" b="1" kern="1200" dirty="0">
                <a:solidFill>
                  <a:prstClr val="black"/>
                </a:solidFill>
                <a:latin typeface="微软雅黑" panose="020B0503020204020204" pitchFamily="34" charset="-122"/>
                <a:ea typeface="微软雅黑" panose="020B0503020204020204" pitchFamily="34" charset="-122"/>
              </a:rPr>
              <a:t>CNO, </a:t>
            </a:r>
            <a:r>
              <a:rPr lang="en-US" altLang="zh-CN" sz="2800" b="1" kern="1200" dirty="0" err="1">
                <a:solidFill>
                  <a:prstClr val="black"/>
                </a:solidFill>
                <a:latin typeface="微软雅黑" panose="020B0503020204020204" pitchFamily="34" charset="-122"/>
                <a:ea typeface="微软雅黑" panose="020B0503020204020204" pitchFamily="34" charset="-122"/>
              </a:rPr>
              <a:t>MgAlSi</a:t>
            </a:r>
            <a:r>
              <a:rPr lang="en-US" altLang="zh-CN" sz="2800" b="1" kern="1200" dirty="0">
                <a:solidFill>
                  <a:prstClr val="black"/>
                </a:solidFill>
                <a:latin typeface="微软雅黑" panose="020B0503020204020204" pitchFamily="34" charset="-122"/>
                <a:ea typeface="微软雅黑" panose="020B0503020204020204" pitchFamily="34" charset="-122"/>
              </a:rPr>
              <a:t>, Iron dominant region</a:t>
            </a:r>
            <a:endParaRPr lang="zh-CN" altLang="en-US" sz="2800" b="1" kern="1200" dirty="0">
              <a:solidFill>
                <a:prstClr val="black"/>
              </a:solidFill>
              <a:latin typeface="微软雅黑" panose="020B0503020204020204" pitchFamily="34" charset="-122"/>
              <a:ea typeface="微软雅黑" panose="020B0503020204020204" pitchFamily="34" charset="-122"/>
            </a:endParaRPr>
          </a:p>
        </p:txBody>
      </p:sp>
      <p:sp>
        <p:nvSpPr>
          <p:cNvPr id="22" name="灯片编号占位符 1">
            <a:extLst>
              <a:ext uri="{FF2B5EF4-FFF2-40B4-BE49-F238E27FC236}">
                <a16:creationId xmlns:a16="http://schemas.microsoft.com/office/drawing/2014/main" id="{51F39681-1C6A-47E3-877F-CA37FB2D9202}"/>
              </a:ext>
            </a:extLst>
          </p:cNvPr>
          <p:cNvSpPr txBox="1">
            <a:spLocks/>
          </p:cNvSpPr>
          <p:nvPr/>
        </p:nvSpPr>
        <p:spPr>
          <a:xfrm>
            <a:off x="18511962" y="12989845"/>
            <a:ext cx="5486400" cy="730250"/>
          </a:xfrm>
          <a:prstGeom prst="rect">
            <a:avLst/>
          </a:prstGeom>
        </p:spPr>
        <p:txBody>
          <a:bodyPr vert="horz" lIns="182880" tIns="91440" rIns="182880" bIns="9144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828800">
              <a:lnSpc>
                <a:spcPct val="100000"/>
              </a:lnSpc>
              <a:spcBef>
                <a:spcPts val="0"/>
              </a:spcBef>
              <a:defRPr/>
            </a:pPr>
            <a:fld id="{A172A8A0-C5FB-4538-B875-3822A40A0CEE}" type="slidenum">
              <a:rPr lang="zh-CN" altLang="en-US" sz="3200">
                <a:solidFill>
                  <a:prstClr val="black">
                    <a:tint val="75000"/>
                  </a:prstClr>
                </a:solidFill>
                <a:latin typeface="等线" panose="020F0502020204030204"/>
                <a:ea typeface="等线" panose="02010600030101010101" pitchFamily="2" charset="-122"/>
              </a:rPr>
              <a:pPr defTabSz="1828800">
                <a:lnSpc>
                  <a:spcPct val="100000"/>
                </a:lnSpc>
                <a:spcBef>
                  <a:spcPts val="0"/>
                </a:spcBef>
                <a:defRPr/>
              </a:pPr>
              <a:t>24</a:t>
            </a:fld>
            <a:endParaRPr lang="zh-CN" altLang="en-US" sz="3200" dirty="0">
              <a:solidFill>
                <a:prstClr val="black">
                  <a:tint val="75000"/>
                </a:prstClr>
              </a:solidFill>
              <a:latin typeface="等线" panose="020F0502020204030204"/>
              <a:ea typeface="等线" panose="02010600030101010101" pitchFamily="2" charset="-122"/>
            </a:endParaRPr>
          </a:p>
        </p:txBody>
      </p:sp>
    </p:spTree>
    <p:extLst>
      <p:ext uri="{BB962C8B-B14F-4D97-AF65-F5344CB8AC3E}">
        <p14:creationId xmlns:p14="http://schemas.microsoft.com/office/powerpoint/2010/main" val="428146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D960F4D-B485-4562-8F41-D03AEFF88CAA}"/>
              </a:ext>
            </a:extLst>
          </p:cNvPr>
          <p:cNvSpPr>
            <a:spLocks noGrp="1"/>
          </p:cNvSpPr>
          <p:nvPr>
            <p:ph type="title"/>
          </p:nvPr>
        </p:nvSpPr>
        <p:spPr>
          <a:xfrm>
            <a:off x="6129646" y="777081"/>
            <a:ext cx="21031200" cy="1277996"/>
          </a:xfrm>
        </p:spPr>
        <p:txBody>
          <a:bodyPr>
            <a:normAutofit fontScale="90000"/>
          </a:bodyPr>
          <a:lstStyle/>
          <a:p>
            <a:r>
              <a:rPr lang="en-US" altLang="zh-CN" dirty="0"/>
              <a:t>Simulation vs. Data</a:t>
            </a:r>
            <a:endParaRPr lang="zh-CN" altLang="en-US" dirty="0"/>
          </a:p>
        </p:txBody>
      </p:sp>
      <p:sp>
        <p:nvSpPr>
          <p:cNvPr id="3" name="内容占位符 2">
            <a:extLst>
              <a:ext uri="{FF2B5EF4-FFF2-40B4-BE49-F238E27FC236}">
                <a16:creationId xmlns:a16="http://schemas.microsoft.com/office/drawing/2014/main" id="{FC44C554-FCF7-4537-AD10-2AE488430102}"/>
              </a:ext>
            </a:extLst>
          </p:cNvPr>
          <p:cNvSpPr>
            <a:spLocks noGrp="1"/>
          </p:cNvSpPr>
          <p:nvPr>
            <p:ph idx="1"/>
          </p:nvPr>
        </p:nvSpPr>
        <p:spPr>
          <a:xfrm>
            <a:off x="3279538" y="2400301"/>
            <a:ext cx="21520858" cy="2928434"/>
          </a:xfrm>
        </p:spPr>
        <p:txBody>
          <a:bodyPr>
            <a:normAutofit/>
          </a:bodyPr>
          <a:lstStyle/>
          <a:p>
            <a:r>
              <a:rPr lang="en-US" altLang="zh-CN" dirty="0"/>
              <a:t>EPOS-LHC: P-distributions for species</a:t>
            </a:r>
          </a:p>
          <a:p>
            <a:r>
              <a:rPr lang="en-US" altLang="zh-CN" dirty="0"/>
              <a:t>Matching the</a:t>
            </a:r>
            <a:r>
              <a:rPr lang="zh-CN" altLang="en-US" dirty="0"/>
              <a:t> </a:t>
            </a:r>
            <a:r>
              <a:rPr lang="en-US" altLang="zh-CN" dirty="0"/>
              <a:t>heavier</a:t>
            </a:r>
            <a:r>
              <a:rPr lang="zh-CN" altLang="en-US" dirty="0"/>
              <a:t> </a:t>
            </a:r>
            <a:r>
              <a:rPr lang="en-US" altLang="zh-CN" dirty="0"/>
              <a:t>species at large values: bin by bin,  agree with each other in </a:t>
            </a:r>
            <a:r>
              <a:rPr lang="en-US" altLang="zh-CN" b="1" dirty="0">
                <a:solidFill>
                  <a:srgbClr val="C00000"/>
                </a:solidFill>
              </a:rPr>
              <a:t>±2σ </a:t>
            </a:r>
            <a:endParaRPr lang="zh-CN" altLang="en-US" b="1" dirty="0">
              <a:solidFill>
                <a:srgbClr val="C00000"/>
              </a:solidFill>
            </a:endParaRPr>
          </a:p>
        </p:txBody>
      </p:sp>
      <p:pic>
        <p:nvPicPr>
          <p:cNvPr id="4" name="图片 3">
            <a:extLst>
              <a:ext uri="{FF2B5EF4-FFF2-40B4-BE49-F238E27FC236}">
                <a16:creationId xmlns:a16="http://schemas.microsoft.com/office/drawing/2014/main" id="{EA172336-DA17-46D9-996D-9C47D3B691F9}"/>
              </a:ext>
            </a:extLst>
          </p:cNvPr>
          <p:cNvPicPr>
            <a:picLocks noChangeAspect="1"/>
          </p:cNvPicPr>
          <p:nvPr/>
        </p:nvPicPr>
        <p:blipFill>
          <a:blip r:embed="rId2"/>
          <a:stretch>
            <a:fillRect/>
          </a:stretch>
        </p:blipFill>
        <p:spPr>
          <a:xfrm>
            <a:off x="56431" y="5561691"/>
            <a:ext cx="24249770" cy="6570438"/>
          </a:xfrm>
          <a:prstGeom prst="rect">
            <a:avLst/>
          </a:prstGeom>
        </p:spPr>
      </p:pic>
      <p:cxnSp>
        <p:nvCxnSpPr>
          <p:cNvPr id="5" name="直接箭头连接符 59">
            <a:extLst>
              <a:ext uri="{FF2B5EF4-FFF2-40B4-BE49-F238E27FC236}">
                <a16:creationId xmlns:a16="http://schemas.microsoft.com/office/drawing/2014/main" id="{36679368-5C44-4B8F-A54F-0C7678A8278F}"/>
              </a:ext>
            </a:extLst>
          </p:cNvPr>
          <p:cNvCxnSpPr>
            <a:cxnSpLocks/>
          </p:cNvCxnSpPr>
          <p:nvPr/>
        </p:nvCxnSpPr>
        <p:spPr>
          <a:xfrm flipV="1">
            <a:off x="3279538" y="5698672"/>
            <a:ext cx="0" cy="5954644"/>
          </a:xfrm>
          <a:prstGeom prst="straightConnector1">
            <a:avLst/>
          </a:prstGeom>
          <a:ln w="63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 name="直接箭头连接符 59">
            <a:extLst>
              <a:ext uri="{FF2B5EF4-FFF2-40B4-BE49-F238E27FC236}">
                <a16:creationId xmlns:a16="http://schemas.microsoft.com/office/drawing/2014/main" id="{1240959A-92DE-4475-AABE-414E6D1A015D}"/>
              </a:ext>
            </a:extLst>
          </p:cNvPr>
          <p:cNvCxnSpPr>
            <a:cxnSpLocks/>
          </p:cNvCxnSpPr>
          <p:nvPr/>
        </p:nvCxnSpPr>
        <p:spPr>
          <a:xfrm flipV="1">
            <a:off x="11422066" y="5693232"/>
            <a:ext cx="0" cy="5954644"/>
          </a:xfrm>
          <a:prstGeom prst="straightConnector1">
            <a:avLst/>
          </a:prstGeom>
          <a:ln w="63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2" name="直接箭头连接符 59">
            <a:extLst>
              <a:ext uri="{FF2B5EF4-FFF2-40B4-BE49-F238E27FC236}">
                <a16:creationId xmlns:a16="http://schemas.microsoft.com/office/drawing/2014/main" id="{52F9957F-5B49-4605-8BA2-8CAA0713842C}"/>
              </a:ext>
            </a:extLst>
          </p:cNvPr>
          <p:cNvCxnSpPr>
            <a:cxnSpLocks/>
          </p:cNvCxnSpPr>
          <p:nvPr/>
        </p:nvCxnSpPr>
        <p:spPr>
          <a:xfrm flipV="1">
            <a:off x="19564590" y="5704124"/>
            <a:ext cx="0" cy="5954644"/>
          </a:xfrm>
          <a:prstGeom prst="straightConnector1">
            <a:avLst/>
          </a:prstGeom>
          <a:ln w="63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直接箭头连接符 59">
            <a:extLst>
              <a:ext uri="{FF2B5EF4-FFF2-40B4-BE49-F238E27FC236}">
                <a16:creationId xmlns:a16="http://schemas.microsoft.com/office/drawing/2014/main" id="{EDB9F7F6-FA8B-4035-9F58-74B540DE9BCD}"/>
              </a:ext>
            </a:extLst>
          </p:cNvPr>
          <p:cNvCxnSpPr>
            <a:cxnSpLocks/>
          </p:cNvCxnSpPr>
          <p:nvPr/>
        </p:nvCxnSpPr>
        <p:spPr>
          <a:xfrm flipV="1">
            <a:off x="4155840" y="5709564"/>
            <a:ext cx="0" cy="5954644"/>
          </a:xfrm>
          <a:prstGeom prst="straightConnector1">
            <a:avLst/>
          </a:prstGeom>
          <a:ln w="63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直接箭头连接符 59">
            <a:extLst>
              <a:ext uri="{FF2B5EF4-FFF2-40B4-BE49-F238E27FC236}">
                <a16:creationId xmlns:a16="http://schemas.microsoft.com/office/drawing/2014/main" id="{D62FC37D-3612-46AF-B9E3-878653AE069C}"/>
              </a:ext>
            </a:extLst>
          </p:cNvPr>
          <p:cNvCxnSpPr>
            <a:cxnSpLocks/>
          </p:cNvCxnSpPr>
          <p:nvPr/>
        </p:nvCxnSpPr>
        <p:spPr>
          <a:xfrm flipV="1">
            <a:off x="12331026" y="5753110"/>
            <a:ext cx="0" cy="5954644"/>
          </a:xfrm>
          <a:prstGeom prst="straightConnector1">
            <a:avLst/>
          </a:prstGeom>
          <a:ln w="63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直接箭头连接符 59">
            <a:extLst>
              <a:ext uri="{FF2B5EF4-FFF2-40B4-BE49-F238E27FC236}">
                <a16:creationId xmlns:a16="http://schemas.microsoft.com/office/drawing/2014/main" id="{7868913F-1902-456D-8120-5DBF5066AC81}"/>
              </a:ext>
            </a:extLst>
          </p:cNvPr>
          <p:cNvCxnSpPr>
            <a:cxnSpLocks/>
          </p:cNvCxnSpPr>
          <p:nvPr/>
        </p:nvCxnSpPr>
        <p:spPr>
          <a:xfrm flipV="1">
            <a:off x="20473548" y="5731346"/>
            <a:ext cx="0" cy="5954644"/>
          </a:xfrm>
          <a:prstGeom prst="straightConnector1">
            <a:avLst/>
          </a:prstGeom>
          <a:ln w="63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文本框 5">
            <a:extLst>
              <a:ext uri="{FF2B5EF4-FFF2-40B4-BE49-F238E27FC236}">
                <a16:creationId xmlns:a16="http://schemas.microsoft.com/office/drawing/2014/main" id="{E79D6012-B870-4AF0-ADD9-FF907A021E83}"/>
              </a:ext>
            </a:extLst>
          </p:cNvPr>
          <p:cNvSpPr txBox="1"/>
          <p:nvPr/>
        </p:nvSpPr>
        <p:spPr>
          <a:xfrm>
            <a:off x="2959038" y="12365085"/>
            <a:ext cx="2393604" cy="535531"/>
          </a:xfrm>
          <a:prstGeom prst="rect">
            <a:avLst/>
          </a:prstGeom>
          <a:noFill/>
        </p:spPr>
        <p:txBody>
          <a:bodyPr wrap="none" rtlCol="0">
            <a:spAutoFit/>
          </a:bodyPr>
          <a:lstStyle/>
          <a:p>
            <a:r>
              <a:rPr lang="en-US" altLang="zh-CN" sz="3200" dirty="0"/>
              <a:t>0.15-0.4 </a:t>
            </a:r>
            <a:r>
              <a:rPr lang="en-US" altLang="zh-CN" sz="3200" dirty="0" err="1"/>
              <a:t>PeV</a:t>
            </a:r>
            <a:r>
              <a:rPr lang="en-US" altLang="zh-CN" sz="3200" dirty="0"/>
              <a:t> </a:t>
            </a:r>
            <a:endParaRPr lang="zh-CN" altLang="en-US" sz="3200" dirty="0"/>
          </a:p>
        </p:txBody>
      </p:sp>
      <p:sp>
        <p:nvSpPr>
          <p:cNvPr id="16" name="文本框 15">
            <a:extLst>
              <a:ext uri="{FF2B5EF4-FFF2-40B4-BE49-F238E27FC236}">
                <a16:creationId xmlns:a16="http://schemas.microsoft.com/office/drawing/2014/main" id="{5BEECB8E-DCBE-4D95-984E-1771A1B87C52}"/>
              </a:ext>
            </a:extLst>
          </p:cNvPr>
          <p:cNvSpPr txBox="1"/>
          <p:nvPr/>
        </p:nvSpPr>
        <p:spPr>
          <a:xfrm>
            <a:off x="11422066" y="12365084"/>
            <a:ext cx="2185214" cy="535531"/>
          </a:xfrm>
          <a:prstGeom prst="rect">
            <a:avLst/>
          </a:prstGeom>
          <a:noFill/>
        </p:spPr>
        <p:txBody>
          <a:bodyPr wrap="none" rtlCol="0">
            <a:spAutoFit/>
          </a:bodyPr>
          <a:lstStyle/>
          <a:p>
            <a:r>
              <a:rPr lang="en-US" altLang="zh-CN" sz="3200" dirty="0"/>
              <a:t>0.4-1.0 </a:t>
            </a:r>
            <a:r>
              <a:rPr lang="en-US" altLang="zh-CN" sz="3200" dirty="0" err="1"/>
              <a:t>PeV</a:t>
            </a:r>
            <a:r>
              <a:rPr lang="en-US" altLang="zh-CN" sz="3200" dirty="0"/>
              <a:t> </a:t>
            </a:r>
            <a:endParaRPr lang="zh-CN" altLang="en-US" sz="3200" dirty="0"/>
          </a:p>
        </p:txBody>
      </p:sp>
      <p:sp>
        <p:nvSpPr>
          <p:cNvPr id="17" name="文本框 16">
            <a:extLst>
              <a:ext uri="{FF2B5EF4-FFF2-40B4-BE49-F238E27FC236}">
                <a16:creationId xmlns:a16="http://schemas.microsoft.com/office/drawing/2014/main" id="{24D25F78-1CD7-4B2B-B3D9-D3C8E5404EE8}"/>
              </a:ext>
            </a:extLst>
          </p:cNvPr>
          <p:cNvSpPr txBox="1"/>
          <p:nvPr/>
        </p:nvSpPr>
        <p:spPr>
          <a:xfrm>
            <a:off x="19676704" y="12365083"/>
            <a:ext cx="2081019" cy="535531"/>
          </a:xfrm>
          <a:prstGeom prst="rect">
            <a:avLst/>
          </a:prstGeom>
          <a:noFill/>
        </p:spPr>
        <p:txBody>
          <a:bodyPr wrap="none" rtlCol="0">
            <a:spAutoFit/>
          </a:bodyPr>
          <a:lstStyle/>
          <a:p>
            <a:r>
              <a:rPr lang="en-US" altLang="zh-CN" sz="3200" dirty="0"/>
              <a:t>1.0-12 </a:t>
            </a:r>
            <a:r>
              <a:rPr lang="en-US" altLang="zh-CN" sz="3200" dirty="0" err="1"/>
              <a:t>PeV</a:t>
            </a:r>
            <a:r>
              <a:rPr lang="en-US" altLang="zh-CN" sz="3200" dirty="0"/>
              <a:t> </a:t>
            </a:r>
            <a:endParaRPr lang="zh-CN" altLang="en-US" sz="3200" dirty="0"/>
          </a:p>
        </p:txBody>
      </p:sp>
    </p:spTree>
    <p:extLst>
      <p:ext uri="{BB962C8B-B14F-4D97-AF65-F5344CB8AC3E}">
        <p14:creationId xmlns:p14="http://schemas.microsoft.com/office/powerpoint/2010/main" val="24710286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498F4DD-A937-4B8F-8F8B-A04555B52E2C}"/>
              </a:ext>
            </a:extLst>
          </p:cNvPr>
          <p:cNvSpPr>
            <a:spLocks noGrp="1"/>
          </p:cNvSpPr>
          <p:nvPr>
            <p:ph type="title"/>
          </p:nvPr>
        </p:nvSpPr>
        <p:spPr/>
        <p:txBody>
          <a:bodyPr/>
          <a:lstStyle/>
          <a:p>
            <a:r>
              <a:rPr lang="en-US" altLang="zh-CN" dirty="0"/>
              <a:t>Content</a:t>
            </a:r>
            <a:endParaRPr lang="zh-CN" altLang="en-US" dirty="0"/>
          </a:p>
        </p:txBody>
      </p:sp>
      <p:sp>
        <p:nvSpPr>
          <p:cNvPr id="3" name="内容占位符 2">
            <a:extLst>
              <a:ext uri="{FF2B5EF4-FFF2-40B4-BE49-F238E27FC236}">
                <a16:creationId xmlns:a16="http://schemas.microsoft.com/office/drawing/2014/main" id="{330AC6E9-9AF5-4FCA-AE82-8D4C04FB0300}"/>
              </a:ext>
            </a:extLst>
          </p:cNvPr>
          <p:cNvSpPr>
            <a:spLocks noGrp="1"/>
          </p:cNvSpPr>
          <p:nvPr>
            <p:ph idx="1"/>
          </p:nvPr>
        </p:nvSpPr>
        <p:spPr/>
        <p:txBody>
          <a:bodyPr/>
          <a:lstStyle/>
          <a:p>
            <a:r>
              <a:rPr lang="en-US" altLang="zh-CN" dirty="0"/>
              <a:t>LHAASO as an EAS Detector</a:t>
            </a:r>
          </a:p>
          <a:p>
            <a:r>
              <a:rPr lang="en-US" altLang="zh-CN" dirty="0"/>
              <a:t>EAS Measurement</a:t>
            </a:r>
          </a:p>
          <a:p>
            <a:r>
              <a:rPr lang="en-US" altLang="zh-CN" dirty="0"/>
              <a:t>Energy Measurements and Absolute Energy Scale</a:t>
            </a:r>
          </a:p>
          <a:p>
            <a:r>
              <a:rPr lang="en-US" altLang="zh-CN" dirty="0"/>
              <a:t>Separation of Individual Species and Their Spectra </a:t>
            </a:r>
          </a:p>
          <a:p>
            <a:endParaRPr lang="zh-CN" altLang="en-US" dirty="0"/>
          </a:p>
        </p:txBody>
      </p:sp>
    </p:spTree>
    <p:extLst>
      <p:ext uri="{BB962C8B-B14F-4D97-AF65-F5344CB8AC3E}">
        <p14:creationId xmlns:p14="http://schemas.microsoft.com/office/powerpoint/2010/main" val="11942547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B828DA-33DE-412A-9AF2-22ABD7BB3924}"/>
              </a:ext>
            </a:extLst>
          </p:cNvPr>
          <p:cNvPicPr>
            <a:picLocks noChangeAspect="1"/>
          </p:cNvPicPr>
          <p:nvPr/>
        </p:nvPicPr>
        <p:blipFill>
          <a:blip r:embed="rId3"/>
          <a:stretch>
            <a:fillRect/>
          </a:stretch>
        </p:blipFill>
        <p:spPr>
          <a:xfrm>
            <a:off x="18096240" y="5244571"/>
            <a:ext cx="6287760" cy="7990694"/>
          </a:xfrm>
          <a:prstGeom prst="rect">
            <a:avLst/>
          </a:prstGeom>
        </p:spPr>
      </p:pic>
      <p:sp>
        <p:nvSpPr>
          <p:cNvPr id="5" name="文本框 7">
            <a:extLst>
              <a:ext uri="{FF2B5EF4-FFF2-40B4-BE49-F238E27FC236}">
                <a16:creationId xmlns:a16="http://schemas.microsoft.com/office/drawing/2014/main" id="{B9B5EB36-F7FE-4930-9E5B-635D23540B1F}"/>
              </a:ext>
            </a:extLst>
          </p:cNvPr>
          <p:cNvSpPr txBox="1"/>
          <p:nvPr/>
        </p:nvSpPr>
        <p:spPr>
          <a:xfrm>
            <a:off x="19139923" y="4567465"/>
            <a:ext cx="4322017" cy="584775"/>
          </a:xfrm>
          <a:prstGeom prst="rect">
            <a:avLst/>
          </a:prstGeom>
          <a:noFill/>
        </p:spPr>
        <p:txBody>
          <a:bodyPr wrap="none" rtlCol="0">
            <a:spAutoFit/>
          </a:bodyPr>
          <a:lstStyle/>
          <a:p>
            <a:pPr defTabSz="1828618" hangingPunct="1">
              <a:lnSpc>
                <a:spcPct val="100000"/>
              </a:lnSpc>
              <a:spcBef>
                <a:spcPts val="0"/>
              </a:spcBef>
              <a:defRPr/>
            </a:pPr>
            <a:r>
              <a:rPr lang="en-US" altLang="zh-CN" sz="3200" b="1" kern="1200" dirty="0">
                <a:solidFill>
                  <a:srgbClr val="FF0000"/>
                </a:solidFill>
                <a:latin typeface="微软雅黑" panose="020B0503020204020204" pitchFamily="34" charset="-122"/>
                <a:ea typeface="微软雅黑" panose="020B0503020204020204" pitchFamily="34" charset="-122"/>
              </a:rPr>
              <a:t>Cosmic</a:t>
            </a:r>
            <a:r>
              <a:rPr lang="zh-CN" altLang="en-US" sz="3200" b="1" kern="1200" dirty="0">
                <a:solidFill>
                  <a:srgbClr val="FF0000"/>
                </a:solidFill>
                <a:latin typeface="微软雅黑" panose="020B0503020204020204" pitchFamily="34" charset="-122"/>
                <a:ea typeface="微软雅黑" panose="020B0503020204020204" pitchFamily="34" charset="-122"/>
              </a:rPr>
              <a:t> </a:t>
            </a:r>
            <a:r>
              <a:rPr lang="en-US" altLang="zh-CN" sz="3200" b="1" kern="1200" dirty="0">
                <a:solidFill>
                  <a:srgbClr val="FF0000"/>
                </a:solidFill>
                <a:latin typeface="微软雅黑" panose="020B0503020204020204" pitchFamily="34" charset="-122"/>
                <a:ea typeface="微软雅黑" panose="020B0503020204020204" pitchFamily="34" charset="-122"/>
              </a:rPr>
              <a:t>Ray</a:t>
            </a:r>
            <a:r>
              <a:rPr lang="zh-CN" altLang="en-US" sz="3200" b="1" kern="1200" dirty="0">
                <a:solidFill>
                  <a:srgbClr val="FF0000"/>
                </a:solidFill>
                <a:latin typeface="微软雅黑" panose="020B0503020204020204" pitchFamily="34" charset="-122"/>
                <a:ea typeface="微软雅黑" panose="020B0503020204020204" pitchFamily="34" charset="-122"/>
              </a:rPr>
              <a:t> </a:t>
            </a:r>
            <a:r>
              <a:rPr lang="en-US" altLang="zh-CN" sz="3200" b="1" kern="1200" dirty="0">
                <a:solidFill>
                  <a:srgbClr val="FF0000"/>
                </a:solidFill>
                <a:latin typeface="微软雅黑" panose="020B0503020204020204" pitchFamily="34" charset="-122"/>
                <a:ea typeface="微软雅黑" panose="020B0503020204020204" pitchFamily="34" charset="-122"/>
              </a:rPr>
              <a:t>P</a:t>
            </a:r>
            <a:r>
              <a:rPr lang="zh-CN" altLang="en-US" sz="3200" b="1" kern="1200" dirty="0">
                <a:solidFill>
                  <a:srgbClr val="FF0000"/>
                </a:solidFill>
                <a:latin typeface="微软雅黑" panose="020B0503020204020204" pitchFamily="34" charset="-122"/>
                <a:ea typeface="微软雅黑" panose="020B0503020204020204" pitchFamily="34" charset="-122"/>
              </a:rPr>
              <a:t>，</a:t>
            </a:r>
            <a:r>
              <a:rPr lang="en-US" altLang="zh-CN" sz="3200" b="1" kern="1200" dirty="0">
                <a:solidFill>
                  <a:srgbClr val="FF0000"/>
                </a:solidFill>
                <a:latin typeface="微软雅黑" panose="020B0503020204020204" pitchFamily="34" charset="-122"/>
                <a:ea typeface="微软雅黑" panose="020B0503020204020204" pitchFamily="34" charset="-122"/>
              </a:rPr>
              <a:t>He…</a:t>
            </a:r>
            <a:endParaRPr lang="zh-CN" altLang="en-US" sz="3200" b="1" kern="1200" dirty="0">
              <a:solidFill>
                <a:srgbClr val="FF0000"/>
              </a:solidFill>
              <a:latin typeface="微软雅黑" panose="020B0503020204020204" pitchFamily="34" charset="-122"/>
              <a:ea typeface="微软雅黑" panose="020B0503020204020204" pitchFamily="34" charset="-122"/>
            </a:endParaRPr>
          </a:p>
        </p:txBody>
      </p:sp>
      <p:sp>
        <p:nvSpPr>
          <p:cNvPr id="6" name="文本框 7">
            <a:extLst>
              <a:ext uri="{FF2B5EF4-FFF2-40B4-BE49-F238E27FC236}">
                <a16:creationId xmlns:a16="http://schemas.microsoft.com/office/drawing/2014/main" id="{AF34063B-8B0B-4164-BA13-852E26678BF0}"/>
              </a:ext>
            </a:extLst>
          </p:cNvPr>
          <p:cNvSpPr txBox="1"/>
          <p:nvPr/>
        </p:nvSpPr>
        <p:spPr>
          <a:xfrm>
            <a:off x="21201962" y="6100874"/>
            <a:ext cx="3284452" cy="954107"/>
          </a:xfrm>
          <a:prstGeom prst="rect">
            <a:avLst/>
          </a:prstGeom>
          <a:noFill/>
        </p:spPr>
        <p:txBody>
          <a:bodyPr wrap="square" rtlCol="0">
            <a:spAutoFit/>
          </a:bodyPr>
          <a:lstStyle/>
          <a:p>
            <a:pPr defTabSz="1828618" hangingPunct="1">
              <a:lnSpc>
                <a:spcPct val="100000"/>
              </a:lnSpc>
              <a:spcBef>
                <a:spcPts val="0"/>
              </a:spcBef>
              <a:defRPr/>
            </a:pPr>
            <a:r>
              <a:rPr lang="en-US" altLang="zh-CN" sz="2800" b="1" kern="1200" dirty="0">
                <a:solidFill>
                  <a:srgbClr val="0070C0"/>
                </a:solidFill>
                <a:latin typeface="微软雅黑" panose="020B0503020204020204" pitchFamily="34" charset="-122"/>
                <a:ea typeface="微软雅黑" panose="020B0503020204020204" pitchFamily="34" charset="-122"/>
              </a:rPr>
              <a:t>Atmosphere atomic nuclei </a:t>
            </a:r>
            <a:endParaRPr lang="zh-CN" altLang="en-US" sz="2800" b="1" kern="1200" dirty="0">
              <a:solidFill>
                <a:srgbClr val="0070C0"/>
              </a:solidFill>
              <a:latin typeface="微软雅黑" panose="020B0503020204020204" pitchFamily="34" charset="-122"/>
              <a:ea typeface="微软雅黑" panose="020B0503020204020204" pitchFamily="34" charset="-122"/>
            </a:endParaRPr>
          </a:p>
        </p:txBody>
      </p:sp>
      <mc:AlternateContent xmlns:mc="http://schemas.openxmlformats.org/markup-compatibility/2006">
        <mc:Choice xmlns:a14="http://schemas.microsoft.com/office/drawing/2010/main" Requires="a14">
          <p:sp>
            <p:nvSpPr>
              <p:cNvPr id="12" name="文本框 24">
                <a:extLst>
                  <a:ext uri="{FF2B5EF4-FFF2-40B4-BE49-F238E27FC236}">
                    <a16:creationId xmlns:a16="http://schemas.microsoft.com/office/drawing/2014/main" id="{8F955805-8050-4A13-8807-83CAC9767BB8}"/>
                  </a:ext>
                </a:extLst>
              </p:cNvPr>
              <p:cNvSpPr txBox="1"/>
              <p:nvPr/>
            </p:nvSpPr>
            <p:spPr>
              <a:xfrm>
                <a:off x="717775" y="1739083"/>
                <a:ext cx="20761709" cy="2158091"/>
              </a:xfrm>
              <a:prstGeom prst="rect">
                <a:avLst/>
              </a:prstGeom>
              <a:noFill/>
            </p:spPr>
            <p:txBody>
              <a:bodyPr wrap="none" rtlCol="0">
                <a:spAutoFit/>
              </a:bodyPr>
              <a:lstStyle/>
              <a:p>
                <a:pPr marL="685800" indent="-685800" defTabSz="1828800" hangingPunct="1">
                  <a:lnSpc>
                    <a:spcPct val="110000"/>
                  </a:lnSpc>
                  <a:spcBef>
                    <a:spcPts val="0"/>
                  </a:spcBef>
                  <a:buFont typeface="Wingdings" panose="05000000000000000000" pitchFamily="2" charset="2"/>
                  <a:buChar char="Ø"/>
                  <a:defRPr/>
                </a:pPr>
                <a:r>
                  <a:rPr lang="en-US" altLang="zh-CN" b="1" kern="1200" dirty="0">
                    <a:solidFill>
                      <a:srgbClr val="C00000"/>
                    </a:solidFill>
                    <a:latin typeface="Calibri"/>
                    <a:ea typeface="宋体" panose="02010600030101010101" pitchFamily="2" charset="-122"/>
                  </a:rPr>
                  <a:t>Shower energy: E</a:t>
                </a:r>
                <a:r>
                  <a:rPr lang="en-US" altLang="zh-CN" b="1" kern="1200" baseline="-25000" dirty="0">
                    <a:solidFill>
                      <a:srgbClr val="C00000"/>
                    </a:solidFill>
                    <a:latin typeface="Calibri"/>
                    <a:ea typeface="宋体" panose="02010600030101010101" pitchFamily="2" charset="-122"/>
                  </a:rPr>
                  <a:t>0 </a:t>
                </a:r>
                <a:r>
                  <a:rPr lang="en-US" altLang="zh-CN" b="1" kern="1200" dirty="0">
                    <a:solidFill>
                      <a:srgbClr val="C00000"/>
                    </a:solidFill>
                    <a:latin typeface="Calibri"/>
                    <a:ea typeface="宋体" panose="02010600030101010101" pitchFamily="2" charset="-122"/>
                  </a:rPr>
                  <a:t>~ </a:t>
                </a:r>
                <a:r>
                  <a:rPr lang="en-US" altLang="zh-CN" b="1" kern="1200" dirty="0" err="1">
                    <a:solidFill>
                      <a:srgbClr val="C00000"/>
                    </a:solidFill>
                    <a:latin typeface="Calibri"/>
                    <a:ea typeface="宋体" panose="02010600030101010101" pitchFamily="2" charset="-122"/>
                  </a:rPr>
                  <a:t>E</a:t>
                </a:r>
                <a:r>
                  <a:rPr lang="en-US" altLang="zh-CN" b="1" kern="1200" baseline="-25000" dirty="0" err="1">
                    <a:solidFill>
                      <a:srgbClr val="C00000"/>
                    </a:solidFill>
                    <a:latin typeface="Calibri"/>
                    <a:ea typeface="宋体" panose="02010600030101010101" pitchFamily="2" charset="-122"/>
                  </a:rPr>
                  <a:t>em</a:t>
                </a:r>
                <a:r>
                  <a:rPr lang="en-US" altLang="zh-CN" b="1" kern="1200" baseline="-25000" dirty="0">
                    <a:solidFill>
                      <a:srgbClr val="C00000"/>
                    </a:solidFill>
                    <a:latin typeface="Calibri"/>
                    <a:ea typeface="宋体" panose="02010600030101010101" pitchFamily="2" charset="-122"/>
                  </a:rPr>
                  <a:t> </a:t>
                </a:r>
                <a:r>
                  <a:rPr lang="en-US" altLang="zh-CN" b="1" kern="1200" dirty="0">
                    <a:solidFill>
                      <a:srgbClr val="C00000"/>
                    </a:solidFill>
                    <a:latin typeface="Calibri"/>
                    <a:ea typeface="宋体" panose="02010600030101010101" pitchFamily="2" charset="-122"/>
                  </a:rPr>
                  <a:t>+ E</a:t>
                </a:r>
                <a:r>
                  <a:rPr lang="en-US" altLang="zh-CN" b="1" kern="1200" baseline="-25000" dirty="0">
                    <a:solidFill>
                      <a:srgbClr val="C00000"/>
                    </a:solidFill>
                    <a:latin typeface="Calibri"/>
                    <a:ea typeface="宋体" panose="02010600030101010101" pitchFamily="2" charset="-122"/>
                  </a:rPr>
                  <a:t>h</a:t>
                </a:r>
                <a:r>
                  <a:rPr lang="en-US" altLang="zh-CN" b="1" kern="1200" dirty="0">
                    <a:solidFill>
                      <a:srgbClr val="C00000"/>
                    </a:solidFill>
                    <a:latin typeface="Calibri"/>
                    <a:ea typeface="宋体" panose="02010600030101010101" pitchFamily="2" charset="-122"/>
                  </a:rPr>
                  <a:t> </a:t>
                </a:r>
              </a:p>
              <a:p>
                <a:pPr marL="1600200" lvl="1" indent="-685800" defTabSz="1828800" hangingPunct="1">
                  <a:lnSpc>
                    <a:spcPct val="110000"/>
                  </a:lnSpc>
                  <a:spcBef>
                    <a:spcPts val="0"/>
                  </a:spcBef>
                  <a:buFont typeface="Arial" panose="020B0604020202020204" pitchFamily="34" charset="0"/>
                  <a:buChar char="•"/>
                  <a:defRPr/>
                </a:pPr>
                <a:r>
                  <a:rPr lang="en-US" altLang="zh-CN" sz="3600" b="1" kern="1200" dirty="0">
                    <a:solidFill>
                      <a:prstClr val="black"/>
                    </a:solidFill>
                    <a:latin typeface="Calibri"/>
                    <a:ea typeface="宋体" panose="02010600030101010101" pitchFamily="2" charset="-122"/>
                  </a:rPr>
                  <a:t>Electromagnetic component (</a:t>
                </a:r>
                <a:r>
                  <a:rPr lang="en-US" altLang="zh-CN" sz="3600" b="1" kern="1200" dirty="0" err="1">
                    <a:solidFill>
                      <a:prstClr val="black"/>
                    </a:solidFill>
                    <a:latin typeface="Calibri"/>
                    <a:ea typeface="宋体" panose="02010600030101010101" pitchFamily="2" charset="-122"/>
                  </a:rPr>
                  <a:t>E</a:t>
                </a:r>
                <a:r>
                  <a:rPr lang="en-US" altLang="zh-CN" sz="3600" b="1" kern="1200" baseline="-25000" dirty="0" err="1">
                    <a:solidFill>
                      <a:prstClr val="black"/>
                    </a:solidFill>
                    <a:latin typeface="Calibri"/>
                    <a:ea typeface="宋体" panose="02010600030101010101" pitchFamily="2" charset="-122"/>
                  </a:rPr>
                  <a:t>em</a:t>
                </a:r>
                <a:r>
                  <a:rPr lang="en-US" altLang="zh-CN" sz="3600" b="1" kern="1200" dirty="0">
                    <a:solidFill>
                      <a:prstClr val="black"/>
                    </a:solidFill>
                    <a:latin typeface="Calibri"/>
                    <a:ea typeface="宋体" panose="02010600030101010101" pitchFamily="2" charset="-122"/>
                  </a:rPr>
                  <a:t>):</a:t>
                </a:r>
                <a:r>
                  <a:rPr lang="zh-CN" altLang="en-US" sz="3600" b="1" kern="1200" dirty="0">
                    <a:solidFill>
                      <a:prstClr val="black"/>
                    </a:solidFill>
                    <a:latin typeface="Calibri"/>
                    <a:ea typeface="宋体" panose="02010600030101010101" pitchFamily="2" charset="-122"/>
                  </a:rPr>
                  <a:t> </a:t>
                </a:r>
                <a:r>
                  <a:rPr lang="en-US" altLang="zh-CN" sz="3600" b="1" kern="1200" dirty="0">
                    <a:solidFill>
                      <a:prstClr val="black"/>
                    </a:solidFill>
                    <a:latin typeface="Calibri"/>
                    <a:ea typeface="宋体" panose="02010600030101010101" pitchFamily="2" charset="-122"/>
                  </a:rPr>
                  <a:t>Cherenkov photons (</a:t>
                </a:r>
                <a14:m>
                  <m:oMath xmlns:m="http://schemas.openxmlformats.org/officeDocument/2006/math">
                    <m:r>
                      <a:rPr lang="en-US" altLang="zh-CN" sz="3600" b="1" kern="1200">
                        <a:solidFill>
                          <a:prstClr val="black"/>
                        </a:solidFill>
                        <a:latin typeface="Cambria Math" panose="02040503050406030204" pitchFamily="18" charset="0"/>
                        <a:ea typeface="Cambria Math" panose="02040503050406030204" pitchFamily="18" charset="0"/>
                      </a:rPr>
                      <m:t>𝐍</m:t>
                    </m:r>
                    <m:r>
                      <a:rPr lang="en-US" altLang="zh-CN" sz="3600" b="1" kern="1200" baseline="-25000">
                        <a:solidFill>
                          <a:prstClr val="black"/>
                        </a:solidFill>
                        <a:latin typeface="Cambria Math" panose="02040503050406030204" pitchFamily="18" charset="0"/>
                        <a:ea typeface="Cambria Math" panose="02040503050406030204" pitchFamily="18" charset="0"/>
                      </a:rPr>
                      <m:t>𝐩𝐡</m:t>
                    </m:r>
                    <m:r>
                      <a:rPr lang="en-US" altLang="zh-CN" sz="3600" b="1" kern="1200">
                        <a:solidFill>
                          <a:prstClr val="black"/>
                        </a:solidFill>
                        <a:latin typeface="Cambria Math" panose="02040503050406030204" pitchFamily="18" charset="0"/>
                        <a:ea typeface="Cambria Math" panose="02040503050406030204" pitchFamily="18" charset="0"/>
                      </a:rPr>
                      <m:t> ) </m:t>
                    </m:r>
                    <m:r>
                      <a:rPr lang="en-US" altLang="zh-CN" sz="3600" b="1" kern="1200">
                        <a:solidFill>
                          <a:prstClr val="black"/>
                        </a:solidFill>
                        <a:latin typeface="Cambria Math" panose="02040503050406030204" pitchFamily="18" charset="0"/>
                        <a:ea typeface="Cambria Math" panose="02040503050406030204" pitchFamily="18" charset="0"/>
                      </a:rPr>
                      <m:t>𝐨𝐫</m:t>
                    </m:r>
                    <m:r>
                      <a:rPr lang="en-US" altLang="zh-CN" sz="3600" b="1" kern="1200">
                        <a:solidFill>
                          <a:prstClr val="black"/>
                        </a:solidFill>
                        <a:latin typeface="Cambria Math" panose="02040503050406030204" pitchFamily="18" charset="0"/>
                        <a:ea typeface="Cambria Math" panose="02040503050406030204" pitchFamily="18" charset="0"/>
                      </a:rPr>
                      <m:t> </m:t>
                    </m:r>
                    <m:r>
                      <a:rPr lang="en-US" altLang="zh-CN" sz="3600" b="1" kern="1200">
                        <a:solidFill>
                          <a:prstClr val="black"/>
                        </a:solidFill>
                        <a:latin typeface="Cambria Math" panose="02040503050406030204" pitchFamily="18" charset="0"/>
                        <a:ea typeface="Cambria Math" panose="02040503050406030204" pitchFamily="18" charset="0"/>
                      </a:rPr>
                      <m:t>𝐞𝐥𝐞𝐜𝐭</m:t>
                    </m:r>
                    <m:r>
                      <a:rPr lang="en-US" altLang="zh-CN" sz="3600" b="1" kern="1200">
                        <a:solidFill>
                          <a:prstClr val="black"/>
                        </a:solidFill>
                        <a:latin typeface="Cambria Math" panose="02040503050406030204" pitchFamily="18" charset="0"/>
                        <a:ea typeface="Cambria Math" panose="02040503050406030204" pitchFamily="18" charset="0"/>
                      </a:rPr>
                      <m:t>𝒓𝒐𝒏𝒔</m:t>
                    </m:r>
                    <m:r>
                      <a:rPr lang="en-US" altLang="zh-CN" sz="3600" b="1" kern="1200">
                        <a:solidFill>
                          <a:prstClr val="black"/>
                        </a:solidFill>
                        <a:latin typeface="Cambria Math" panose="02040503050406030204" pitchFamily="18" charset="0"/>
                        <a:ea typeface="Cambria Math" panose="02040503050406030204" pitchFamily="18" charset="0"/>
                      </a:rPr>
                      <m:t>+</m:t>
                    </m:r>
                    <m:r>
                      <a:rPr lang="en-US" altLang="zh-CN" sz="3600" b="1" kern="1200">
                        <a:solidFill>
                          <a:prstClr val="black"/>
                        </a:solidFill>
                        <a:latin typeface="Cambria Math" panose="02040503050406030204" pitchFamily="18" charset="0"/>
                        <a:ea typeface="Cambria Math" panose="02040503050406030204" pitchFamily="18" charset="0"/>
                      </a:rPr>
                      <m:t>𝒈𝒂𝒎</m:t>
                    </m:r>
                    <m:r>
                      <a:rPr lang="en-US" altLang="zh-CN" sz="3600" b="1" kern="1200">
                        <a:solidFill>
                          <a:prstClr val="black"/>
                        </a:solidFill>
                        <a:latin typeface="Cambria Math" panose="02040503050406030204" pitchFamily="18" charset="0"/>
                        <a:ea typeface="Cambria Math" panose="02040503050406030204" pitchFamily="18" charset="0"/>
                      </a:rPr>
                      <m:t>𝐦</m:t>
                    </m:r>
                    <m:r>
                      <a:rPr lang="en-US" altLang="zh-CN" sz="3600" b="1" kern="1200">
                        <a:solidFill>
                          <a:prstClr val="black"/>
                        </a:solidFill>
                        <a:latin typeface="Cambria Math" panose="02040503050406030204" pitchFamily="18" charset="0"/>
                        <a:ea typeface="Cambria Math" panose="02040503050406030204" pitchFamily="18" charset="0"/>
                      </a:rPr>
                      <m:t>𝒂</m:t>
                    </m:r>
                    <m:r>
                      <a:rPr lang="en-US" altLang="zh-CN" sz="3600" b="1" kern="1200">
                        <a:solidFill>
                          <a:prstClr val="black"/>
                        </a:solidFill>
                        <a:latin typeface="Cambria Math" panose="02040503050406030204" pitchFamily="18" charset="0"/>
                        <a:ea typeface="Cambria Math" panose="02040503050406030204" pitchFamily="18" charset="0"/>
                      </a:rPr>
                      <m:t> </m:t>
                    </m:r>
                    <m:r>
                      <a:rPr lang="en-US" altLang="zh-CN" sz="3600" b="1" kern="1200">
                        <a:solidFill>
                          <a:prstClr val="black"/>
                        </a:solidFill>
                        <a:latin typeface="Cambria Math" panose="02040503050406030204" pitchFamily="18" charset="0"/>
                        <a:ea typeface="Cambria Math" panose="02040503050406030204" pitchFamily="18" charset="0"/>
                      </a:rPr>
                      <m:t>𝐫𝐚𝐲𝐬</m:t>
                    </m:r>
                    <m:r>
                      <a:rPr lang="en-US" altLang="zh-CN" sz="3600" b="1" kern="1200">
                        <a:solidFill>
                          <a:prstClr val="black"/>
                        </a:solidFill>
                        <a:latin typeface="Cambria Math" panose="02040503050406030204" pitchFamily="18" charset="0"/>
                        <a:ea typeface="Cambria Math" panose="02040503050406030204" pitchFamily="18" charset="0"/>
                      </a:rPr>
                      <m:t> </m:t>
                    </m:r>
                    <m:sSub>
                      <m:sSubPr>
                        <m:ctrlPr>
                          <a:rPr lang="en-US" altLang="zh-CN" sz="3600" b="1" i="1" kern="1200">
                            <a:solidFill>
                              <a:prstClr val="black"/>
                            </a:solidFill>
                            <a:latin typeface="Cambria Math" panose="02040503050406030204" pitchFamily="18" charset="0"/>
                            <a:ea typeface="Cambria Math" panose="02040503050406030204" pitchFamily="18" charset="0"/>
                          </a:rPr>
                        </m:ctrlPr>
                      </m:sSubPr>
                      <m:e>
                        <m:r>
                          <a:rPr lang="en-US" altLang="zh-CN" sz="3600" b="1" kern="1200">
                            <a:solidFill>
                              <a:prstClr val="black"/>
                            </a:solidFill>
                            <a:latin typeface="Cambria Math" panose="02040503050406030204" pitchFamily="18" charset="0"/>
                            <a:ea typeface="Cambria Math" panose="02040503050406030204" pitchFamily="18" charset="0"/>
                          </a:rPr>
                          <m:t>(</m:t>
                        </m:r>
                        <m:r>
                          <a:rPr lang="en-US" altLang="zh-CN" sz="3600" b="1" kern="1200">
                            <a:solidFill>
                              <a:prstClr val="black"/>
                            </a:solidFill>
                            <a:latin typeface="Cambria Math" panose="02040503050406030204" pitchFamily="18" charset="0"/>
                            <a:ea typeface="Cambria Math" panose="02040503050406030204" pitchFamily="18" charset="0"/>
                          </a:rPr>
                          <m:t>𝑵</m:t>
                        </m:r>
                      </m:e>
                      <m:sub>
                        <m:r>
                          <a:rPr lang="en-US" altLang="zh-CN" sz="3600" b="1" kern="1200">
                            <a:solidFill>
                              <a:prstClr val="black"/>
                            </a:solidFill>
                            <a:latin typeface="Cambria Math" panose="02040503050406030204" pitchFamily="18" charset="0"/>
                            <a:ea typeface="Cambria Math" panose="02040503050406030204" pitchFamily="18" charset="0"/>
                          </a:rPr>
                          <m:t>𝒆</m:t>
                        </m:r>
                      </m:sub>
                    </m:sSub>
                    <m:r>
                      <a:rPr lang="en-US" altLang="zh-CN" sz="3600" b="1" kern="1200">
                        <a:solidFill>
                          <a:prstClr val="black"/>
                        </a:solidFill>
                        <a:latin typeface="Cambria Math" panose="02040503050406030204" pitchFamily="18" charset="0"/>
                        <a:ea typeface="Cambria Math" panose="02040503050406030204" pitchFamily="18" charset="0"/>
                      </a:rPr>
                      <m:t>)  </m:t>
                    </m:r>
                  </m:oMath>
                </a14:m>
                <a:endParaRPr lang="en-US" altLang="zh-CN" sz="3600" b="1" kern="1200" dirty="0">
                  <a:solidFill>
                    <a:prstClr val="black"/>
                  </a:solidFill>
                  <a:latin typeface="Cambria Math" panose="02040503050406030204" pitchFamily="18" charset="0"/>
                  <a:ea typeface="Cambria Math" panose="02040503050406030204" pitchFamily="18" charset="0"/>
                </a:endParaRPr>
              </a:p>
              <a:p>
                <a:pPr marL="1600200" lvl="1" indent="-685800" defTabSz="1828800" hangingPunct="1">
                  <a:lnSpc>
                    <a:spcPct val="110000"/>
                  </a:lnSpc>
                  <a:spcBef>
                    <a:spcPts val="0"/>
                  </a:spcBef>
                  <a:buFont typeface="Arial" panose="020B0604020202020204" pitchFamily="34" charset="0"/>
                  <a:buChar char="•"/>
                  <a:defRPr/>
                </a:pPr>
                <a14:m>
                  <m:oMath xmlns:m="http://schemas.openxmlformats.org/officeDocument/2006/math">
                    <m:sSup>
                      <m:sSupPr>
                        <m:ctrlPr>
                          <a:rPr lang="en-US" altLang="zh-CN" sz="3600" b="1" i="1" kern="1200">
                            <a:solidFill>
                              <a:prstClr val="black"/>
                            </a:solidFill>
                            <a:latin typeface="Cambria Math" panose="02040503050406030204" pitchFamily="18" charset="0"/>
                          </a:rPr>
                        </m:ctrlPr>
                      </m:sSupPr>
                      <m:e>
                        <m:r>
                          <a:rPr lang="en-US" altLang="zh-CN" sz="3600" b="1" i="1" kern="1200">
                            <a:solidFill>
                              <a:prstClr val="black"/>
                            </a:solidFill>
                            <a:latin typeface="Cambria Math" panose="02040503050406030204" pitchFamily="18" charset="0"/>
                          </a:rPr>
                          <m:t>𝑯</m:t>
                        </m:r>
                        <m:r>
                          <a:rPr lang="en-US" altLang="zh-CN" sz="3600" b="1" i="1" kern="1200">
                            <a:solidFill>
                              <a:prstClr val="black"/>
                            </a:solidFill>
                            <a:latin typeface="Cambria Math" panose="02040503050406030204" pitchFamily="18" charset="0"/>
                          </a:rPr>
                          <m:t>𝒂𝒅𝒓𝒐𝒏</m:t>
                        </m:r>
                        <m:r>
                          <a:rPr lang="en-US" altLang="zh-CN" sz="3600" b="1" i="1" kern="1200">
                            <a:solidFill>
                              <a:prstClr val="black"/>
                            </a:solidFill>
                            <a:latin typeface="Cambria Math" panose="02040503050406030204" pitchFamily="18" charset="0"/>
                          </a:rPr>
                          <m:t>𝒊𝒄</m:t>
                        </m:r>
                        <m:r>
                          <m:rPr>
                            <m:nor/>
                          </m:rPr>
                          <a:rPr lang="en-US" altLang="zh-CN" sz="3600" b="1" kern="1200">
                            <a:solidFill>
                              <a:prstClr val="black"/>
                            </a:solidFill>
                            <a:latin typeface="Calibri"/>
                            <a:ea typeface="宋体" panose="02010600030101010101" pitchFamily="2" charset="-122"/>
                          </a:rPr>
                          <m:t> </m:t>
                        </m:r>
                        <m:r>
                          <a:rPr lang="en-US" altLang="zh-CN" sz="3600" b="1" i="1" kern="1200">
                            <a:solidFill>
                              <a:prstClr val="black"/>
                            </a:solidFill>
                            <a:latin typeface="Cambria Math" panose="02040503050406030204" pitchFamily="18" charset="0"/>
                          </a:rPr>
                          <m:t>𝒄𝒐𝒎𝒑𝒐𝒏𝒆𝒏𝒕</m:t>
                        </m:r>
                        <m:r>
                          <m:rPr>
                            <m:nor/>
                          </m:rPr>
                          <a:rPr lang="en-US" altLang="zh-CN" sz="3600" b="1" kern="1200">
                            <a:solidFill>
                              <a:prstClr val="black"/>
                            </a:solidFill>
                            <a:latin typeface="Cambria Math" panose="02040503050406030204" pitchFamily="18" charset="0"/>
                            <a:ea typeface="宋体" panose="02010600030101010101" pitchFamily="2" charset="-122"/>
                          </a:rPr>
                          <m:t>(</m:t>
                        </m:r>
                        <m:r>
                          <m:rPr>
                            <m:nor/>
                          </m:rPr>
                          <a:rPr lang="en-US" altLang="zh-CN" sz="3600" b="1" kern="1200" dirty="0">
                            <a:solidFill>
                              <a:prstClr val="black"/>
                            </a:solidFill>
                            <a:latin typeface="Calibri"/>
                            <a:ea typeface="宋体" panose="02010600030101010101" pitchFamily="2" charset="-122"/>
                          </a:rPr>
                          <m:t>E</m:t>
                        </m:r>
                        <m:r>
                          <m:rPr>
                            <m:nor/>
                          </m:rPr>
                          <a:rPr lang="en-US" altLang="zh-CN" sz="3600" b="1" kern="1200" baseline="-25000" dirty="0">
                            <a:solidFill>
                              <a:prstClr val="black"/>
                            </a:solidFill>
                            <a:latin typeface="Calibri"/>
                            <a:ea typeface="宋体" panose="02010600030101010101" pitchFamily="2" charset="-122"/>
                          </a:rPr>
                          <m:t>h</m:t>
                        </m:r>
                        <m:r>
                          <m:rPr>
                            <m:nor/>
                          </m:rPr>
                          <a:rPr lang="en-US" altLang="zh-CN" sz="3600" b="1" kern="1200">
                            <a:solidFill>
                              <a:prstClr val="black"/>
                            </a:solidFill>
                            <a:latin typeface="Cambria Math" panose="02040503050406030204" pitchFamily="18" charset="0"/>
                            <a:ea typeface="宋体" panose="02010600030101010101" pitchFamily="2" charset="-122"/>
                          </a:rPr>
                          <m:t>):</m:t>
                        </m:r>
                        <m:r>
                          <m:rPr>
                            <m:nor/>
                          </m:rPr>
                          <a:rPr lang="en-US" altLang="zh-CN" sz="3600" b="1" kern="1200">
                            <a:solidFill>
                              <a:prstClr val="black"/>
                            </a:solidFill>
                            <a:latin typeface="Calibri"/>
                            <a:ea typeface="宋体" panose="02010600030101010101" pitchFamily="2" charset="-122"/>
                          </a:rPr>
                          <m:t> </m:t>
                        </m:r>
                        <m:r>
                          <m:rPr>
                            <m:nor/>
                          </m:rPr>
                          <a:rPr lang="en-US" altLang="zh-CN" sz="3600" b="1" kern="1200" dirty="0">
                            <a:solidFill>
                              <a:prstClr val="black"/>
                            </a:solidFill>
                            <a:latin typeface="Calibri"/>
                            <a:ea typeface="宋体" panose="02010600030101010101" pitchFamily="2" charset="-122"/>
                          </a:rPr>
                          <m:t>π</m:t>
                        </m:r>
                      </m:e>
                      <m:sup>
                        <m:r>
                          <a:rPr lang="en-US" altLang="zh-CN" sz="3600" b="1" i="1" kern="1200" dirty="0">
                            <a:solidFill>
                              <a:prstClr val="black"/>
                            </a:solidFill>
                            <a:latin typeface="Cambria Math" panose="02040503050406030204" pitchFamily="18" charset="0"/>
                            <a:ea typeface="宋体" panose="02010600030101010101" pitchFamily="2" charset="-122"/>
                          </a:rPr>
                          <m:t>±</m:t>
                        </m:r>
                      </m:sup>
                    </m:sSup>
                    <m:r>
                      <a:rPr lang="en-US" altLang="zh-CN" sz="3600" b="1" i="1" kern="1200">
                        <a:solidFill>
                          <a:prstClr val="black"/>
                        </a:solidFill>
                        <a:latin typeface="Cambria Math" panose="02040503050406030204" pitchFamily="18" charset="0"/>
                      </a:rPr>
                      <m:t> →</m:t>
                    </m:r>
                  </m:oMath>
                </a14:m>
                <a:r>
                  <a:rPr lang="zh-CN" altLang="en-US" sz="3600" b="1" kern="1200" dirty="0">
                    <a:solidFill>
                      <a:prstClr val="black"/>
                    </a:solidFill>
                    <a:latin typeface="Calibri"/>
                    <a:ea typeface="宋体" panose="02010600030101010101" pitchFamily="2" charset="-122"/>
                  </a:rPr>
                  <a:t> </a:t>
                </a:r>
                <a:r>
                  <a:rPr lang="en-US" altLang="zh-CN" sz="3600" b="1" kern="1200" dirty="0">
                    <a:solidFill>
                      <a:prstClr val="black"/>
                    </a:solidFill>
                    <a:latin typeface="Calibri"/>
                    <a:ea typeface="宋体" panose="02010600030101010101" pitchFamily="2" charset="-122"/>
                  </a:rPr>
                  <a:t>μ </a:t>
                </a:r>
                <a:r>
                  <a:rPr lang="zh-CN" altLang="en-US" sz="3600" b="1" kern="1200" dirty="0">
                    <a:solidFill>
                      <a:prstClr val="black"/>
                    </a:solidFill>
                    <a:latin typeface="Calibri"/>
                    <a:ea typeface="宋体" panose="02010600030101010101" pitchFamily="2" charset="-122"/>
                  </a:rPr>
                  <a:t>（</a:t>
                </a:r>
                <a:r>
                  <a:rPr lang="en-US" altLang="zh-CN" sz="3600" b="1" kern="1200" dirty="0">
                    <a:solidFill>
                      <a:prstClr val="black"/>
                    </a:solidFill>
                    <a:latin typeface="Calibri"/>
                    <a:ea typeface="宋体" panose="02010600030101010101" pitchFamily="2" charset="-122"/>
                  </a:rPr>
                  <a:t> </a:t>
                </a:r>
                <a14:m>
                  <m:oMath xmlns:m="http://schemas.openxmlformats.org/officeDocument/2006/math">
                    <m:sSub>
                      <m:sSubPr>
                        <m:ctrlPr>
                          <a:rPr lang="en-US" altLang="zh-CN" sz="3600" b="1" i="1" kern="1200">
                            <a:solidFill>
                              <a:prstClr val="black"/>
                            </a:solidFill>
                            <a:latin typeface="Cambria Math" panose="02040503050406030204" pitchFamily="18" charset="0"/>
                          </a:rPr>
                        </m:ctrlPr>
                      </m:sSubPr>
                      <m:e>
                        <m:r>
                          <a:rPr lang="en-US" altLang="zh-CN" sz="3600" b="1" i="1" kern="1200">
                            <a:solidFill>
                              <a:prstClr val="black"/>
                            </a:solidFill>
                            <a:latin typeface="Cambria Math" panose="02040503050406030204" pitchFamily="18" charset="0"/>
                          </a:rPr>
                          <m:t>𝑵</m:t>
                        </m:r>
                      </m:e>
                      <m:sub>
                        <m:r>
                          <a:rPr lang="zh-CN" altLang="en-US" sz="3600" b="1" i="1" kern="1200">
                            <a:solidFill>
                              <a:prstClr val="black"/>
                            </a:solidFill>
                            <a:latin typeface="Cambria Math" panose="02040503050406030204" pitchFamily="18" charset="0"/>
                          </a:rPr>
                          <m:t>𝝁</m:t>
                        </m:r>
                      </m:sub>
                    </m:sSub>
                    <m:r>
                      <a:rPr lang="zh-CN" altLang="en-US" sz="3600" b="1" i="1" kern="1200">
                        <a:solidFill>
                          <a:prstClr val="black"/>
                        </a:solidFill>
                        <a:latin typeface="Cambria Math" panose="02040503050406030204" pitchFamily="18" charset="0"/>
                      </a:rPr>
                      <m:t> </m:t>
                    </m:r>
                  </m:oMath>
                </a14:m>
                <a:r>
                  <a:rPr lang="zh-CN" altLang="en-US" sz="3600" b="1" kern="1200" dirty="0">
                    <a:solidFill>
                      <a:prstClr val="black"/>
                    </a:solidFill>
                    <a:latin typeface="Calibri"/>
                    <a:ea typeface="宋体" panose="02010600030101010101" pitchFamily="2" charset="-122"/>
                  </a:rPr>
                  <a:t>） </a:t>
                </a:r>
              </a:p>
            </p:txBody>
          </p:sp>
        </mc:Choice>
        <mc:Fallback>
          <p:sp>
            <p:nvSpPr>
              <p:cNvPr id="12" name="文本框 24">
                <a:extLst>
                  <a:ext uri="{FF2B5EF4-FFF2-40B4-BE49-F238E27FC236}">
                    <a16:creationId xmlns:a16="http://schemas.microsoft.com/office/drawing/2014/main" id="{8F955805-8050-4A13-8807-83CAC9767BB8}"/>
                  </a:ext>
                </a:extLst>
              </p:cNvPr>
              <p:cNvSpPr txBox="1">
                <a:spLocks noRot="1" noChangeAspect="1" noMove="1" noResize="1" noEditPoints="1" noAdjustHandles="1" noChangeArrowheads="1" noChangeShapeType="1" noTextEdit="1"/>
              </p:cNvSpPr>
              <p:nvPr/>
            </p:nvSpPr>
            <p:spPr>
              <a:xfrm>
                <a:off x="717775" y="1739083"/>
                <a:ext cx="20761709" cy="2158091"/>
              </a:xfrm>
              <a:prstGeom prst="rect">
                <a:avLst/>
              </a:prstGeom>
              <a:blipFill>
                <a:blip r:embed="rId4"/>
                <a:stretch>
                  <a:fillRect l="-1204" t="-4802" b="-8475"/>
                </a:stretch>
              </a:blipFill>
            </p:spPr>
            <p:txBody>
              <a:bodyPr/>
              <a:lstStyle/>
              <a:p>
                <a:r>
                  <a:rPr lang="zh-CN" altLang="en-US">
                    <a:noFill/>
                  </a:rPr>
                  <a:t> </a:t>
                </a:r>
              </a:p>
            </p:txBody>
          </p:sp>
        </mc:Fallback>
      </mc:AlternateContent>
      <mc:AlternateContent xmlns:mc="http://schemas.openxmlformats.org/markup-compatibility/2006">
        <mc:Choice xmlns:a14="http://schemas.microsoft.com/office/drawing/2010/main" Requires="a14">
          <p:sp>
            <p:nvSpPr>
              <p:cNvPr id="14" name="矩形 14">
                <a:extLst>
                  <a:ext uri="{FF2B5EF4-FFF2-40B4-BE49-F238E27FC236}">
                    <a16:creationId xmlns:a16="http://schemas.microsoft.com/office/drawing/2014/main" id="{7BA26BE3-3156-48FB-85DB-3D149F871DCE}"/>
                  </a:ext>
                </a:extLst>
              </p:cNvPr>
              <p:cNvSpPr/>
              <p:nvPr/>
            </p:nvSpPr>
            <p:spPr>
              <a:xfrm>
                <a:off x="1383312" y="3989698"/>
                <a:ext cx="7898212" cy="1539845"/>
              </a:xfrm>
              <a:prstGeom prst="rect">
                <a:avLst/>
              </a:prstGeom>
              <a:noFill/>
              <a:ln>
                <a:noFill/>
              </a:ln>
            </p:spPr>
            <p:style>
              <a:lnRef idx="1">
                <a:schemeClr val="dk1"/>
              </a:lnRef>
              <a:fillRef idx="2">
                <a:schemeClr val="dk1"/>
              </a:fillRef>
              <a:effectRef idx="1">
                <a:schemeClr val="dk1"/>
              </a:effectRef>
              <a:fontRef idx="minor">
                <a:schemeClr val="dk1"/>
              </a:fontRef>
            </p:style>
            <p:txBody>
              <a:bodyPr wrap="square">
                <a:spAutoFit/>
              </a:bodyPr>
              <a:lstStyle/>
              <a:p>
                <a:pPr defTabSz="1828800" hangingPunct="1">
                  <a:lnSpc>
                    <a:spcPct val="100000"/>
                  </a:lnSpc>
                  <a:spcBef>
                    <a:spcPts val="0"/>
                  </a:spcBef>
                  <a:defRPr/>
                </a:pPr>
                <a14:m>
                  <m:oMathPara xmlns:m="http://schemas.openxmlformats.org/officeDocument/2006/math">
                    <m:oMathParaPr>
                      <m:jc m:val="left"/>
                    </m:oMathParaPr>
                    <m:oMath xmlns:m="http://schemas.openxmlformats.org/officeDocument/2006/math">
                      <m:sSub>
                        <m:sSubPr>
                          <m:ctrlPr>
                            <a:rPr lang="en-US" altLang="zh-CN" sz="4000" b="1" i="1" kern="1200">
                              <a:solidFill>
                                <a:prstClr val="black"/>
                              </a:solidFill>
                              <a:latin typeface="Cambria Math" panose="02040503050406030204" pitchFamily="18" charset="0"/>
                              <a:ea typeface="Cambria Math" panose="02040503050406030204" pitchFamily="18" charset="0"/>
                            </a:rPr>
                          </m:ctrlPr>
                        </m:sSubPr>
                        <m:e>
                          <m:r>
                            <a:rPr lang="en-US" altLang="zh-CN" sz="4000" b="1" i="1" kern="1200">
                              <a:solidFill>
                                <a:prstClr val="black"/>
                              </a:solidFill>
                              <a:latin typeface="Cambria Math" panose="02040503050406030204" pitchFamily="18" charset="0"/>
                              <a:ea typeface="Cambria Math" panose="02040503050406030204" pitchFamily="18" charset="0"/>
                            </a:rPr>
                            <m:t>𝑵</m:t>
                          </m:r>
                        </m:e>
                        <m:sub>
                          <m:r>
                            <a:rPr lang="en-US" altLang="zh-CN" sz="4000" b="1" i="1" kern="1200">
                              <a:solidFill>
                                <a:prstClr val="black"/>
                              </a:solidFill>
                              <a:latin typeface="Cambria Math" panose="02040503050406030204" pitchFamily="18" charset="0"/>
                              <a:ea typeface="Cambria Math" panose="02040503050406030204" pitchFamily="18" charset="0"/>
                            </a:rPr>
                            <m:t>𝒄</m:t>
                          </m:r>
                          <m:r>
                            <a:rPr lang="en-US" altLang="zh-CN" sz="4000" b="1" i="1" kern="1200">
                              <a:solidFill>
                                <a:prstClr val="black"/>
                              </a:solidFill>
                              <a:latin typeface="Cambria Math" panose="02040503050406030204" pitchFamily="18" charset="0"/>
                              <a:ea typeface="Cambria Math" panose="02040503050406030204" pitchFamily="18" charset="0"/>
                            </a:rPr>
                            <m:t>𝝁</m:t>
                          </m:r>
                        </m:sub>
                      </m:sSub>
                      <m:r>
                        <a:rPr lang="en-US" altLang="zh-CN" sz="4000" b="1" i="1" kern="1200">
                          <a:solidFill>
                            <a:prstClr val="black"/>
                          </a:solidFill>
                          <a:latin typeface="Cambria Math" panose="02040503050406030204" pitchFamily="18" charset="0"/>
                          <a:ea typeface="Cambria Math" panose="02040503050406030204" pitchFamily="18" charset="0"/>
                        </a:rPr>
                        <m:t>=</m:t>
                      </m:r>
                      <m:sSubSup>
                        <m:sSubSupPr>
                          <m:ctrlPr>
                            <a:rPr lang="en-US" altLang="zh-CN" sz="4000" b="1" i="1" kern="1200">
                              <a:solidFill>
                                <a:prstClr val="black"/>
                              </a:solidFill>
                              <a:latin typeface="Cambria Math" panose="02040503050406030204" pitchFamily="18" charset="0"/>
                              <a:ea typeface="Cambria Math" panose="02040503050406030204" pitchFamily="18" charset="0"/>
                            </a:rPr>
                          </m:ctrlPr>
                        </m:sSubSupPr>
                        <m:e>
                          <m:r>
                            <a:rPr lang="en-US" altLang="zh-CN" sz="4000" b="1" i="1" kern="1200">
                              <a:solidFill>
                                <a:prstClr val="black"/>
                              </a:solidFill>
                              <a:latin typeface="Cambria Math" panose="02040503050406030204" pitchFamily="18" charset="0"/>
                              <a:ea typeface="Cambria Math" panose="02040503050406030204" pitchFamily="18" charset="0"/>
                            </a:rPr>
                            <m:t>𝑵</m:t>
                          </m:r>
                        </m:e>
                        <m:sub>
                          <m:r>
                            <a:rPr lang="en-US" altLang="zh-CN" sz="4000" b="1" i="1" kern="1200">
                              <a:solidFill>
                                <a:prstClr val="black"/>
                              </a:solidFill>
                              <a:latin typeface="Cambria Math" panose="02040503050406030204" pitchFamily="18" charset="0"/>
                              <a:ea typeface="Cambria Math" panose="02040503050406030204" pitchFamily="18" charset="0"/>
                            </a:rPr>
                            <m:t>𝒑𝒉</m:t>
                          </m:r>
                        </m:sub>
                        <m:sup/>
                      </m:sSubSup>
                      <m:r>
                        <a:rPr lang="en-US" altLang="zh-CN" sz="4000" b="1" i="1" kern="1200">
                          <a:solidFill>
                            <a:prstClr val="black"/>
                          </a:solidFill>
                          <a:latin typeface="Cambria Math" panose="02040503050406030204" pitchFamily="18" charset="0"/>
                          <a:ea typeface="Cambria Math" panose="02040503050406030204" pitchFamily="18" charset="0"/>
                        </a:rPr>
                        <m:t>+</m:t>
                      </m:r>
                      <m:r>
                        <a:rPr lang="en-US" altLang="zh-CN" sz="4000" b="1" i="1" kern="1200">
                          <a:solidFill>
                            <a:prstClr val="black"/>
                          </a:solidFill>
                          <a:latin typeface="Cambria Math" panose="02040503050406030204" pitchFamily="18" charset="0"/>
                          <a:ea typeface="Cambria Math" panose="02040503050406030204" pitchFamily="18" charset="0"/>
                        </a:rPr>
                        <m:t>𝑪</m:t>
                      </m:r>
                      <m:sSubSup>
                        <m:sSubSupPr>
                          <m:ctrlPr>
                            <a:rPr lang="en-US" altLang="zh-CN" sz="4000" b="1" i="1" kern="1200">
                              <a:solidFill>
                                <a:prstClr val="black"/>
                              </a:solidFill>
                              <a:latin typeface="Cambria Math" panose="02040503050406030204" pitchFamily="18" charset="0"/>
                              <a:ea typeface="Cambria Math" panose="02040503050406030204" pitchFamily="18" charset="0"/>
                            </a:rPr>
                          </m:ctrlPr>
                        </m:sSubSupPr>
                        <m:e>
                          <m:r>
                            <a:rPr lang="en-US" altLang="zh-CN" sz="4000" b="1" i="1" kern="1200">
                              <a:solidFill>
                                <a:prstClr val="black"/>
                              </a:solidFill>
                              <a:latin typeface="Cambria Math" panose="02040503050406030204" pitchFamily="18" charset="0"/>
                              <a:ea typeface="Cambria Math" panose="02040503050406030204" pitchFamily="18" charset="0"/>
                            </a:rPr>
                            <m:t>𝑵</m:t>
                          </m:r>
                        </m:e>
                        <m:sub>
                          <m:r>
                            <m:rPr>
                              <m:sty m:val="p"/>
                            </m:rPr>
                            <a:rPr lang="en-US" altLang="zh-CN" sz="4000" b="1" i="1">
                              <a:solidFill>
                                <a:prstClr val="black"/>
                              </a:solidFill>
                              <a:latin typeface="Cambria Math" panose="02040503050406030204" pitchFamily="18" charset="0"/>
                              <a:ea typeface="Cambria Math" panose="02040503050406030204" pitchFamily="18" charset="0"/>
                            </a:rPr>
                            <m:t>μ</m:t>
                          </m:r>
                        </m:sub>
                        <m:sup/>
                      </m:sSubSup>
                    </m:oMath>
                  </m:oMathPara>
                </a14:m>
                <a:endParaRPr lang="en-US" altLang="zh-CN" sz="4000" b="1" i="1" kern="1200" dirty="0">
                  <a:solidFill>
                    <a:prstClr val="black"/>
                  </a:solidFill>
                  <a:latin typeface="Cambria Math" panose="02040503050406030204" pitchFamily="18" charset="0"/>
                  <a:ea typeface="Cambria Math" panose="02040503050406030204" pitchFamily="18" charset="0"/>
                </a:endParaRPr>
              </a:p>
              <a:p>
                <a:pPr defTabSz="1828800" hangingPunct="1">
                  <a:lnSpc>
                    <a:spcPct val="100000"/>
                  </a:lnSpc>
                  <a:spcBef>
                    <a:spcPts val="0"/>
                  </a:spcBef>
                  <a:defRPr/>
                </a:pPr>
                <a14:m>
                  <m:oMath xmlns:m="http://schemas.openxmlformats.org/officeDocument/2006/math">
                    <m:sSub>
                      <m:sSubPr>
                        <m:ctrlPr>
                          <a:rPr lang="en-US" altLang="zh-CN" sz="4000" b="1" i="1" kern="1200">
                            <a:solidFill>
                              <a:prstClr val="black"/>
                            </a:solidFill>
                            <a:latin typeface="Cambria Math" panose="02040503050406030204" pitchFamily="18" charset="0"/>
                            <a:ea typeface="Cambria Math" panose="02040503050406030204" pitchFamily="18" charset="0"/>
                          </a:rPr>
                        </m:ctrlPr>
                      </m:sSubPr>
                      <m:e>
                        <m:r>
                          <a:rPr lang="en-US" altLang="zh-CN" sz="4000" b="1" i="1" kern="1200">
                            <a:solidFill>
                              <a:prstClr val="black"/>
                            </a:solidFill>
                            <a:latin typeface="Cambria Math" panose="02040503050406030204" pitchFamily="18" charset="0"/>
                            <a:ea typeface="Cambria Math" panose="02040503050406030204" pitchFamily="18" charset="0"/>
                          </a:rPr>
                          <m:t>𝑬</m:t>
                        </m:r>
                      </m:e>
                      <m:sub>
                        <m:r>
                          <a:rPr lang="en-US" altLang="zh-CN" sz="4000" b="1" i="1" kern="1200">
                            <a:solidFill>
                              <a:prstClr val="black"/>
                            </a:solidFill>
                            <a:latin typeface="Cambria Math" panose="02040503050406030204" pitchFamily="18" charset="0"/>
                            <a:ea typeface="Cambria Math" panose="02040503050406030204" pitchFamily="18" charset="0"/>
                          </a:rPr>
                          <m:t>𝒓𝒆𝒄</m:t>
                        </m:r>
                      </m:sub>
                    </m:sSub>
                    <m:r>
                      <a:rPr lang="en-US" altLang="zh-CN" sz="4000" b="1" i="1" kern="1200">
                        <a:solidFill>
                          <a:prstClr val="black"/>
                        </a:solidFill>
                        <a:latin typeface="Cambria Math" panose="02040503050406030204" pitchFamily="18" charset="0"/>
                        <a:ea typeface="Cambria Math" panose="02040503050406030204" pitchFamily="18" charset="0"/>
                      </a:rPr>
                      <m:t>=</m:t>
                    </m:r>
                    <m:r>
                      <a:rPr lang="en-US" altLang="zh-CN" sz="4000" b="1" i="1" kern="1200">
                        <a:solidFill>
                          <a:prstClr val="black"/>
                        </a:solidFill>
                        <a:latin typeface="Cambria Math" panose="02040503050406030204" pitchFamily="18" charset="0"/>
                        <a:ea typeface="Cambria Math" panose="02040503050406030204" pitchFamily="18" charset="0"/>
                      </a:rPr>
                      <m:t>𝒌</m:t>
                    </m:r>
                    <m:sSub>
                      <m:sSubPr>
                        <m:ctrlPr>
                          <a:rPr lang="en-US" altLang="zh-CN" sz="4000" b="1" i="1" kern="1200">
                            <a:solidFill>
                              <a:prstClr val="black"/>
                            </a:solidFill>
                            <a:latin typeface="Cambria Math" panose="02040503050406030204" pitchFamily="18" charset="0"/>
                            <a:ea typeface="Cambria Math" panose="02040503050406030204" pitchFamily="18" charset="0"/>
                          </a:rPr>
                        </m:ctrlPr>
                      </m:sSubPr>
                      <m:e>
                        <m:r>
                          <a:rPr lang="en-US" altLang="zh-CN" sz="4000" b="1" i="1" kern="1200">
                            <a:solidFill>
                              <a:prstClr val="black"/>
                            </a:solidFill>
                            <a:latin typeface="Cambria Math" panose="02040503050406030204" pitchFamily="18" charset="0"/>
                            <a:ea typeface="Cambria Math" panose="02040503050406030204" pitchFamily="18" charset="0"/>
                          </a:rPr>
                          <m:t>𝑵</m:t>
                        </m:r>
                      </m:e>
                      <m:sub>
                        <m:r>
                          <a:rPr lang="en-US" altLang="zh-CN" sz="4000" b="1" i="1" kern="1200">
                            <a:solidFill>
                              <a:prstClr val="black"/>
                            </a:solidFill>
                            <a:latin typeface="Cambria Math" panose="02040503050406030204" pitchFamily="18" charset="0"/>
                            <a:ea typeface="Cambria Math" panose="02040503050406030204" pitchFamily="18" charset="0"/>
                          </a:rPr>
                          <m:t>𝒄</m:t>
                        </m:r>
                        <m:r>
                          <a:rPr lang="en-US" altLang="zh-CN" sz="4000" b="1" i="1" kern="1200">
                            <a:solidFill>
                              <a:prstClr val="black"/>
                            </a:solidFill>
                            <a:latin typeface="Cambria Math" panose="02040503050406030204" pitchFamily="18" charset="0"/>
                            <a:ea typeface="Cambria Math" panose="02040503050406030204" pitchFamily="18" charset="0"/>
                          </a:rPr>
                          <m:t>𝝁</m:t>
                        </m:r>
                      </m:sub>
                    </m:sSub>
                    <m:r>
                      <a:rPr lang="en-US" altLang="zh-CN" sz="4000" b="1" i="1" kern="1200">
                        <a:solidFill>
                          <a:prstClr val="black"/>
                        </a:solidFill>
                        <a:latin typeface="Cambria Math" panose="02040503050406030204" pitchFamily="18" charset="0"/>
                        <a:ea typeface="Cambria Math" panose="02040503050406030204" pitchFamily="18" charset="0"/>
                      </a:rPr>
                      <m:t> </m:t>
                    </m:r>
                  </m:oMath>
                </a14:m>
                <a:r>
                  <a:rPr lang="en-US" altLang="zh-CN" sz="4000" b="1" kern="1200" dirty="0">
                    <a:solidFill>
                      <a:prstClr val="black"/>
                    </a:solidFill>
                    <a:latin typeface="Cambria Math" panose="02040503050406030204" pitchFamily="18" charset="0"/>
                    <a:ea typeface="Cambria Math" panose="02040503050406030204" pitchFamily="18" charset="0"/>
                  </a:rPr>
                  <a:t> </a:t>
                </a:r>
              </a:p>
            </p:txBody>
          </p:sp>
        </mc:Choice>
        <mc:Fallback>
          <p:sp>
            <p:nvSpPr>
              <p:cNvPr id="14" name="矩形 14">
                <a:extLst>
                  <a:ext uri="{FF2B5EF4-FFF2-40B4-BE49-F238E27FC236}">
                    <a16:creationId xmlns:a16="http://schemas.microsoft.com/office/drawing/2014/main" id="{7BA26BE3-3156-48FB-85DB-3D149F871DCE}"/>
                  </a:ext>
                </a:extLst>
              </p:cNvPr>
              <p:cNvSpPr>
                <a:spLocks noRot="1" noChangeAspect="1" noMove="1" noResize="1" noEditPoints="1" noAdjustHandles="1" noChangeArrowheads="1" noChangeShapeType="1" noTextEdit="1"/>
              </p:cNvSpPr>
              <p:nvPr/>
            </p:nvSpPr>
            <p:spPr>
              <a:xfrm>
                <a:off x="1383312" y="3989698"/>
                <a:ext cx="7898212" cy="1539845"/>
              </a:xfrm>
              <a:prstGeom prst="rect">
                <a:avLst/>
              </a:prstGeom>
              <a:blipFill>
                <a:blip r:embed="rId5"/>
                <a:stretch>
                  <a:fillRect/>
                </a:stretch>
              </a:blipFill>
              <a:ln>
                <a:noFill/>
              </a:ln>
            </p:spPr>
            <p:txBody>
              <a:bodyPr/>
              <a:lstStyle/>
              <a:p>
                <a:r>
                  <a:rPr lang="zh-CN" altLang="en-US">
                    <a:noFill/>
                  </a:rPr>
                  <a:t> </a:t>
                </a:r>
              </a:p>
            </p:txBody>
          </p:sp>
        </mc:Fallback>
      </mc:AlternateContent>
      <p:sp>
        <p:nvSpPr>
          <p:cNvPr id="15" name="object 3">
            <a:extLst>
              <a:ext uri="{FF2B5EF4-FFF2-40B4-BE49-F238E27FC236}">
                <a16:creationId xmlns:a16="http://schemas.microsoft.com/office/drawing/2014/main" id="{2947B585-0835-4628-AF7B-58BBD13213EE}"/>
              </a:ext>
            </a:extLst>
          </p:cNvPr>
          <p:cNvSpPr txBox="1"/>
          <p:nvPr/>
        </p:nvSpPr>
        <p:spPr>
          <a:xfrm>
            <a:off x="2625999" y="324276"/>
            <a:ext cx="12547214" cy="1038746"/>
          </a:xfrm>
          <a:prstGeom prst="rect">
            <a:avLst/>
          </a:prstGeom>
        </p:spPr>
        <p:txBody>
          <a:bodyPr vert="horz" wrap="square" lIns="0" tIns="0" rIns="0" bIns="0" rtlCol="0">
            <a:spAutoFit/>
          </a:bodyPr>
          <a:lstStyle/>
          <a:p>
            <a:pPr defTabSz="1828800" hangingPunct="1">
              <a:lnSpc>
                <a:spcPts val="8064"/>
              </a:lnSpc>
              <a:spcBef>
                <a:spcPct val="0"/>
              </a:spcBef>
              <a:spcAft>
                <a:spcPct val="0"/>
              </a:spcAft>
              <a:defRPr/>
            </a:pPr>
            <a:r>
              <a:rPr sz="7200" b="1" kern="1200" dirty="0">
                <a:latin typeface="Times New Roman" panose="02020603050405020304" pitchFamily="18" charset="0"/>
                <a:cs typeface="Times New Roman" panose="02020603050405020304" pitchFamily="18" charset="0"/>
              </a:rPr>
              <a:t>Energy</a:t>
            </a:r>
            <a:r>
              <a:rPr sz="7200" b="1" kern="1200" spc="-80" dirty="0">
                <a:latin typeface="Times New Roman" panose="02020603050405020304" pitchFamily="18" charset="0"/>
                <a:cs typeface="Times New Roman" panose="02020603050405020304" pitchFamily="18" charset="0"/>
              </a:rPr>
              <a:t> </a:t>
            </a:r>
            <a:r>
              <a:rPr sz="7200" b="1" kern="1200" dirty="0">
                <a:latin typeface="Times New Roman" panose="02020603050405020304" pitchFamily="18" charset="0"/>
                <a:cs typeface="Times New Roman" panose="02020603050405020304" pitchFamily="18" charset="0"/>
              </a:rPr>
              <a:t>Reconstruction</a:t>
            </a:r>
          </a:p>
        </p:txBody>
      </p:sp>
      <p:pic>
        <p:nvPicPr>
          <p:cNvPr id="16" name="Picture 15">
            <a:extLst>
              <a:ext uri="{FF2B5EF4-FFF2-40B4-BE49-F238E27FC236}">
                <a16:creationId xmlns:a16="http://schemas.microsoft.com/office/drawing/2014/main" id="{183784D2-5BA1-4478-91F0-1C6873514E49}"/>
              </a:ext>
            </a:extLst>
          </p:cNvPr>
          <p:cNvPicPr>
            <a:picLocks noChangeAspect="1"/>
          </p:cNvPicPr>
          <p:nvPr/>
        </p:nvPicPr>
        <p:blipFill>
          <a:blip r:embed="rId6"/>
          <a:stretch>
            <a:fillRect/>
          </a:stretch>
        </p:blipFill>
        <p:spPr>
          <a:xfrm>
            <a:off x="8248508" y="5981709"/>
            <a:ext cx="9771416" cy="7060634"/>
          </a:xfrm>
          <a:prstGeom prst="rect">
            <a:avLst/>
          </a:prstGeom>
        </p:spPr>
      </p:pic>
      <p:pic>
        <p:nvPicPr>
          <p:cNvPr id="17" name="Picture 16">
            <a:extLst>
              <a:ext uri="{FF2B5EF4-FFF2-40B4-BE49-F238E27FC236}">
                <a16:creationId xmlns:a16="http://schemas.microsoft.com/office/drawing/2014/main" id="{0D2E9A77-6A0A-49C5-A245-617BB3D8DADA}"/>
              </a:ext>
            </a:extLst>
          </p:cNvPr>
          <p:cNvPicPr>
            <a:picLocks noChangeAspect="1"/>
          </p:cNvPicPr>
          <p:nvPr/>
        </p:nvPicPr>
        <p:blipFill>
          <a:blip r:embed="rId7"/>
          <a:stretch>
            <a:fillRect/>
          </a:stretch>
        </p:blipFill>
        <p:spPr>
          <a:xfrm>
            <a:off x="0" y="5944163"/>
            <a:ext cx="8204416" cy="7334366"/>
          </a:xfrm>
          <a:prstGeom prst="rect">
            <a:avLst/>
          </a:prstGeom>
        </p:spPr>
      </p:pic>
      <p:sp>
        <p:nvSpPr>
          <p:cNvPr id="18" name="object 4">
            <a:extLst>
              <a:ext uri="{FF2B5EF4-FFF2-40B4-BE49-F238E27FC236}">
                <a16:creationId xmlns:a16="http://schemas.microsoft.com/office/drawing/2014/main" id="{6FC175CA-AFF3-4DE7-8BCB-E33865B7D86C}"/>
              </a:ext>
            </a:extLst>
          </p:cNvPr>
          <p:cNvSpPr txBox="1"/>
          <p:nvPr/>
        </p:nvSpPr>
        <p:spPr>
          <a:xfrm>
            <a:off x="9955887" y="4264816"/>
            <a:ext cx="7552670" cy="1308050"/>
          </a:xfrm>
          <a:prstGeom prst="rect">
            <a:avLst/>
          </a:prstGeom>
        </p:spPr>
        <p:txBody>
          <a:bodyPr vert="horz" wrap="square" lIns="0" tIns="0" rIns="0" bIns="0" rtlCol="0">
            <a:spAutoFit/>
          </a:bodyPr>
          <a:lstStyle/>
          <a:p>
            <a:pPr defTabSz="1828800" hangingPunct="1">
              <a:lnSpc>
                <a:spcPts val="4488"/>
              </a:lnSpc>
              <a:spcBef>
                <a:spcPct val="0"/>
              </a:spcBef>
              <a:spcAft>
                <a:spcPct val="0"/>
              </a:spcAft>
              <a:defRPr/>
            </a:pPr>
            <a:r>
              <a:rPr sz="4000" kern="1200" dirty="0">
                <a:latin typeface="MMORUL+ArialMT"/>
                <a:cs typeface="MMORUL+ArialMT"/>
              </a:rPr>
              <a:t>•</a:t>
            </a:r>
            <a:r>
              <a:rPr sz="4000" kern="1200" spc="3000" dirty="0">
                <a:latin typeface="Times New Roman"/>
                <a:cs typeface="Times New Roman"/>
              </a:rPr>
              <a:t> </a:t>
            </a:r>
            <a:r>
              <a:rPr sz="4000" b="1" kern="1200" dirty="0">
                <a:latin typeface="ONSHEB+CambriaMath"/>
                <a:cs typeface="ONSHEB+CambriaMath"/>
              </a:rPr>
              <a:t>Energy Resolution</a:t>
            </a:r>
            <a:r>
              <a:rPr sz="4000" b="1" kern="1200" dirty="0">
                <a:latin typeface="STKaiti"/>
                <a:cs typeface="STKaiti"/>
              </a:rPr>
              <a:t>：</a:t>
            </a:r>
            <a:r>
              <a:rPr sz="4000" b="1" kern="1200" dirty="0">
                <a:latin typeface="ONSHEB+CambriaMath"/>
                <a:cs typeface="ONSHEB+CambriaMath"/>
              </a:rPr>
              <a:t>&lt;15%</a:t>
            </a:r>
          </a:p>
          <a:p>
            <a:pPr defTabSz="1828800" hangingPunct="1">
              <a:lnSpc>
                <a:spcPts val="4488"/>
              </a:lnSpc>
              <a:spcBef>
                <a:spcPts val="1192"/>
              </a:spcBef>
              <a:spcAft>
                <a:spcPct val="0"/>
              </a:spcAft>
              <a:defRPr/>
            </a:pPr>
            <a:r>
              <a:rPr sz="4000" b="1" kern="1200" dirty="0">
                <a:latin typeface="MMORUL+ArialMT"/>
                <a:cs typeface="MMORUL+ArialMT"/>
              </a:rPr>
              <a:t>•</a:t>
            </a:r>
            <a:r>
              <a:rPr sz="4000" b="1" kern="1200" spc="3000" dirty="0">
                <a:latin typeface="Times New Roman"/>
                <a:cs typeface="Times New Roman"/>
              </a:rPr>
              <a:t> </a:t>
            </a:r>
            <a:r>
              <a:rPr sz="4000" b="1" kern="1200" dirty="0">
                <a:latin typeface="ONSHEB+CambriaMath"/>
                <a:cs typeface="ONSHEB+CambriaMath"/>
              </a:rPr>
              <a:t>Systematic</a:t>
            </a:r>
            <a:r>
              <a:rPr sz="4000" b="1" kern="1200" spc="-24" dirty="0">
                <a:latin typeface="ONSHEB+CambriaMath"/>
                <a:cs typeface="ONSHEB+CambriaMath"/>
              </a:rPr>
              <a:t> </a:t>
            </a:r>
            <a:r>
              <a:rPr lang="en-US" altLang="zh-CN" sz="4000" b="1" kern="1200" dirty="0">
                <a:latin typeface="ONSHEB+CambriaMath"/>
                <a:cs typeface="ONSHEB+CambriaMath"/>
              </a:rPr>
              <a:t>offset</a:t>
            </a:r>
            <a:r>
              <a:rPr sz="4000" b="1" kern="1200" dirty="0">
                <a:latin typeface="STKaiti"/>
                <a:cs typeface="STKaiti"/>
              </a:rPr>
              <a:t>：</a:t>
            </a:r>
            <a:r>
              <a:rPr sz="4000" b="1" kern="1200" dirty="0">
                <a:latin typeface="ONSHEB+CambriaMath"/>
                <a:cs typeface="ONSHEB+CambriaMath"/>
              </a:rPr>
              <a:t>&lt;2%</a:t>
            </a:r>
          </a:p>
        </p:txBody>
      </p:sp>
      <p:sp>
        <p:nvSpPr>
          <p:cNvPr id="19" name="TextBox 18">
            <a:extLst>
              <a:ext uri="{FF2B5EF4-FFF2-40B4-BE49-F238E27FC236}">
                <a16:creationId xmlns:a16="http://schemas.microsoft.com/office/drawing/2014/main" id="{6E6665F2-64E9-4113-BA94-F591C866955B}"/>
              </a:ext>
            </a:extLst>
          </p:cNvPr>
          <p:cNvSpPr txBox="1"/>
          <p:nvPr/>
        </p:nvSpPr>
        <p:spPr>
          <a:xfrm>
            <a:off x="12192000" y="9239917"/>
            <a:ext cx="1921616" cy="830997"/>
          </a:xfrm>
          <a:prstGeom prst="rect">
            <a:avLst/>
          </a:prstGeom>
          <a:noFill/>
        </p:spPr>
        <p:txBody>
          <a:bodyPr wrap="none" rtlCol="0">
            <a:spAutoFit/>
          </a:bodyPr>
          <a:lstStyle/>
          <a:p>
            <a:pPr defTabSz="1828800" hangingPunct="1">
              <a:lnSpc>
                <a:spcPct val="100000"/>
              </a:lnSpc>
              <a:spcBef>
                <a:spcPts val="0"/>
              </a:spcBef>
              <a:defRPr/>
            </a:pPr>
            <a:r>
              <a:rPr lang="en-US" altLang="zh-CN" b="1" kern="1200" dirty="0">
                <a:solidFill>
                  <a:prstClr val="black"/>
                </a:solidFill>
                <a:latin typeface="Calibri"/>
                <a:ea typeface="宋体" panose="02010600030101010101" pitchFamily="2" charset="-122"/>
              </a:rPr>
              <a:t>Proton</a:t>
            </a:r>
            <a:endParaRPr lang="zh-CN" altLang="en-US" b="1" kern="1200" dirty="0">
              <a:solidFill>
                <a:prstClr val="black"/>
              </a:solidFill>
              <a:latin typeface="Calibri"/>
              <a:ea typeface="宋体" panose="02010600030101010101" pitchFamily="2" charset="-122"/>
            </a:endParaRPr>
          </a:p>
        </p:txBody>
      </p:sp>
      <p:sp>
        <p:nvSpPr>
          <p:cNvPr id="13" name="灯片编号占位符 1">
            <a:extLst>
              <a:ext uri="{FF2B5EF4-FFF2-40B4-BE49-F238E27FC236}">
                <a16:creationId xmlns:a16="http://schemas.microsoft.com/office/drawing/2014/main" id="{B248EC1D-5281-4B64-9017-10BE0A19228D}"/>
              </a:ext>
            </a:extLst>
          </p:cNvPr>
          <p:cNvSpPr>
            <a:spLocks noGrp="1"/>
          </p:cNvSpPr>
          <p:nvPr>
            <p:ph type="sldNum" sz="quarter" idx="12"/>
          </p:nvPr>
        </p:nvSpPr>
        <p:spPr>
          <a:xfrm>
            <a:off x="17221200" y="13042099"/>
            <a:ext cx="5486400" cy="730250"/>
          </a:xfrm>
        </p:spPr>
        <p:txBody>
          <a:bodyPr/>
          <a:lstStyle/>
          <a:p>
            <a:pPr defTabSz="1828800" hangingPunct="1">
              <a:lnSpc>
                <a:spcPct val="100000"/>
              </a:lnSpc>
              <a:spcBef>
                <a:spcPts val="0"/>
              </a:spcBef>
              <a:defRPr/>
            </a:pPr>
            <a:fld id="{A172A8A0-C5FB-4538-B875-3822A40A0CEE}" type="slidenum">
              <a:rPr lang="zh-CN" altLang="en-US" sz="3200"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defRPr/>
              </a:pPr>
              <a:t>27</a:t>
            </a:fld>
            <a:endParaRPr lang="zh-CN" altLang="en-US" sz="3200" kern="1200" dirty="0">
              <a:solidFill>
                <a:prstClr val="black">
                  <a:tint val="75000"/>
                </a:prstClr>
              </a:solidFill>
              <a:latin typeface="等线" panose="020F0502020204030204"/>
              <a:ea typeface="等线" panose="02010600030101010101" pitchFamily="2" charset="-122"/>
            </a:endParaRPr>
          </a:p>
        </p:txBody>
      </p:sp>
      <p:sp>
        <p:nvSpPr>
          <p:cNvPr id="20" name="矩形: 圆角 19">
            <a:extLst>
              <a:ext uri="{FF2B5EF4-FFF2-40B4-BE49-F238E27FC236}">
                <a16:creationId xmlns:a16="http://schemas.microsoft.com/office/drawing/2014/main" id="{F732D401-1C2C-4E2E-9C60-9A4030F4A7A9}"/>
              </a:ext>
            </a:extLst>
          </p:cNvPr>
          <p:cNvSpPr/>
          <p:nvPr/>
        </p:nvSpPr>
        <p:spPr>
          <a:xfrm>
            <a:off x="9466116" y="4087869"/>
            <a:ext cx="7353300" cy="1631986"/>
          </a:xfrm>
          <a:prstGeom prst="round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9600"/>
          </a:p>
        </p:txBody>
      </p:sp>
    </p:spTree>
    <p:extLst>
      <p:ext uri="{BB962C8B-B14F-4D97-AF65-F5344CB8AC3E}">
        <p14:creationId xmlns:p14="http://schemas.microsoft.com/office/powerpoint/2010/main" val="38681236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06123" y="6666548"/>
            <a:ext cx="10361746" cy="6606484"/>
          </a:xfrm>
          <a:prstGeom prst="rect">
            <a:avLst/>
          </a:prstGeom>
        </p:spPr>
      </p:pic>
      <mc:AlternateContent xmlns:mc="http://schemas.openxmlformats.org/markup-compatibility/2006">
        <mc:Choice xmlns:a14="http://schemas.microsoft.com/office/drawing/2010/main" Requires="a14">
          <p:sp>
            <p:nvSpPr>
              <p:cNvPr id="2" name="文本框 1"/>
              <p:cNvSpPr txBox="1"/>
              <p:nvPr/>
            </p:nvSpPr>
            <p:spPr>
              <a:xfrm>
                <a:off x="14974783" y="972786"/>
                <a:ext cx="6191478" cy="1601657"/>
              </a:xfrm>
              <a:prstGeom prst="rect">
                <a:avLst/>
              </a:prstGeom>
              <a:noFill/>
            </p:spPr>
            <p:txBody>
              <a:bodyPr wrap="square" rtlCol="0">
                <a:spAutoFit/>
              </a:bodyPr>
              <a:lstStyle/>
              <a:p>
                <a:pPr defTabSz="1828800" hangingPunct="1">
                  <a:lnSpc>
                    <a:spcPct val="100000"/>
                  </a:lnSpc>
                  <a:spcBef>
                    <a:spcPts val="0"/>
                  </a:spcBef>
                </a:pPr>
                <a14:m>
                  <m:oMathPara xmlns:m="http://schemas.openxmlformats.org/officeDocument/2006/math">
                    <m:oMathParaPr>
                      <m:jc m:val="centerGroup"/>
                    </m:oMathParaPr>
                    <m:oMath xmlns:m="http://schemas.openxmlformats.org/officeDocument/2006/math">
                      <m:r>
                        <a:rPr lang="en-US" altLang="zh-CN" sz="3600" b="1" i="1" kern="1200">
                          <a:solidFill>
                            <a:prstClr val="black"/>
                          </a:solidFill>
                          <a:latin typeface="Cambria Math" panose="02040503050406030204" pitchFamily="18" charset="0"/>
                        </a:rPr>
                        <m:t>𝒔</m:t>
                      </m:r>
                      <m:r>
                        <a:rPr lang="en-US" altLang="zh-CN" sz="3600" b="1" i="1" kern="1200">
                          <a:solidFill>
                            <a:prstClr val="black"/>
                          </a:solidFill>
                          <a:latin typeface="Cambria Math" panose="02040503050406030204" pitchFamily="18" charset="0"/>
                        </a:rPr>
                        <m:t>=</m:t>
                      </m:r>
                      <m:f>
                        <m:fPr>
                          <m:ctrlPr>
                            <a:rPr lang="en-US" altLang="zh-CN" sz="3600" b="1" i="1" kern="1200">
                              <a:solidFill>
                                <a:prstClr val="black"/>
                              </a:solidFill>
                              <a:latin typeface="Cambria Math" panose="02040503050406030204" pitchFamily="18" charset="0"/>
                            </a:rPr>
                          </m:ctrlPr>
                        </m:fPr>
                        <m:num>
                          <m:r>
                            <a:rPr lang="en-US" altLang="zh-CN" sz="3600" b="1" i="1" kern="1200">
                              <a:solidFill>
                                <a:prstClr val="black"/>
                              </a:solidFill>
                              <a:latin typeface="Cambria Math" panose="02040503050406030204" pitchFamily="18" charset="0"/>
                            </a:rPr>
                            <m:t>𝟑</m:t>
                          </m:r>
                          <m:r>
                            <a:rPr lang="en-US" altLang="zh-CN" sz="3600" b="1" i="1" kern="1200">
                              <a:solidFill>
                                <a:prstClr val="black"/>
                              </a:solidFill>
                              <a:latin typeface="Cambria Math" panose="02040503050406030204" pitchFamily="18" charset="0"/>
                            </a:rPr>
                            <m:t>∗</m:t>
                          </m:r>
                          <m:r>
                            <a:rPr lang="en-US" altLang="zh-CN" sz="3600" b="1" i="1" kern="1200">
                              <a:solidFill>
                                <a:prstClr val="black"/>
                              </a:solidFill>
                              <a:latin typeface="Cambria Math" panose="02040503050406030204" pitchFamily="18" charset="0"/>
                            </a:rPr>
                            <m:t>𝒕</m:t>
                          </m:r>
                        </m:num>
                        <m:den>
                          <m:r>
                            <a:rPr lang="en-US" altLang="zh-CN" sz="3600" b="1" i="1" kern="1200">
                              <a:solidFill>
                                <a:prstClr val="black"/>
                              </a:solidFill>
                              <a:latin typeface="Cambria Math" panose="02040503050406030204" pitchFamily="18" charset="0"/>
                            </a:rPr>
                            <m:t>𝒕</m:t>
                          </m:r>
                          <m:r>
                            <a:rPr lang="en-US" altLang="zh-CN" sz="3600" b="1" i="1" kern="1200">
                              <a:solidFill>
                                <a:prstClr val="black"/>
                              </a:solidFill>
                              <a:latin typeface="Cambria Math" panose="02040503050406030204" pitchFamily="18" charset="0"/>
                            </a:rPr>
                            <m:t>+</m:t>
                          </m:r>
                          <m:r>
                            <a:rPr lang="en-US" altLang="zh-CN" sz="3600" b="1" i="1" kern="1200">
                              <a:solidFill>
                                <a:prstClr val="black"/>
                              </a:solidFill>
                              <a:latin typeface="Cambria Math" panose="02040503050406030204" pitchFamily="18" charset="0"/>
                            </a:rPr>
                            <m:t>𝟐</m:t>
                          </m:r>
                          <m:r>
                            <a:rPr lang="en-US" altLang="zh-CN" sz="3600" b="1" i="1" kern="1200">
                              <a:solidFill>
                                <a:prstClr val="black"/>
                              </a:solidFill>
                              <a:latin typeface="Cambria Math" panose="02040503050406030204" pitchFamily="18" charset="0"/>
                            </a:rPr>
                            <m:t>∗</m:t>
                          </m:r>
                          <m:r>
                            <a:rPr lang="en-US" altLang="zh-CN" sz="3600" b="1" kern="1200">
                              <a:solidFill>
                                <a:prstClr val="black"/>
                              </a:solidFill>
                              <a:latin typeface="Cambria Math" panose="02040503050406030204" pitchFamily="18" charset="0"/>
                            </a:rPr>
                            <m:t>𝐥𝐧</m:t>
                          </m:r>
                          <m:r>
                            <a:rPr lang="en-US" altLang="zh-CN" sz="3600" b="1" i="1" kern="1200">
                              <a:solidFill>
                                <a:prstClr val="black"/>
                              </a:solidFill>
                              <a:latin typeface="Cambria Math" panose="02040503050406030204" pitchFamily="18" charset="0"/>
                            </a:rPr>
                            <m:t>⁡(</m:t>
                          </m:r>
                          <m:f>
                            <m:fPr>
                              <m:type m:val="skw"/>
                              <m:ctrlPr>
                                <a:rPr lang="en-US" altLang="zh-CN" sz="3600" b="1" i="1" kern="1200">
                                  <a:solidFill>
                                    <a:prstClr val="black"/>
                                  </a:solidFill>
                                  <a:latin typeface="Cambria Math" panose="02040503050406030204" pitchFamily="18" charset="0"/>
                                </a:rPr>
                              </m:ctrlPr>
                            </m:fPr>
                            <m:num>
                              <m:sSub>
                                <m:sSubPr>
                                  <m:ctrlPr>
                                    <a:rPr lang="en-US" altLang="zh-CN" sz="3600" b="1" i="1" kern="1200">
                                      <a:solidFill>
                                        <a:prstClr val="black"/>
                                      </a:solidFill>
                                      <a:latin typeface="Cambria Math" panose="02040503050406030204" pitchFamily="18" charset="0"/>
                                    </a:rPr>
                                  </m:ctrlPr>
                                </m:sSubPr>
                                <m:e>
                                  <m:r>
                                    <a:rPr lang="en-US" altLang="zh-CN" sz="3600" b="1" i="1" kern="1200">
                                      <a:solidFill>
                                        <a:prstClr val="black"/>
                                      </a:solidFill>
                                      <a:latin typeface="Cambria Math" panose="02040503050406030204" pitchFamily="18" charset="0"/>
                                    </a:rPr>
                                    <m:t>𝑬</m:t>
                                  </m:r>
                                </m:e>
                                <m:sub>
                                  <m:r>
                                    <a:rPr lang="en-US" altLang="zh-CN" sz="3600" b="1" i="1" kern="1200">
                                      <a:solidFill>
                                        <a:prstClr val="black"/>
                                      </a:solidFill>
                                      <a:latin typeface="Cambria Math" panose="02040503050406030204" pitchFamily="18" charset="0"/>
                                    </a:rPr>
                                    <m:t>𝟎</m:t>
                                  </m:r>
                                </m:sub>
                              </m:sSub>
                            </m:num>
                            <m:den>
                              <m:sSub>
                                <m:sSubPr>
                                  <m:ctrlPr>
                                    <a:rPr lang="en-US" altLang="zh-CN" sz="3600" b="1" i="1" kern="1200">
                                      <a:solidFill>
                                        <a:prstClr val="black"/>
                                      </a:solidFill>
                                      <a:latin typeface="Cambria Math" panose="02040503050406030204" pitchFamily="18" charset="0"/>
                                    </a:rPr>
                                  </m:ctrlPr>
                                </m:sSubPr>
                                <m:e>
                                  <m:r>
                                    <a:rPr lang="en-US" altLang="zh-CN" sz="3600" b="1" i="1" kern="1200">
                                      <a:solidFill>
                                        <a:prstClr val="black"/>
                                      </a:solidFill>
                                      <a:latin typeface="Cambria Math" panose="02040503050406030204" pitchFamily="18" charset="0"/>
                                    </a:rPr>
                                    <m:t>𝑬</m:t>
                                  </m:r>
                                </m:e>
                                <m:sub>
                                  <m:r>
                                    <a:rPr lang="en-US" altLang="zh-CN" sz="3600" b="1" i="1" kern="1200">
                                      <a:solidFill>
                                        <a:prstClr val="black"/>
                                      </a:solidFill>
                                      <a:latin typeface="Cambria Math" panose="02040503050406030204" pitchFamily="18" charset="0"/>
                                    </a:rPr>
                                    <m:t>𝒄𝒓𝒊𝒕</m:t>
                                  </m:r>
                                </m:sub>
                              </m:sSub>
                            </m:den>
                          </m:f>
                          <m:r>
                            <a:rPr lang="en-US" altLang="zh-CN" sz="3600" b="1" i="1" kern="1200">
                              <a:solidFill>
                                <a:prstClr val="black"/>
                              </a:solidFill>
                              <a:latin typeface="Cambria Math" panose="02040503050406030204" pitchFamily="18" charset="0"/>
                            </a:rPr>
                            <m:t>)</m:t>
                          </m:r>
                        </m:den>
                      </m:f>
                    </m:oMath>
                  </m:oMathPara>
                </a14:m>
                <a:endParaRPr lang="zh-CN" altLang="en-US" sz="3600" b="1" kern="1200" dirty="0">
                  <a:solidFill>
                    <a:prstClr val="black"/>
                  </a:solidFill>
                  <a:latin typeface="Calibri" panose="020F0502020204030204"/>
                  <a:ea typeface="宋体" panose="02010600030101010101" pitchFamily="2" charset="-122"/>
                </a:endParaRPr>
              </a:p>
            </p:txBody>
          </p:sp>
        </mc:Choice>
        <mc:Fallback>
          <p:sp>
            <p:nvSpPr>
              <p:cNvPr id="2" name="文本框 1"/>
              <p:cNvSpPr txBox="1">
                <a:spLocks noRot="1" noChangeAspect="1" noMove="1" noResize="1" noEditPoints="1" noAdjustHandles="1" noChangeArrowheads="1" noChangeShapeType="1" noTextEdit="1"/>
              </p:cNvSpPr>
              <p:nvPr/>
            </p:nvSpPr>
            <p:spPr>
              <a:xfrm>
                <a:off x="14974783" y="972786"/>
                <a:ext cx="6191478" cy="1601657"/>
              </a:xfrm>
              <a:prstGeom prst="rect">
                <a:avLst/>
              </a:prstGeom>
              <a:blipFill>
                <a:blip r:embed="rId3"/>
                <a:stretch>
                  <a:fillRect/>
                </a:stretch>
              </a:blipFill>
            </p:spPr>
            <p:txBody>
              <a:bodyPr/>
              <a:lstStyle/>
              <a:p>
                <a:r>
                  <a:rPr lang="zh-CN" altLang="en-US">
                    <a:noFill/>
                  </a:rPr>
                  <a:t> </a:t>
                </a:r>
              </a:p>
            </p:txBody>
          </p:sp>
        </mc:Fallback>
      </mc:AlternateContent>
      <p:sp>
        <p:nvSpPr>
          <p:cNvPr id="3" name="文本框 2"/>
          <p:cNvSpPr txBox="1"/>
          <p:nvPr/>
        </p:nvSpPr>
        <p:spPr>
          <a:xfrm>
            <a:off x="16110238" y="2666841"/>
            <a:ext cx="4419928" cy="830997"/>
          </a:xfrm>
          <a:prstGeom prst="rect">
            <a:avLst/>
          </a:prstGeom>
          <a:noFill/>
        </p:spPr>
        <p:txBody>
          <a:bodyPr wrap="none" rtlCol="0">
            <a:spAutoFit/>
          </a:bodyPr>
          <a:lstStyle/>
          <a:p>
            <a:pPr defTabSz="1828800" hangingPunct="1">
              <a:lnSpc>
                <a:spcPct val="100000"/>
              </a:lnSpc>
              <a:spcBef>
                <a:spcPts val="0"/>
              </a:spcBef>
            </a:pPr>
            <a:r>
              <a:rPr lang="en-US" altLang="zh-CN" b="1" kern="1200" dirty="0">
                <a:solidFill>
                  <a:srgbClr val="C00000"/>
                </a:solidFill>
                <a:latin typeface="Calibri" panose="020F0502020204030204"/>
                <a:ea typeface="宋体" panose="02010600030101010101" pitchFamily="2" charset="-122"/>
              </a:rPr>
              <a:t>B approximation</a:t>
            </a:r>
            <a:endParaRPr lang="zh-CN" altLang="en-US" b="1" kern="1200" dirty="0">
              <a:solidFill>
                <a:srgbClr val="C00000"/>
              </a:solidFill>
              <a:latin typeface="Calibri" panose="020F0502020204030204"/>
              <a:ea typeface="宋体" panose="02010600030101010101" pitchFamily="2" charset="-122"/>
            </a:endParaRPr>
          </a:p>
        </p:txBody>
      </p:sp>
      <p:sp>
        <p:nvSpPr>
          <p:cNvPr id="5" name="文本框 4"/>
          <p:cNvSpPr txBox="1"/>
          <p:nvPr/>
        </p:nvSpPr>
        <p:spPr>
          <a:xfrm>
            <a:off x="14985665" y="4360895"/>
            <a:ext cx="9582206" cy="1815882"/>
          </a:xfrm>
          <a:prstGeom prst="rect">
            <a:avLst/>
          </a:prstGeom>
          <a:noFill/>
        </p:spPr>
        <p:txBody>
          <a:bodyPr wrap="square" rtlCol="0">
            <a:spAutoFit/>
          </a:bodyPr>
          <a:lstStyle/>
          <a:p>
            <a:pPr defTabSz="1828800" hangingPunct="1">
              <a:lnSpc>
                <a:spcPct val="100000"/>
              </a:lnSpc>
              <a:spcBef>
                <a:spcPts val="0"/>
              </a:spcBef>
            </a:pPr>
            <a:r>
              <a:rPr lang="en-US" altLang="zh-CN" b="1" kern="1200" dirty="0">
                <a:solidFill>
                  <a:prstClr val="black"/>
                </a:solidFill>
                <a:latin typeface="Calibri" panose="020F0502020204030204"/>
                <a:ea typeface="宋体" panose="02010600030101010101" pitchFamily="2" charset="-122"/>
              </a:rPr>
              <a:t>The age from B approx. is </a:t>
            </a:r>
            <a:r>
              <a:rPr lang="en-US" altLang="zh-CN" sz="5600" b="1" kern="1200" dirty="0">
                <a:solidFill>
                  <a:srgbClr val="FF0000"/>
                </a:solidFill>
                <a:latin typeface="Calibri" panose="020F0502020204030204"/>
                <a:ea typeface="宋体" panose="02010600030101010101" pitchFamily="2" charset="-122"/>
              </a:rPr>
              <a:t>1.14</a:t>
            </a:r>
            <a:r>
              <a:rPr lang="en-US" altLang="zh-CN" b="1" kern="1200" dirty="0">
                <a:solidFill>
                  <a:prstClr val="black"/>
                </a:solidFill>
                <a:latin typeface="Calibri" panose="020F0502020204030204"/>
                <a:ea typeface="宋体" panose="02010600030101010101" pitchFamily="2" charset="-122"/>
              </a:rPr>
              <a:t> and the age from fitting is </a:t>
            </a:r>
            <a:r>
              <a:rPr lang="en-US" altLang="zh-CN" sz="5600" b="1" kern="1200" dirty="0">
                <a:solidFill>
                  <a:srgbClr val="FF0000"/>
                </a:solidFill>
                <a:latin typeface="Calibri" panose="020F0502020204030204"/>
                <a:ea typeface="宋体" panose="02010600030101010101" pitchFamily="2" charset="-122"/>
              </a:rPr>
              <a:t>1.16</a:t>
            </a:r>
            <a:endParaRPr lang="zh-CN" altLang="en-US" sz="5600" b="1" kern="1200" dirty="0">
              <a:solidFill>
                <a:srgbClr val="FF0000"/>
              </a:solidFill>
              <a:latin typeface="Calibri" panose="020F0502020204030204"/>
              <a:ea typeface="宋体" panose="02010600030101010101" pitchFamily="2" charset="-122"/>
            </a:endParaRPr>
          </a:p>
        </p:txBody>
      </p:sp>
      <p:pic>
        <p:nvPicPr>
          <p:cNvPr id="10" name="图片 9"/>
          <p:cNvPicPr>
            <a:picLocks noChangeAspect="1"/>
          </p:cNvPicPr>
          <p:nvPr/>
        </p:nvPicPr>
        <p:blipFill>
          <a:blip r:embed="rId4"/>
          <a:stretch>
            <a:fillRect/>
          </a:stretch>
        </p:blipFill>
        <p:spPr>
          <a:xfrm>
            <a:off x="514142" y="2666840"/>
            <a:ext cx="13892912" cy="9607436"/>
          </a:xfrm>
          <a:prstGeom prst="rect">
            <a:avLst/>
          </a:prstGeom>
        </p:spPr>
      </p:pic>
      <p:sp>
        <p:nvSpPr>
          <p:cNvPr id="6" name="文本框 5"/>
          <p:cNvSpPr txBox="1"/>
          <p:nvPr/>
        </p:nvSpPr>
        <p:spPr>
          <a:xfrm>
            <a:off x="786808" y="527153"/>
            <a:ext cx="12814918" cy="1200329"/>
          </a:xfrm>
          <a:prstGeom prst="rect">
            <a:avLst/>
          </a:prstGeom>
          <a:noFill/>
        </p:spPr>
        <p:txBody>
          <a:bodyPr wrap="none" rtlCol="0">
            <a:spAutoFit/>
          </a:bodyPr>
          <a:lstStyle/>
          <a:p>
            <a:pPr defTabSz="1828800" hangingPunct="1">
              <a:lnSpc>
                <a:spcPct val="100000"/>
              </a:lnSpc>
              <a:spcBef>
                <a:spcPts val="0"/>
              </a:spcBef>
            </a:pPr>
            <a:r>
              <a:rPr lang="en-US" altLang="zh-CN" sz="7200" b="1" kern="1200" dirty="0">
                <a:solidFill>
                  <a:prstClr val="black"/>
                </a:solidFill>
                <a:latin typeface="Calibri" panose="020F0502020204030204"/>
                <a:ea typeface="宋体" panose="02010600030101010101" pitchFamily="2" charset="-122"/>
              </a:rPr>
              <a:t>Energy reconstruction for γ-rays</a:t>
            </a:r>
            <a:endParaRPr lang="zh-CN" altLang="en-US" sz="7200" b="1" kern="1200" dirty="0">
              <a:solidFill>
                <a:prstClr val="black"/>
              </a:solidFill>
              <a:latin typeface="Calibri" panose="020F0502020204030204"/>
              <a:ea typeface="宋体" panose="02010600030101010101" pitchFamily="2" charset="-122"/>
            </a:endParaRPr>
          </a:p>
        </p:txBody>
      </p:sp>
      <p:sp>
        <p:nvSpPr>
          <p:cNvPr id="8" name="文本框 7"/>
          <p:cNvSpPr txBox="1"/>
          <p:nvPr/>
        </p:nvSpPr>
        <p:spPr>
          <a:xfrm>
            <a:off x="5114763" y="8037689"/>
            <a:ext cx="7208255" cy="1200329"/>
          </a:xfrm>
          <a:prstGeom prst="rect">
            <a:avLst/>
          </a:prstGeom>
          <a:noFill/>
        </p:spPr>
        <p:txBody>
          <a:bodyPr wrap="none" rtlCol="0">
            <a:spAutoFit/>
          </a:bodyPr>
          <a:lstStyle/>
          <a:p>
            <a:pPr defTabSz="1828800" hangingPunct="1">
              <a:lnSpc>
                <a:spcPct val="100000"/>
              </a:lnSpc>
              <a:spcBef>
                <a:spcPts val="0"/>
              </a:spcBef>
            </a:pPr>
            <a:r>
              <a:rPr lang="en-US" altLang="zh-CN" sz="7200" b="1" kern="1200" dirty="0">
                <a:solidFill>
                  <a:srgbClr val="FF0000"/>
                </a:solidFill>
                <a:latin typeface="Calibri" panose="020F0502020204030204"/>
                <a:ea typeface="宋体" panose="02010600030101010101" pitchFamily="2" charset="-122"/>
              </a:rPr>
              <a:t>870 </a:t>
            </a:r>
            <a:r>
              <a:rPr lang="en-US" altLang="zh-CN" sz="7200" b="1" kern="1200" dirty="0" err="1">
                <a:solidFill>
                  <a:srgbClr val="FF0000"/>
                </a:solidFill>
                <a:latin typeface="Calibri" panose="020F0502020204030204"/>
                <a:ea typeface="宋体" panose="02010600030101010101" pitchFamily="2" charset="-122"/>
              </a:rPr>
              <a:t>TeV</a:t>
            </a:r>
            <a:r>
              <a:rPr lang="en-US" altLang="zh-CN" sz="7200" b="1" kern="1200" dirty="0">
                <a:solidFill>
                  <a:srgbClr val="FF0000"/>
                </a:solidFill>
                <a:latin typeface="Calibri" panose="020F0502020204030204"/>
                <a:ea typeface="宋体" panose="02010600030101010101" pitchFamily="2" charset="-122"/>
              </a:rPr>
              <a:t> from Crab</a:t>
            </a:r>
            <a:endParaRPr lang="zh-CN" altLang="en-US" sz="7200" b="1" kern="1200" dirty="0">
              <a:solidFill>
                <a:srgbClr val="FF0000"/>
              </a:solidFill>
              <a:latin typeface="Calibri" panose="020F0502020204030204"/>
              <a:ea typeface="宋体" panose="02010600030101010101" pitchFamily="2" charset="-122"/>
            </a:endParaRPr>
          </a:p>
        </p:txBody>
      </p:sp>
      <p:pic>
        <p:nvPicPr>
          <p:cNvPr id="9" name="图片 8">
            <a:extLst>
              <a:ext uri="{FF2B5EF4-FFF2-40B4-BE49-F238E27FC236}">
                <a16:creationId xmlns:a16="http://schemas.microsoft.com/office/drawing/2014/main" id="{52949642-009F-4EA3-A8A2-CF9A594E3513}"/>
              </a:ext>
            </a:extLst>
          </p:cNvPr>
          <p:cNvPicPr>
            <a:picLocks noChangeAspect="1"/>
          </p:cNvPicPr>
          <p:nvPr/>
        </p:nvPicPr>
        <p:blipFill>
          <a:blip r:embed="rId5"/>
          <a:stretch>
            <a:fillRect/>
          </a:stretch>
        </p:blipFill>
        <p:spPr>
          <a:xfrm>
            <a:off x="5889818" y="2118854"/>
            <a:ext cx="8801100" cy="2019300"/>
          </a:xfrm>
          <a:prstGeom prst="rect">
            <a:avLst/>
          </a:prstGeom>
        </p:spPr>
      </p:pic>
    </p:spTree>
    <p:extLst>
      <p:ext uri="{BB962C8B-B14F-4D97-AF65-F5344CB8AC3E}">
        <p14:creationId xmlns:p14="http://schemas.microsoft.com/office/powerpoint/2010/main" val="19740055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797631" y="1335085"/>
            <a:ext cx="16732332" cy="2651126"/>
          </a:xfrm>
        </p:spPr>
        <p:txBody>
          <a:bodyPr>
            <a:normAutofit fontScale="90000"/>
          </a:bodyPr>
          <a:lstStyle/>
          <a:p>
            <a:r>
              <a:rPr lang="en-US" altLang="zh-CN" dirty="0"/>
              <a:t>Energy reconstruction</a:t>
            </a:r>
            <a:br>
              <a:rPr lang="en-US" altLang="zh-CN" dirty="0"/>
            </a:br>
            <a:r>
              <a:rPr lang="en-US" altLang="zh-CN" sz="6200" b="1" dirty="0">
                <a:solidFill>
                  <a:srgbClr val="FF0000"/>
                </a:solidFill>
                <a:latin typeface="华文新魏" panose="02010800040101010101" pitchFamily="2" charset="-122"/>
                <a:ea typeface="华文新魏" panose="02010800040101010101" pitchFamily="2" charset="-122"/>
              </a:rPr>
              <a:t>method 1 </a:t>
            </a:r>
            <a:r>
              <a:rPr lang="en-US" altLang="zh-CN" sz="4400" b="1" dirty="0">
                <a:solidFill>
                  <a:srgbClr val="FF0000"/>
                </a:solidFill>
                <a:latin typeface="华文新魏" panose="02010800040101010101" pitchFamily="2" charset="-122"/>
                <a:ea typeface="华文新魏" panose="02010800040101010101" pitchFamily="2" charset="-122"/>
              </a:rPr>
              <a:t>(particle density at 50 m</a:t>
            </a:r>
            <a:r>
              <a:rPr lang="zh-CN" altLang="en-US" sz="4400" b="1" dirty="0">
                <a:solidFill>
                  <a:srgbClr val="FF0000"/>
                </a:solidFill>
                <a:latin typeface="华文新魏" panose="02010800040101010101" pitchFamily="2" charset="-122"/>
                <a:ea typeface="华文新魏" panose="02010800040101010101" pitchFamily="2" charset="-122"/>
              </a:rPr>
              <a:t> </a:t>
            </a:r>
            <a:r>
              <a:rPr lang="en-US" altLang="zh-CN" sz="4400" b="1" dirty="0">
                <a:solidFill>
                  <a:srgbClr val="FF0000"/>
                </a:solidFill>
                <a:latin typeface="华文新魏" panose="02010800040101010101" pitchFamily="2" charset="-122"/>
                <a:ea typeface="华文新魏" panose="02010800040101010101" pitchFamily="2" charset="-122"/>
              </a:rPr>
              <a:t>from shower axis)</a:t>
            </a:r>
            <a:br>
              <a:rPr lang="en-US" altLang="zh-CN" sz="6200" b="1" dirty="0">
                <a:solidFill>
                  <a:srgbClr val="FF0000"/>
                </a:solidFill>
                <a:latin typeface="华文新魏" panose="02010800040101010101" pitchFamily="2" charset="-122"/>
                <a:ea typeface="华文新魏" panose="02010800040101010101" pitchFamily="2" charset="-122"/>
              </a:rPr>
            </a:br>
            <a:r>
              <a:rPr lang="en-US" altLang="zh-CN" sz="4800" dirty="0">
                <a:solidFill>
                  <a:srgbClr val="002060"/>
                </a:solidFill>
                <a:latin typeface="华文楷体" panose="02010600040101010101" pitchFamily="2" charset="-122"/>
                <a:ea typeface="华文楷体" panose="02010600040101010101" pitchFamily="2" charset="-122"/>
              </a:rPr>
              <a:t>(theta&lt;20,core at center of ¼ km2a array, size&gt;10000</a:t>
            </a:r>
            <a:r>
              <a:rPr lang="en-US" altLang="zh-CN" sz="4800" dirty="0">
                <a:latin typeface="华文楷体" panose="02010600040101010101" pitchFamily="2" charset="-122"/>
                <a:ea typeface="华文楷体" panose="02010600040101010101" pitchFamily="2" charset="-122"/>
              </a:rPr>
              <a:t>)</a:t>
            </a:r>
            <a:endParaRPr lang="zh-CN" altLang="en-US" sz="4800" dirty="0">
              <a:latin typeface="华文楷体" panose="02010600040101010101" pitchFamily="2" charset="-122"/>
              <a:ea typeface="华文楷体" panose="02010600040101010101" pitchFamily="2" charset="-122"/>
            </a:endParaRPr>
          </a:p>
        </p:txBody>
      </p:sp>
      <p:sp>
        <p:nvSpPr>
          <p:cNvPr id="4" name="文本框 3"/>
          <p:cNvSpPr txBox="1"/>
          <p:nvPr/>
        </p:nvSpPr>
        <p:spPr>
          <a:xfrm>
            <a:off x="473165" y="11842306"/>
            <a:ext cx="11537902" cy="1077218"/>
          </a:xfrm>
          <a:prstGeom prst="rect">
            <a:avLst/>
          </a:prstGeom>
          <a:noFill/>
        </p:spPr>
        <p:txBody>
          <a:bodyPr wrap="none" rtlCol="0">
            <a:spAutoFit/>
          </a:bodyPr>
          <a:lstStyle/>
          <a:p>
            <a:pPr defTabSz="1828800" hangingPunct="1">
              <a:lnSpc>
                <a:spcPct val="100000"/>
              </a:lnSpc>
              <a:spcBef>
                <a:spcPts val="0"/>
              </a:spcBef>
            </a:pPr>
            <a:r>
              <a:rPr lang="en-US" altLang="zh-CN" sz="6400" b="1" kern="1200" dirty="0">
                <a:solidFill>
                  <a:srgbClr val="4472C4">
                    <a:lumMod val="50000"/>
                  </a:srgbClr>
                </a:solidFill>
                <a:latin typeface="Calibri" panose="020F0502020204030204"/>
                <a:ea typeface="宋体" panose="02010600030101010101" pitchFamily="2" charset="-122"/>
              </a:rPr>
              <a:t>insensitive to shower fluctuation</a:t>
            </a:r>
            <a:endParaRPr lang="zh-CN" altLang="en-US" sz="6400" b="1" kern="1200" dirty="0">
              <a:solidFill>
                <a:srgbClr val="4472C4">
                  <a:lumMod val="50000"/>
                </a:srgbClr>
              </a:solidFill>
              <a:latin typeface="Calibri" panose="020F0502020204030204"/>
              <a:ea typeface="宋体" panose="02010600030101010101" pitchFamily="2" charset="-122"/>
            </a:endParaRPr>
          </a:p>
        </p:txBody>
      </p:sp>
      <p:pic>
        <p:nvPicPr>
          <p:cNvPr id="9" name="图片 8">
            <a:extLst>
              <a:ext uri="{FF2B5EF4-FFF2-40B4-BE49-F238E27FC236}">
                <a16:creationId xmlns:a16="http://schemas.microsoft.com/office/drawing/2014/main" id="{0CC2AD17-D7E2-4700-A928-21B6A488A0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30629" y="4990820"/>
            <a:ext cx="6113695" cy="5744887"/>
          </a:xfrm>
          <a:prstGeom prst="rect">
            <a:avLst/>
          </a:prstGeom>
        </p:spPr>
      </p:pic>
      <p:pic>
        <p:nvPicPr>
          <p:cNvPr id="14" name="内容占位符 19">
            <a:extLst>
              <a:ext uri="{FF2B5EF4-FFF2-40B4-BE49-F238E27FC236}">
                <a16:creationId xmlns:a16="http://schemas.microsoft.com/office/drawing/2014/main" id="{4524D34A-08E3-4638-8DF5-2CAACC350E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1939" y="5058887"/>
            <a:ext cx="9251739" cy="5897683"/>
          </a:xfrm>
          <a:prstGeom prst="rect">
            <a:avLst/>
          </a:prstGeom>
        </p:spPr>
      </p:pic>
      <p:sp>
        <p:nvSpPr>
          <p:cNvPr id="15" name="矩形 14">
            <a:extLst>
              <a:ext uri="{FF2B5EF4-FFF2-40B4-BE49-F238E27FC236}">
                <a16:creationId xmlns:a16="http://schemas.microsoft.com/office/drawing/2014/main" id="{98C15185-F668-4E0B-9B1F-7A8DA09C9126}"/>
              </a:ext>
            </a:extLst>
          </p:cNvPr>
          <p:cNvSpPr/>
          <p:nvPr/>
        </p:nvSpPr>
        <p:spPr>
          <a:xfrm>
            <a:off x="3382890" y="3986211"/>
            <a:ext cx="3194890" cy="7711808"/>
          </a:xfrm>
          <a:prstGeom prst="rect">
            <a:avLst/>
          </a:prstGeom>
          <a:noFill/>
          <a:ln w="38100">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panose="020F0502020204030204"/>
              <a:ea typeface="宋体" panose="02010600030101010101" pitchFamily="2" charset="-122"/>
            </a:endParaRPr>
          </a:p>
        </p:txBody>
      </p:sp>
      <p:pic>
        <p:nvPicPr>
          <p:cNvPr id="16" name="图片 15">
            <a:extLst>
              <a:ext uri="{FF2B5EF4-FFF2-40B4-BE49-F238E27FC236}">
                <a16:creationId xmlns:a16="http://schemas.microsoft.com/office/drawing/2014/main" id="{04DF5808-AEB3-4F34-A17F-1FBFE4D3F4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99692" y="4948523"/>
            <a:ext cx="6113695" cy="5744887"/>
          </a:xfrm>
          <a:prstGeom prst="rect">
            <a:avLst/>
          </a:prstGeom>
        </p:spPr>
      </p:pic>
      <p:pic>
        <p:nvPicPr>
          <p:cNvPr id="17" name="图片 16">
            <a:extLst>
              <a:ext uri="{FF2B5EF4-FFF2-40B4-BE49-F238E27FC236}">
                <a16:creationId xmlns:a16="http://schemas.microsoft.com/office/drawing/2014/main" id="{0B025321-8C0F-4FC6-BA3E-5F1CF7EB97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882426" y="4990820"/>
            <a:ext cx="8328877" cy="5897683"/>
          </a:xfrm>
          <a:prstGeom prst="rect">
            <a:avLst/>
          </a:prstGeom>
        </p:spPr>
      </p:pic>
    </p:spTree>
    <p:extLst>
      <p:ext uri="{BB962C8B-B14F-4D97-AF65-F5344CB8AC3E}">
        <p14:creationId xmlns:p14="http://schemas.microsoft.com/office/powerpoint/2010/main" val="34790943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6D0E288F-9CCD-4B77-B527-D184C1FE9B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4387" y="6943867"/>
            <a:ext cx="6400796" cy="5270306"/>
          </a:xfrm>
          <a:prstGeom prst="rect">
            <a:avLst/>
          </a:prstGeom>
        </p:spPr>
      </p:pic>
      <p:pic>
        <p:nvPicPr>
          <p:cNvPr id="5" name="图片 4">
            <a:extLst>
              <a:ext uri="{FF2B5EF4-FFF2-40B4-BE49-F238E27FC236}">
                <a16:creationId xmlns:a16="http://schemas.microsoft.com/office/drawing/2014/main" id="{4AE774D7-EED0-4383-9C57-7740F423EE45}"/>
              </a:ext>
            </a:extLst>
          </p:cNvPr>
          <p:cNvPicPr>
            <a:picLocks noChangeAspect="1"/>
          </p:cNvPicPr>
          <p:nvPr/>
        </p:nvPicPr>
        <p:blipFill rotWithShape="1">
          <a:blip r:embed="rId4"/>
          <a:srcRect l="1648"/>
          <a:stretch/>
        </p:blipFill>
        <p:spPr>
          <a:xfrm>
            <a:off x="7006442" y="3441482"/>
            <a:ext cx="16679390" cy="10274518"/>
          </a:xfrm>
          <a:prstGeom prst="rect">
            <a:avLst/>
          </a:prstGeom>
        </p:spPr>
      </p:pic>
      <mc:AlternateContent xmlns:mc="http://schemas.openxmlformats.org/markup-compatibility/2006">
        <mc:Choice xmlns:a14="http://schemas.microsoft.com/office/drawing/2010/main" Requires="a14">
          <p:sp>
            <p:nvSpPr>
              <p:cNvPr id="2" name="标题 1">
                <a:extLst>
                  <a:ext uri="{FF2B5EF4-FFF2-40B4-BE49-F238E27FC236}">
                    <a16:creationId xmlns:a16="http://schemas.microsoft.com/office/drawing/2014/main" id="{B81C8A2A-EEB8-4B66-94EA-D70A151D86FB}"/>
                  </a:ext>
                </a:extLst>
              </p:cNvPr>
              <p:cNvSpPr>
                <a:spLocks noGrp="1"/>
              </p:cNvSpPr>
              <p:nvPr>
                <p:ph type="title"/>
              </p:nvPr>
            </p:nvSpPr>
            <p:spPr>
              <a:xfrm>
                <a:off x="7415896" y="207685"/>
                <a:ext cx="12594768" cy="3681534"/>
              </a:xfrm>
            </p:spPr>
            <p:txBody>
              <a:bodyPr>
                <a:normAutofit fontScale="90000"/>
              </a:bodyPr>
              <a:lstStyle/>
              <a:p>
                <a14:m>
                  <m:oMathPara xmlns:m="http://schemas.openxmlformats.org/officeDocument/2006/math">
                    <m:oMathParaPr>
                      <m:jc m:val="centerGroup"/>
                    </m:oMathParaPr>
                    <m:oMath xmlns:m="http://schemas.openxmlformats.org/officeDocument/2006/math">
                      <m:r>
                        <m:rPr>
                          <m:sty m:val="p"/>
                        </m:rPr>
                        <a:rPr lang="en-US" altLang="zh-CN" b="0" i="0" smtClean="0">
                          <a:latin typeface="Cambria Math" panose="02040503050406030204" pitchFamily="18" charset="0"/>
                        </a:rPr>
                        <m:t>The</m:t>
                      </m:r>
                      <m:r>
                        <a:rPr lang="en-US" altLang="zh-CN" b="0" i="0" smtClean="0">
                          <a:latin typeface="Cambria Math" panose="02040503050406030204" pitchFamily="18" charset="0"/>
                        </a:rPr>
                        <m:t> </m:t>
                      </m:r>
                      <m:r>
                        <m:rPr>
                          <m:sty m:val="p"/>
                        </m:rPr>
                        <a:rPr lang="en-US" altLang="zh-CN" b="0" i="0" smtClean="0">
                          <a:latin typeface="Cambria Math" panose="02040503050406030204" pitchFamily="18" charset="0"/>
                        </a:rPr>
                        <m:t>moon</m:t>
                      </m:r>
                      <m:r>
                        <a:rPr lang="en-US" altLang="zh-CN" b="0" i="0" smtClean="0">
                          <a:latin typeface="Cambria Math" panose="02040503050406030204" pitchFamily="18" charset="0"/>
                        </a:rPr>
                        <m:t> </m:t>
                      </m:r>
                      <m:r>
                        <m:rPr>
                          <m:sty m:val="p"/>
                        </m:rPr>
                        <a:rPr lang="en-US" altLang="zh-CN" b="0" i="0" smtClean="0">
                          <a:latin typeface="Cambria Math" panose="02040503050406030204" pitchFamily="18" charset="0"/>
                        </a:rPr>
                        <m:t>shadow</m:t>
                      </m:r>
                      <m:r>
                        <a:rPr lang="en-US" altLang="zh-CN" b="0" i="0" smtClean="0">
                          <a:latin typeface="Cambria Math" panose="02040503050406030204" pitchFamily="18" charset="0"/>
                        </a:rPr>
                        <m:t> </m:t>
                      </m:r>
                      <m:r>
                        <m:rPr>
                          <m:sty m:val="p"/>
                        </m:rPr>
                        <a:rPr lang="en-US" altLang="zh-CN" b="0" i="0" smtClean="0">
                          <a:latin typeface="Cambria Math" panose="02040503050406030204" pitchFamily="18" charset="0"/>
                        </a:rPr>
                        <m:t>measured</m:t>
                      </m:r>
                    </m:oMath>
                    <m:oMath xmlns:m="http://schemas.openxmlformats.org/officeDocument/2006/math">
                      <m:r>
                        <a:rPr lang="en-US" altLang="zh-CN" b="0" i="0" smtClean="0">
                          <a:latin typeface="Cambria Math" panose="02040503050406030204" pitchFamily="18" charset="0"/>
                        </a:rPr>
                        <m:t> </m:t>
                      </m:r>
                      <m:r>
                        <m:rPr>
                          <m:sty m:val="p"/>
                        </m:rPr>
                        <a:rPr lang="en-US" altLang="zh-CN" b="0" i="0" smtClean="0">
                          <a:latin typeface="Cambria Math" panose="02040503050406030204" pitchFamily="18" charset="0"/>
                        </a:rPr>
                        <m:t>using</m:t>
                      </m:r>
                      <m:r>
                        <a:rPr lang="en-US" altLang="zh-CN" b="0" i="0" smtClean="0">
                          <a:latin typeface="Cambria Math" panose="02040503050406030204" pitchFamily="18" charset="0"/>
                        </a:rPr>
                        <m:t> </m:t>
                      </m:r>
                      <m:r>
                        <m:rPr>
                          <m:sty m:val="p"/>
                        </m:rPr>
                        <a:rPr lang="en-US" altLang="zh-CN" b="0" i="0" smtClean="0">
                          <a:latin typeface="Cambria Math" panose="02040503050406030204" pitchFamily="18" charset="0"/>
                        </a:rPr>
                        <m:t>showers</m:t>
                      </m:r>
                      <m:r>
                        <a:rPr lang="en-US" altLang="zh-CN" b="0" i="0" smtClean="0">
                          <a:latin typeface="Cambria Math" panose="02040503050406030204" pitchFamily="18" charset="0"/>
                        </a:rPr>
                        <m:t> </m:t>
                      </m:r>
                      <m:r>
                        <m:rPr>
                          <m:sty m:val="p"/>
                        </m:rPr>
                        <a:rPr lang="en-US" altLang="zh-CN" b="0" i="0" smtClean="0">
                          <a:latin typeface="Cambria Math" panose="02040503050406030204" pitchFamily="18" charset="0"/>
                        </a:rPr>
                        <m:t>with</m:t>
                      </m:r>
                      <m:r>
                        <a:rPr lang="en-US" altLang="zh-CN" b="0" i="0" smtClean="0">
                          <a:latin typeface="Cambria Math" panose="02040503050406030204" pitchFamily="18" charset="0"/>
                        </a:rPr>
                        <m:t> </m:t>
                      </m:r>
                      <m:sSub>
                        <m:sSubPr>
                          <m:ctrlPr>
                            <a:rPr lang="en-US" altLang="zh-CN" b="0" i="1" smtClean="0">
                              <a:latin typeface="Cambria Math" panose="02040503050406030204" pitchFamily="18" charset="0"/>
                            </a:rPr>
                          </m:ctrlPr>
                        </m:sSubPr>
                        <m:e>
                          <m:r>
                            <a:rPr lang="en-US" altLang="zh-CN" b="0" i="1" smtClean="0">
                              <a:latin typeface="Cambria Math" panose="02040503050406030204" pitchFamily="18" charset="0"/>
                            </a:rPr>
                            <m:t>𝑁</m:t>
                          </m:r>
                        </m:e>
                        <m:sub>
                          <m:r>
                            <a:rPr lang="en-US" altLang="zh-CN" b="0" i="1" smtClean="0">
                              <a:latin typeface="Cambria Math" panose="02040503050406030204" pitchFamily="18" charset="0"/>
                            </a:rPr>
                            <m:t>𝑒</m:t>
                          </m:r>
                          <m:r>
                            <a:rPr lang="en-US" altLang="zh-CN" b="0" i="1" smtClean="0">
                              <a:latin typeface="Cambria Math" panose="02040503050406030204" pitchFamily="18" charset="0"/>
                            </a:rPr>
                            <m:t>𝜇</m:t>
                          </m:r>
                        </m:sub>
                      </m:sSub>
                    </m:oMath>
                  </m:oMathPara>
                </a14:m>
                <a:endParaRPr lang="zh-CN" altLang="en-US" dirty="0"/>
              </a:p>
            </p:txBody>
          </p:sp>
        </mc:Choice>
        <mc:Fallback>
          <p:sp>
            <p:nvSpPr>
              <p:cNvPr id="2" name="标题 1">
                <a:extLst>
                  <a:ext uri="{FF2B5EF4-FFF2-40B4-BE49-F238E27FC236}">
                    <a16:creationId xmlns:a16="http://schemas.microsoft.com/office/drawing/2014/main" id="{B81C8A2A-EEB8-4B66-94EA-D70A151D86FB}"/>
                  </a:ext>
                </a:extLst>
              </p:cNvPr>
              <p:cNvSpPr>
                <a:spLocks noGrp="1" noRot="1" noChangeAspect="1" noMove="1" noResize="1" noEditPoints="1" noAdjustHandles="1" noChangeArrowheads="1" noChangeShapeType="1" noTextEdit="1"/>
              </p:cNvSpPr>
              <p:nvPr>
                <p:ph type="title"/>
              </p:nvPr>
            </p:nvSpPr>
            <p:spPr>
              <a:xfrm>
                <a:off x="7415896" y="207685"/>
                <a:ext cx="12594768" cy="3681534"/>
              </a:xfrm>
              <a:blipFill>
                <a:blip r:embed="rId5"/>
                <a:stretch>
                  <a:fillRect/>
                </a:stretch>
              </a:blipFill>
            </p:spPr>
            <p:txBody>
              <a:bodyPr/>
              <a:lstStyle/>
              <a:p>
                <a:r>
                  <a:rPr lang="zh-CN" altLang="en-US">
                    <a:noFill/>
                  </a:rPr>
                  <a:t> </a:t>
                </a:r>
              </a:p>
            </p:txBody>
          </p:sp>
        </mc:Fallback>
      </mc:AlternateContent>
      <p:sp>
        <p:nvSpPr>
          <p:cNvPr id="3" name="文本框 2">
            <a:extLst>
              <a:ext uri="{FF2B5EF4-FFF2-40B4-BE49-F238E27FC236}">
                <a16:creationId xmlns:a16="http://schemas.microsoft.com/office/drawing/2014/main" id="{785A69CF-F558-40CA-8928-75410EF9C9E5}"/>
              </a:ext>
            </a:extLst>
          </p:cNvPr>
          <p:cNvSpPr txBox="1"/>
          <p:nvPr/>
        </p:nvSpPr>
        <p:spPr>
          <a:xfrm>
            <a:off x="1213433" y="1686296"/>
            <a:ext cx="5054589" cy="4902881"/>
          </a:xfrm>
          <a:prstGeom prst="rect">
            <a:avLst/>
          </a:prstGeom>
          <a:noFill/>
        </p:spPr>
        <p:txBody>
          <a:bodyPr wrap="none" rtlCol="0">
            <a:spAutoFit/>
          </a:bodyPr>
          <a:lstStyle/>
          <a:p>
            <a:r>
              <a:rPr lang="en-US" altLang="zh-CN" sz="8800" b="1" dirty="0"/>
              <a:t>Absolute </a:t>
            </a:r>
          </a:p>
          <a:p>
            <a:r>
              <a:rPr lang="en-US" altLang="zh-CN" sz="8800" b="1" dirty="0"/>
              <a:t>Energy</a:t>
            </a:r>
          </a:p>
          <a:p>
            <a:r>
              <a:rPr lang="en-US" altLang="zh-CN" sz="8800" b="1" dirty="0"/>
              <a:t>Scale</a:t>
            </a:r>
            <a:endParaRPr lang="zh-CN" altLang="en-US" b="1" dirty="0"/>
          </a:p>
        </p:txBody>
      </p:sp>
    </p:spTree>
    <p:extLst>
      <p:ext uri="{BB962C8B-B14F-4D97-AF65-F5344CB8AC3E}">
        <p14:creationId xmlns:p14="http://schemas.microsoft.com/office/powerpoint/2010/main" val="37435633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AB4FD2F-BE57-4314-8CB3-CC5325DB11BE}"/>
              </a:ext>
            </a:extLst>
          </p:cNvPr>
          <p:cNvSpPr>
            <a:spLocks noGrp="1"/>
          </p:cNvSpPr>
          <p:nvPr>
            <p:ph type="title"/>
          </p:nvPr>
        </p:nvSpPr>
        <p:spPr/>
        <p:txBody>
          <a:bodyPr/>
          <a:lstStyle/>
          <a:p>
            <a:r>
              <a:rPr lang="en-US" altLang="zh-CN" b="1" dirty="0"/>
              <a:t>Deflect angle and &lt;z&gt; as a function of </a:t>
            </a:r>
            <a:r>
              <a:rPr lang="en-US" altLang="zh-CN" b="1" dirty="0" err="1"/>
              <a:t>N</a:t>
            </a:r>
            <a:r>
              <a:rPr lang="en-US" altLang="zh-CN" b="1" baseline="-25000" dirty="0" err="1"/>
              <a:t>eμ</a:t>
            </a:r>
            <a:endParaRPr lang="zh-CN" altLang="en-US" b="1" baseline="-25000" dirty="0"/>
          </a:p>
        </p:txBody>
      </p:sp>
      <mc:AlternateContent xmlns:mc="http://schemas.openxmlformats.org/markup-compatibility/2006">
        <mc:Choice xmlns:a14="http://schemas.microsoft.com/office/drawing/2010/main" Requires="a14">
          <p:sp>
            <p:nvSpPr>
              <p:cNvPr id="3" name="内容占位符 2">
                <a:extLst>
                  <a:ext uri="{FF2B5EF4-FFF2-40B4-BE49-F238E27FC236}">
                    <a16:creationId xmlns:a16="http://schemas.microsoft.com/office/drawing/2014/main" id="{CC927F4F-F035-4098-A85A-A83ABA382E77}"/>
                  </a:ext>
                </a:extLst>
              </p:cNvPr>
              <p:cNvSpPr>
                <a:spLocks noGrp="1"/>
              </p:cNvSpPr>
              <p:nvPr>
                <p:ph idx="1"/>
              </p:nvPr>
            </p:nvSpPr>
            <p:spPr>
              <a:xfrm>
                <a:off x="4775861" y="3028206"/>
                <a:ext cx="10757065" cy="3946195"/>
              </a:xfrm>
            </p:spPr>
            <p:txBody>
              <a:bodyPr/>
              <a:lstStyle/>
              <a:p>
                <a:pPr marL="342900" indent="-342900">
                  <a:lnSpc>
                    <a:spcPct val="120000"/>
                  </a:lnSpc>
                  <a:buFont typeface="Wingdings" panose="05000000000000000000" pitchFamily="2" charset="2"/>
                  <a:buChar char="Ø"/>
                </a:pPr>
                <a:r>
                  <a:rPr lang="en-US" altLang="zh-CN" sz="4000" b="1" dirty="0">
                    <a:latin typeface="AAAAAF+Raleway-Bold"/>
                  </a:rPr>
                  <a:t>Systematic uncertainties:</a:t>
                </a:r>
              </a:p>
              <a:p>
                <a:pPr marL="800100" lvl="1" indent="-342900">
                  <a:lnSpc>
                    <a:spcPct val="120000"/>
                  </a:lnSpc>
                </a:pPr>
                <a:r>
                  <a:rPr lang="en-US" altLang="zh-CN" sz="4000" dirty="0">
                    <a:latin typeface="AAAAAF+Raleway-Bold"/>
                  </a:rPr>
                  <a:t>Geomagnetic field model:</a:t>
                </a:r>
                <a:r>
                  <a:rPr lang="zh-CN" altLang="en-US" sz="4000" dirty="0">
                    <a:latin typeface="AAAAAF+Raleway-Bold"/>
                  </a:rPr>
                  <a:t> </a:t>
                </a:r>
                <a:r>
                  <a:rPr lang="en-US" altLang="zh-CN" sz="4000" dirty="0">
                    <a:latin typeface="Cambria Math" panose="02040503050406030204" pitchFamily="18" charset="0"/>
                    <a:ea typeface="Cambria Math" panose="02040503050406030204" pitchFamily="18" charset="0"/>
                  </a:rPr>
                  <a:t>&lt;1%</a:t>
                </a:r>
              </a:p>
              <a:p>
                <a:pPr marL="800100" lvl="1" indent="-342900">
                  <a:lnSpc>
                    <a:spcPct val="120000"/>
                  </a:lnSpc>
                </a:pPr>
                <a:r>
                  <a:rPr lang="en-US" altLang="zh-CN" sz="4000" dirty="0">
                    <a:latin typeface="AAAAAF+Raleway-Bold"/>
                  </a:rPr>
                  <a:t>Estimation of </a:t>
                </a:r>
                <a14:m>
                  <m:oMath xmlns:m="http://schemas.openxmlformats.org/officeDocument/2006/math">
                    <m:d>
                      <m:dPr>
                        <m:begChr m:val="⟨"/>
                        <m:endChr m:val="⟩"/>
                        <m:ctrlPr>
                          <a:rPr lang="en-US" altLang="zh-CN" sz="4000" i="1">
                            <a:latin typeface="Cambria Math" panose="02040503050406030204" pitchFamily="18" charset="0"/>
                          </a:rPr>
                        </m:ctrlPr>
                      </m:dPr>
                      <m:e>
                        <m:r>
                          <m:rPr>
                            <m:sty m:val="p"/>
                          </m:rPr>
                          <a:rPr lang="en-US" altLang="zh-CN" sz="4000" i="1">
                            <a:latin typeface="Cambria Math" panose="02040503050406030204" pitchFamily="18" charset="0"/>
                          </a:rPr>
                          <m:t>Z</m:t>
                        </m:r>
                      </m:e>
                    </m:d>
                  </m:oMath>
                </a14:m>
                <a:r>
                  <a:rPr lang="en-US" altLang="zh-CN" sz="4000" dirty="0">
                    <a:latin typeface="AAAAAF+Raleway-Bold"/>
                  </a:rPr>
                  <a:t>: </a:t>
                </a:r>
                <a:r>
                  <a:rPr lang="en-US" altLang="zh-CN" sz="4000" dirty="0">
                    <a:latin typeface="Cambria Math" panose="02040503050406030204" pitchFamily="18" charset="0"/>
                    <a:ea typeface="Cambria Math" panose="02040503050406030204" pitchFamily="18" charset="0"/>
                  </a:rPr>
                  <a:t>2%~17%</a:t>
                </a:r>
              </a:p>
              <a:p>
                <a:endParaRPr lang="zh-CN" altLang="en-US" dirty="0"/>
              </a:p>
            </p:txBody>
          </p:sp>
        </mc:Choice>
        <mc:Fallback>
          <p:sp>
            <p:nvSpPr>
              <p:cNvPr id="3" name="内容占位符 2">
                <a:extLst>
                  <a:ext uri="{FF2B5EF4-FFF2-40B4-BE49-F238E27FC236}">
                    <a16:creationId xmlns:a16="http://schemas.microsoft.com/office/drawing/2014/main" id="{CC927F4F-F035-4098-A85A-A83ABA382E77}"/>
                  </a:ext>
                </a:extLst>
              </p:cNvPr>
              <p:cNvSpPr>
                <a:spLocks noGrp="1" noRot="1" noChangeAspect="1" noMove="1" noResize="1" noEditPoints="1" noAdjustHandles="1" noChangeArrowheads="1" noChangeShapeType="1" noTextEdit="1"/>
              </p:cNvSpPr>
              <p:nvPr>
                <p:ph idx="1"/>
              </p:nvPr>
            </p:nvSpPr>
            <p:spPr>
              <a:xfrm>
                <a:off x="4775861" y="3028206"/>
                <a:ext cx="10757065" cy="3946195"/>
              </a:xfrm>
              <a:blipFill>
                <a:blip r:embed="rId3"/>
                <a:stretch>
                  <a:fillRect l="-1813" t="-927"/>
                </a:stretch>
              </a:blipFill>
            </p:spPr>
            <p:txBody>
              <a:bodyPr/>
              <a:lstStyle/>
              <a:p>
                <a:r>
                  <a:rPr lang="zh-CN" altLang="en-US">
                    <a:noFill/>
                  </a:rPr>
                  <a:t> </a:t>
                </a:r>
              </a:p>
            </p:txBody>
          </p:sp>
        </mc:Fallback>
      </mc:AlternateContent>
      <p:pic>
        <p:nvPicPr>
          <p:cNvPr id="5" name="图片 4">
            <a:extLst>
              <a:ext uri="{FF2B5EF4-FFF2-40B4-BE49-F238E27FC236}">
                <a16:creationId xmlns:a16="http://schemas.microsoft.com/office/drawing/2014/main" id="{60C77336-7840-44D7-9FD8-060A190E30F5}"/>
              </a:ext>
            </a:extLst>
          </p:cNvPr>
          <p:cNvPicPr>
            <a:picLocks noChangeAspect="1"/>
          </p:cNvPicPr>
          <p:nvPr/>
        </p:nvPicPr>
        <p:blipFill>
          <a:blip r:embed="rId4"/>
          <a:stretch>
            <a:fillRect/>
          </a:stretch>
        </p:blipFill>
        <p:spPr>
          <a:xfrm>
            <a:off x="966726" y="5818271"/>
            <a:ext cx="5850507" cy="5557982"/>
          </a:xfrm>
          <a:prstGeom prst="rect">
            <a:avLst/>
          </a:prstGeom>
        </p:spPr>
      </p:pic>
      <p:pic>
        <p:nvPicPr>
          <p:cNvPr id="7" name="图片 6">
            <a:extLst>
              <a:ext uri="{FF2B5EF4-FFF2-40B4-BE49-F238E27FC236}">
                <a16:creationId xmlns:a16="http://schemas.microsoft.com/office/drawing/2014/main" id="{6DD36A89-A71F-4772-9582-495B54DB734A}"/>
              </a:ext>
            </a:extLst>
          </p:cNvPr>
          <p:cNvPicPr>
            <a:picLocks noChangeAspect="1"/>
          </p:cNvPicPr>
          <p:nvPr/>
        </p:nvPicPr>
        <p:blipFill>
          <a:blip r:embed="rId5"/>
          <a:stretch>
            <a:fillRect/>
          </a:stretch>
        </p:blipFill>
        <p:spPr>
          <a:xfrm>
            <a:off x="8022647" y="5818271"/>
            <a:ext cx="5780517" cy="5829838"/>
          </a:xfrm>
          <a:prstGeom prst="rect">
            <a:avLst/>
          </a:prstGeom>
        </p:spPr>
      </p:pic>
      <p:pic>
        <p:nvPicPr>
          <p:cNvPr id="6" name="图片 5">
            <a:extLst>
              <a:ext uri="{FF2B5EF4-FFF2-40B4-BE49-F238E27FC236}">
                <a16:creationId xmlns:a16="http://schemas.microsoft.com/office/drawing/2014/main" id="{6CCB03A6-1E87-4D0F-B9A3-729A99802A58}"/>
              </a:ext>
            </a:extLst>
          </p:cNvPr>
          <p:cNvPicPr>
            <a:picLocks noChangeAspect="1"/>
          </p:cNvPicPr>
          <p:nvPr/>
        </p:nvPicPr>
        <p:blipFill>
          <a:blip r:embed="rId6"/>
          <a:stretch>
            <a:fillRect/>
          </a:stretch>
        </p:blipFill>
        <p:spPr>
          <a:xfrm>
            <a:off x="15889786" y="5818271"/>
            <a:ext cx="5780517" cy="5829838"/>
          </a:xfrm>
          <a:prstGeom prst="rect">
            <a:avLst/>
          </a:prstGeom>
        </p:spPr>
      </p:pic>
      <p:sp>
        <p:nvSpPr>
          <p:cNvPr id="8" name="标题 1">
            <a:extLst>
              <a:ext uri="{FF2B5EF4-FFF2-40B4-BE49-F238E27FC236}">
                <a16:creationId xmlns:a16="http://schemas.microsoft.com/office/drawing/2014/main" id="{AF4CC565-584B-4F9D-8967-3340BC44B5B9}"/>
              </a:ext>
            </a:extLst>
          </p:cNvPr>
          <p:cNvSpPr txBox="1">
            <a:spLocks/>
          </p:cNvSpPr>
          <p:nvPr/>
        </p:nvSpPr>
        <p:spPr>
          <a:xfrm>
            <a:off x="6814447" y="7402336"/>
            <a:ext cx="2092195" cy="2008959"/>
          </a:xfrm>
          <a:prstGeom prst="rect">
            <a:avLst/>
          </a:prstGeom>
        </p:spPr>
        <p:txBody>
          <a:bodyPr vert="horz" lIns="91440" tIns="45720" rIns="91440" bIns="45720" rtlCol="0" anchor="ctr">
            <a:normAutofit/>
          </a:bodyPr>
          <a:lst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a:lstStyle>
          <a:p>
            <a:r>
              <a:rPr lang="en-US" altLang="zh-CN" sz="11500" b="1" dirty="0"/>
              <a:t>+</a:t>
            </a:r>
            <a:endParaRPr lang="zh-CN" altLang="en-US" sz="11500" b="1" baseline="-25000" dirty="0"/>
          </a:p>
        </p:txBody>
      </p:sp>
      <p:sp>
        <p:nvSpPr>
          <p:cNvPr id="9" name="标题 1">
            <a:extLst>
              <a:ext uri="{FF2B5EF4-FFF2-40B4-BE49-F238E27FC236}">
                <a16:creationId xmlns:a16="http://schemas.microsoft.com/office/drawing/2014/main" id="{41E07439-A181-43DB-BB3F-3455CB0F3A15}"/>
              </a:ext>
            </a:extLst>
          </p:cNvPr>
          <p:cNvSpPr txBox="1">
            <a:spLocks/>
          </p:cNvSpPr>
          <p:nvPr/>
        </p:nvSpPr>
        <p:spPr>
          <a:xfrm>
            <a:off x="14160024" y="7613072"/>
            <a:ext cx="1850232" cy="1587485"/>
          </a:xfrm>
          <a:prstGeom prst="rect">
            <a:avLst/>
          </a:prstGeom>
        </p:spPr>
        <p:txBody>
          <a:bodyPr vert="horz" lIns="91440" tIns="45720" rIns="91440" bIns="45720" rtlCol="0" anchor="ctr">
            <a:normAutofit lnSpcReduction="10000"/>
          </a:bodyPr>
          <a:lst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a:lstStyle>
          <a:p>
            <a:r>
              <a:rPr lang="en-US" altLang="zh-CN" sz="11500" b="1" dirty="0"/>
              <a:t>=</a:t>
            </a:r>
            <a:endParaRPr lang="zh-CN" altLang="en-US" sz="11500" b="1" baseline="-25000" dirty="0"/>
          </a:p>
        </p:txBody>
      </p:sp>
    </p:spTree>
    <p:extLst>
      <p:ext uri="{BB962C8B-B14F-4D97-AF65-F5344CB8AC3E}">
        <p14:creationId xmlns:p14="http://schemas.microsoft.com/office/powerpoint/2010/main" val="3336549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56FC25B-0DAC-45C9-B387-3C0A63F47D7A}"/>
              </a:ext>
            </a:extLst>
          </p:cNvPr>
          <p:cNvSpPr>
            <a:spLocks noGrp="1"/>
          </p:cNvSpPr>
          <p:nvPr>
            <p:ph type="title"/>
          </p:nvPr>
        </p:nvSpPr>
        <p:spPr>
          <a:xfrm>
            <a:off x="1676400" y="730251"/>
            <a:ext cx="21031200" cy="1727941"/>
          </a:xfrm>
        </p:spPr>
        <p:txBody>
          <a:bodyPr/>
          <a:lstStyle/>
          <a:p>
            <a:r>
              <a:rPr lang="en-US" altLang="zh-CN" b="1" dirty="0"/>
              <a:t>Energy Scale for E-reconstruction methods </a:t>
            </a:r>
            <a:endParaRPr lang="zh-CN" altLang="en-US" b="1" dirty="0"/>
          </a:p>
        </p:txBody>
      </p:sp>
      <p:sp>
        <p:nvSpPr>
          <p:cNvPr id="3" name="内容占位符 2">
            <a:extLst>
              <a:ext uri="{FF2B5EF4-FFF2-40B4-BE49-F238E27FC236}">
                <a16:creationId xmlns:a16="http://schemas.microsoft.com/office/drawing/2014/main" id="{E4FA9D1A-7FB3-4AF5-898A-9E4BB6AB8F32}"/>
              </a:ext>
            </a:extLst>
          </p:cNvPr>
          <p:cNvSpPr>
            <a:spLocks noGrp="1"/>
          </p:cNvSpPr>
          <p:nvPr>
            <p:ph idx="1"/>
          </p:nvPr>
        </p:nvSpPr>
        <p:spPr>
          <a:xfrm>
            <a:off x="1759528" y="2641847"/>
            <a:ext cx="21031200" cy="3272065"/>
          </a:xfrm>
        </p:spPr>
        <p:txBody>
          <a:bodyPr>
            <a:normAutofit fontScale="92500"/>
          </a:bodyPr>
          <a:lstStyle/>
          <a:p>
            <a:r>
              <a:rPr lang="en-US" altLang="zh-CN" b="1" dirty="0"/>
              <a:t>Energy response function N</a:t>
            </a:r>
            <a:r>
              <a:rPr lang="en-US" altLang="zh-CN" b="1" baseline="-25000" dirty="0"/>
              <a:t>eµ</a:t>
            </a:r>
            <a:r>
              <a:rPr lang="en-US" altLang="zh-CN" b="1" dirty="0"/>
              <a:t>(purple), N</a:t>
            </a:r>
            <a:r>
              <a:rPr lang="en-US" altLang="zh-CN" b="1" baseline="-25000" dirty="0"/>
              <a:t>cµ</a:t>
            </a:r>
            <a:r>
              <a:rPr lang="en-US" altLang="zh-CN" b="1" dirty="0"/>
              <a:t>(blue and green), N</a:t>
            </a:r>
            <a:r>
              <a:rPr lang="en-US" altLang="zh-CN" b="1" baseline="-25000" dirty="0"/>
              <a:t>c</a:t>
            </a:r>
            <a:r>
              <a:rPr lang="en-US" altLang="zh-CN" b="1" dirty="0"/>
              <a:t>(black) </a:t>
            </a:r>
          </a:p>
          <a:p>
            <a:r>
              <a:rPr lang="en-US" altLang="zh-CN" b="1" dirty="0"/>
              <a:t>The calibrated energy for KM2A (N</a:t>
            </a:r>
            <a:r>
              <a:rPr lang="en-US" altLang="zh-CN" b="1" baseline="-25000" dirty="0"/>
              <a:t>eµ</a:t>
            </a:r>
            <a:r>
              <a:rPr lang="en-US" altLang="zh-CN" b="1" dirty="0"/>
              <a:t> in red) covering 20-300 </a:t>
            </a:r>
            <a:r>
              <a:rPr lang="en-US" altLang="zh-CN" b="1" dirty="0" err="1"/>
              <a:t>TeV</a:t>
            </a:r>
            <a:endParaRPr lang="en-US" altLang="zh-CN" b="1" dirty="0"/>
          </a:p>
          <a:p>
            <a:r>
              <a:rPr lang="en-US" altLang="zh-CN" b="1" dirty="0"/>
              <a:t>For WFCTA (N</a:t>
            </a:r>
            <a:r>
              <a:rPr lang="en-US" altLang="zh-CN" b="1" baseline="-25000" dirty="0"/>
              <a:t>c</a:t>
            </a:r>
            <a:r>
              <a:rPr lang="en-US" altLang="zh-CN" b="1" dirty="0"/>
              <a:t>) in cyan square at 20 </a:t>
            </a:r>
            <a:r>
              <a:rPr lang="en-US" altLang="zh-CN" b="1" dirty="0" err="1"/>
              <a:t>TeV</a:t>
            </a:r>
            <a:endParaRPr lang="zh-CN" altLang="en-US" b="1" dirty="0"/>
          </a:p>
        </p:txBody>
      </p:sp>
      <p:pic>
        <p:nvPicPr>
          <p:cNvPr id="4" name="图片 3">
            <a:extLst>
              <a:ext uri="{FF2B5EF4-FFF2-40B4-BE49-F238E27FC236}">
                <a16:creationId xmlns:a16="http://schemas.microsoft.com/office/drawing/2014/main" id="{A507FD37-3E89-4E48-8D51-DC961F81E171}"/>
              </a:ext>
            </a:extLst>
          </p:cNvPr>
          <p:cNvPicPr>
            <a:picLocks noChangeAspect="1"/>
          </p:cNvPicPr>
          <p:nvPr/>
        </p:nvPicPr>
        <p:blipFill>
          <a:blip r:embed="rId2"/>
          <a:stretch>
            <a:fillRect/>
          </a:stretch>
        </p:blipFill>
        <p:spPr>
          <a:xfrm>
            <a:off x="3191145" y="5711702"/>
            <a:ext cx="16171647" cy="8004298"/>
          </a:xfrm>
          <a:prstGeom prst="rect">
            <a:avLst/>
          </a:prstGeom>
        </p:spPr>
      </p:pic>
    </p:spTree>
    <p:extLst>
      <p:ext uri="{BB962C8B-B14F-4D97-AF65-F5344CB8AC3E}">
        <p14:creationId xmlns:p14="http://schemas.microsoft.com/office/powerpoint/2010/main" val="29751137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498F4DD-A937-4B8F-8F8B-A04555B52E2C}"/>
              </a:ext>
            </a:extLst>
          </p:cNvPr>
          <p:cNvSpPr>
            <a:spLocks noGrp="1"/>
          </p:cNvSpPr>
          <p:nvPr>
            <p:ph type="title"/>
          </p:nvPr>
        </p:nvSpPr>
        <p:spPr/>
        <p:txBody>
          <a:bodyPr/>
          <a:lstStyle/>
          <a:p>
            <a:r>
              <a:rPr lang="en-US" altLang="zh-CN" dirty="0"/>
              <a:t>Content</a:t>
            </a:r>
            <a:endParaRPr lang="zh-CN" altLang="en-US" dirty="0"/>
          </a:p>
        </p:txBody>
      </p:sp>
      <p:sp>
        <p:nvSpPr>
          <p:cNvPr id="3" name="内容占位符 2">
            <a:extLst>
              <a:ext uri="{FF2B5EF4-FFF2-40B4-BE49-F238E27FC236}">
                <a16:creationId xmlns:a16="http://schemas.microsoft.com/office/drawing/2014/main" id="{330AC6E9-9AF5-4FCA-AE82-8D4C04FB0300}"/>
              </a:ext>
            </a:extLst>
          </p:cNvPr>
          <p:cNvSpPr>
            <a:spLocks noGrp="1"/>
          </p:cNvSpPr>
          <p:nvPr>
            <p:ph idx="1"/>
          </p:nvPr>
        </p:nvSpPr>
        <p:spPr/>
        <p:txBody>
          <a:bodyPr/>
          <a:lstStyle/>
          <a:p>
            <a:r>
              <a:rPr lang="en-US" altLang="zh-CN" dirty="0"/>
              <a:t>LHAASO as an EAS Detector</a:t>
            </a:r>
          </a:p>
          <a:p>
            <a:r>
              <a:rPr lang="en-US" altLang="zh-CN" dirty="0"/>
              <a:t>EAS Measurement</a:t>
            </a:r>
          </a:p>
          <a:p>
            <a:r>
              <a:rPr lang="en-US" altLang="zh-CN" dirty="0"/>
              <a:t>Energy Measurements and Absolute Energy Scale</a:t>
            </a:r>
          </a:p>
          <a:p>
            <a:r>
              <a:rPr lang="en-US" altLang="zh-CN" dirty="0"/>
              <a:t>Separation of Individual Species and Their Spectra </a:t>
            </a:r>
          </a:p>
          <a:p>
            <a:endParaRPr lang="zh-CN" altLang="en-US" dirty="0"/>
          </a:p>
        </p:txBody>
      </p:sp>
    </p:spTree>
    <p:extLst>
      <p:ext uri="{BB962C8B-B14F-4D97-AF65-F5344CB8AC3E}">
        <p14:creationId xmlns:p14="http://schemas.microsoft.com/office/powerpoint/2010/main" val="3443727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96AA2-D650-49BC-9522-956577FFCD2F}"/>
              </a:ext>
            </a:extLst>
          </p:cNvPr>
          <p:cNvSpPr>
            <a:spLocks noGrp="1"/>
          </p:cNvSpPr>
          <p:nvPr>
            <p:ph type="title"/>
          </p:nvPr>
        </p:nvSpPr>
        <p:spPr>
          <a:xfrm>
            <a:off x="2215007" y="624978"/>
            <a:ext cx="21020250" cy="1187492"/>
          </a:xfrm>
        </p:spPr>
        <p:txBody>
          <a:bodyPr>
            <a:normAutofit/>
          </a:bodyPr>
          <a:lstStyle/>
          <a:p>
            <a:r>
              <a:rPr lang="en-US" altLang="zh-CN" sz="4800" dirty="0"/>
              <a:t>Effective Area and Efficiency, and Data Set</a:t>
            </a:r>
            <a:endParaRPr lang="zh-CN" altLang="en-US" sz="4800" dirty="0"/>
          </a:p>
        </p:txBody>
      </p:sp>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6986AB89-EA12-46C7-80C6-26C38391B6D8}"/>
                  </a:ext>
                </a:extLst>
              </p:cNvPr>
              <p:cNvSpPr txBox="1"/>
              <p:nvPr/>
            </p:nvSpPr>
            <p:spPr>
              <a:xfrm>
                <a:off x="1148743" y="1812470"/>
                <a:ext cx="10209276" cy="8968417"/>
              </a:xfrm>
              <a:prstGeom prst="rect">
                <a:avLst/>
              </a:prstGeom>
              <a:noFill/>
            </p:spPr>
            <p:txBody>
              <a:bodyPr wrap="square" rtlCol="0">
                <a:spAutoFit/>
              </a:bodyPr>
              <a:lstStyle/>
              <a:p>
                <a:pPr marL="571500" indent="-571500" defTabSz="1828800" hangingPunct="1">
                  <a:lnSpc>
                    <a:spcPct val="130000"/>
                  </a:lnSpc>
                  <a:spcBef>
                    <a:spcPts val="0"/>
                  </a:spcBef>
                  <a:buFont typeface="Wingdings" panose="05000000000000000000" pitchFamily="2" charset="2"/>
                  <a:buChar char="Ø"/>
                  <a:defRPr/>
                </a:pPr>
                <a:r>
                  <a:rPr lang="en-US" altLang="zh-CN" sz="5600" b="1" kern="1200" dirty="0">
                    <a:solidFill>
                      <a:prstClr val="black"/>
                    </a:solidFill>
                    <a:latin typeface="Calibri"/>
                    <a:ea typeface="宋体" panose="02010600030101010101" pitchFamily="2" charset="-122"/>
                    <a:cs typeface="Arial" pitchFamily="34" charset="0"/>
                  </a:rPr>
                  <a:t>Data set</a:t>
                </a:r>
                <a:r>
                  <a:rPr lang="zh-CN" altLang="en-US" sz="5600" b="1" kern="1200" dirty="0">
                    <a:solidFill>
                      <a:prstClr val="black"/>
                    </a:solidFill>
                    <a:latin typeface="Calibri"/>
                    <a:ea typeface="宋体" panose="02010600030101010101" pitchFamily="2" charset="-122"/>
                    <a:cs typeface="Arial" pitchFamily="34" charset="0"/>
                  </a:rPr>
                  <a:t>：</a:t>
                </a:r>
                <a:r>
                  <a:rPr lang="en-US" altLang="zh-CN" sz="5600" b="1" kern="1200" dirty="0">
                    <a:solidFill>
                      <a:prstClr val="black"/>
                    </a:solidFill>
                    <a:latin typeface="Calibri"/>
                    <a:ea typeface="宋体" panose="02010600030101010101" pitchFamily="2" charset="-122"/>
                    <a:cs typeface="Arial" pitchFamily="34" charset="0"/>
                  </a:rPr>
                  <a:t>2021.10-2022.4</a:t>
                </a:r>
              </a:p>
              <a:p>
                <a:pPr marL="571500" indent="-571500" defTabSz="1828800" hangingPunct="1">
                  <a:lnSpc>
                    <a:spcPct val="130000"/>
                  </a:lnSpc>
                  <a:spcBef>
                    <a:spcPts val="0"/>
                  </a:spcBef>
                  <a:buFont typeface="Wingdings" panose="05000000000000000000" pitchFamily="2" charset="2"/>
                  <a:buChar char="Ø"/>
                  <a:defRPr/>
                </a:pPr>
                <a:r>
                  <a:rPr lang="en-US" altLang="zh-CN" sz="5600" b="1" kern="1200" dirty="0">
                    <a:solidFill>
                      <a:prstClr val="black"/>
                    </a:solidFill>
                    <a:latin typeface="Calibri"/>
                    <a:ea typeface="宋体" panose="02010600030101010101" pitchFamily="2" charset="-122"/>
                    <a:cs typeface="Arial" pitchFamily="34" charset="0"/>
                  </a:rPr>
                  <a:t>Total time after good weather selection: ~1,000 hour</a:t>
                </a:r>
              </a:p>
              <a:p>
                <a:pPr marL="571500" indent="-571500" defTabSz="1828800" hangingPunct="1">
                  <a:lnSpc>
                    <a:spcPct val="130000"/>
                  </a:lnSpc>
                  <a:spcBef>
                    <a:spcPts val="0"/>
                  </a:spcBef>
                  <a:buFont typeface="Wingdings" panose="05000000000000000000" pitchFamily="2" charset="2"/>
                  <a:buChar char="Ø"/>
                  <a:defRPr/>
                </a:pPr>
                <a:r>
                  <a:rPr lang="en-US" altLang="zh-CN" sz="5600" b="1" kern="1200" dirty="0">
                    <a:solidFill>
                      <a:prstClr val="black"/>
                    </a:solidFill>
                    <a:latin typeface="Calibri"/>
                    <a:ea typeface="宋体" panose="02010600030101010101" pitchFamily="2" charset="-122"/>
                    <a:cs typeface="Arial" pitchFamily="34" charset="0"/>
                  </a:rPr>
                  <a:t>Aperture: ~70,000 </a:t>
                </a:r>
                <a14:m>
                  <m:oMath xmlns:m="http://schemas.openxmlformats.org/officeDocument/2006/math">
                    <m:sSup>
                      <m:sSupPr>
                        <m:ctrlPr>
                          <a:rPr lang="en-US" altLang="zh-CN" sz="5600" b="1" i="1" kern="1200" dirty="0">
                            <a:solidFill>
                              <a:prstClr val="black"/>
                            </a:solidFill>
                            <a:latin typeface="Cambria Math" panose="02040503050406030204" pitchFamily="18" charset="0"/>
                            <a:ea typeface="Cambria Math" panose="02040503050406030204" pitchFamily="18" charset="0"/>
                          </a:rPr>
                        </m:ctrlPr>
                      </m:sSupPr>
                      <m:e>
                        <m:r>
                          <a:rPr lang="en-US" altLang="zh-CN" sz="5600" b="1" kern="1200" dirty="0">
                            <a:solidFill>
                              <a:prstClr val="black"/>
                            </a:solidFill>
                            <a:latin typeface="Cambria Math" panose="02040503050406030204" pitchFamily="18" charset="0"/>
                            <a:ea typeface="Cambria Math" panose="02040503050406030204" pitchFamily="18" charset="0"/>
                          </a:rPr>
                          <m:t>𝐦</m:t>
                        </m:r>
                      </m:e>
                      <m:sup>
                        <m:r>
                          <a:rPr lang="en-US" altLang="zh-CN" sz="5600" b="1" kern="1200" dirty="0">
                            <a:solidFill>
                              <a:prstClr val="black"/>
                            </a:solidFill>
                            <a:latin typeface="Cambria Math" panose="02040503050406030204" pitchFamily="18" charset="0"/>
                            <a:ea typeface="Cambria Math" panose="02040503050406030204" pitchFamily="18" charset="0"/>
                          </a:rPr>
                          <m:t>𝟐</m:t>
                        </m:r>
                      </m:sup>
                    </m:sSup>
                    <m:r>
                      <a:rPr lang="en-US" altLang="zh-CN" sz="5600" b="1" kern="1200" dirty="0">
                        <a:solidFill>
                          <a:prstClr val="black"/>
                        </a:solidFill>
                        <a:latin typeface="Cambria Math" panose="02040503050406030204" pitchFamily="18" charset="0"/>
                        <a:ea typeface="Cambria Math" panose="02040503050406030204" pitchFamily="18" charset="0"/>
                      </a:rPr>
                      <m:t>𝐬𝐫</m:t>
                    </m:r>
                  </m:oMath>
                </a14:m>
                <a:endParaRPr lang="en-US" altLang="zh-CN" sz="5600" b="1" kern="1200" dirty="0">
                  <a:solidFill>
                    <a:prstClr val="black"/>
                  </a:solidFill>
                  <a:latin typeface="Calibri"/>
                  <a:ea typeface="宋体" panose="02010600030101010101" pitchFamily="2" charset="-122"/>
                  <a:cs typeface="Arial" pitchFamily="34" charset="0"/>
                </a:endParaRPr>
              </a:p>
              <a:p>
                <a:pPr marL="571500" indent="-571500" defTabSz="1828800" hangingPunct="1">
                  <a:lnSpc>
                    <a:spcPct val="130000"/>
                  </a:lnSpc>
                  <a:spcBef>
                    <a:spcPts val="0"/>
                  </a:spcBef>
                  <a:buFont typeface="Wingdings" panose="05000000000000000000" pitchFamily="2" charset="2"/>
                  <a:buChar char="Ø"/>
                  <a:defRPr/>
                </a:pPr>
                <a:r>
                  <a:rPr lang="en-US" altLang="zh-CN"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The proton energy spectra from 0.158 to 12.5 </a:t>
                </a:r>
                <a:r>
                  <a:rPr lang="en-US" altLang="zh-CN" sz="5600" b="1" kern="1200" dirty="0" err="1">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PeV</a:t>
                </a:r>
                <a:endParaRPr lang="en-US" altLang="zh-CN"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endParaRPr>
              </a:p>
              <a:p>
                <a:pPr marL="571500" indent="-571500" defTabSz="1828800" hangingPunct="1">
                  <a:lnSpc>
                    <a:spcPct val="130000"/>
                  </a:lnSpc>
                  <a:spcBef>
                    <a:spcPts val="0"/>
                  </a:spcBef>
                  <a:buFont typeface="Wingdings" panose="05000000000000000000" pitchFamily="2" charset="2"/>
                  <a:buChar char="Ø"/>
                  <a:defRPr/>
                </a:pPr>
                <a:r>
                  <a:rPr lang="en-US" altLang="zh-CN"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Fully efficient detection of</a:t>
                </a:r>
                <a:r>
                  <a:rPr lang="zh-CN" altLang="en-US"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 </a:t>
                </a:r>
                <a:r>
                  <a:rPr lang="en-US" altLang="zh-CN"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the</a:t>
                </a:r>
                <a:r>
                  <a:rPr lang="zh-CN" altLang="en-US"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 </a:t>
                </a:r>
                <a:r>
                  <a:rPr lang="en-US" altLang="zh-CN"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CR</a:t>
                </a:r>
                <a:r>
                  <a:rPr lang="zh-CN" altLang="en-US"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 </a:t>
                </a:r>
                <a:r>
                  <a:rPr lang="en-US" altLang="zh-CN"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flux</a:t>
                </a:r>
                <a:r>
                  <a:rPr lang="zh-CN" altLang="en-US"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 </a:t>
                </a:r>
                <a:r>
                  <a:rPr lang="en-US" altLang="zh-CN"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as</a:t>
                </a:r>
                <a:r>
                  <a:rPr lang="zh-CN" altLang="en-US"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 </a:t>
                </a:r>
                <a:r>
                  <a:rPr lang="en-US" altLang="zh-CN"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a</a:t>
                </a:r>
                <a:r>
                  <a:rPr lang="zh-CN" altLang="en-US"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 </a:t>
                </a:r>
                <a:r>
                  <a:rPr lang="en-US" altLang="zh-CN"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function</a:t>
                </a:r>
                <a:r>
                  <a:rPr lang="zh-CN" altLang="en-US"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 </a:t>
                </a:r>
                <a:r>
                  <a:rPr lang="en-US" altLang="zh-CN"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of</a:t>
                </a:r>
                <a:r>
                  <a:rPr lang="zh-CN" altLang="en-US"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 </a:t>
                </a:r>
                <a:r>
                  <a:rPr lang="en-US" altLang="zh-CN" sz="56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rPr>
                  <a:t>energy</a:t>
                </a:r>
                <a:endParaRPr lang="en-US" altLang="zh-CN" sz="4000" b="1" kern="1200" dirty="0">
                  <a:solidFill>
                    <a:prstClr val="black"/>
                  </a:solidFill>
                  <a:latin typeface="Times New Roman" panose="02020603050405020304" pitchFamily="18" charset="0"/>
                  <a:ea typeface="华文楷体" panose="02010600040101010101" pitchFamily="2" charset="-122"/>
                  <a:cs typeface="Times New Roman" panose="02020603050405020304" pitchFamily="18" charset="0"/>
                </a:endParaRPr>
              </a:p>
            </p:txBody>
          </p:sp>
        </mc:Choice>
        <mc:Fallback>
          <p:sp>
            <p:nvSpPr>
              <p:cNvPr id="5" name="TextBox 4">
                <a:extLst>
                  <a:ext uri="{FF2B5EF4-FFF2-40B4-BE49-F238E27FC236}">
                    <a16:creationId xmlns:a16="http://schemas.microsoft.com/office/drawing/2014/main" id="{6986AB89-EA12-46C7-80C6-26C38391B6D8}"/>
                  </a:ext>
                </a:extLst>
              </p:cNvPr>
              <p:cNvSpPr txBox="1">
                <a:spLocks noRot="1" noChangeAspect="1" noMove="1" noResize="1" noEditPoints="1" noAdjustHandles="1" noChangeArrowheads="1" noChangeShapeType="1" noTextEdit="1"/>
              </p:cNvSpPr>
              <p:nvPr/>
            </p:nvSpPr>
            <p:spPr>
              <a:xfrm>
                <a:off x="1148743" y="1812470"/>
                <a:ext cx="10209276" cy="8968417"/>
              </a:xfrm>
              <a:prstGeom prst="rect">
                <a:avLst/>
              </a:prstGeom>
              <a:blipFill>
                <a:blip r:embed="rId3"/>
                <a:stretch>
                  <a:fillRect l="-2985" t="-815" r="-3343" b="-3261"/>
                </a:stretch>
              </a:blipFill>
            </p:spPr>
            <p:txBody>
              <a:bodyPr/>
              <a:lstStyle/>
              <a:p>
                <a:r>
                  <a:rPr lang="zh-CN" altLang="en-US">
                    <a:noFill/>
                  </a:rPr>
                  <a:t> </a:t>
                </a:r>
              </a:p>
            </p:txBody>
          </p:sp>
        </mc:Fallback>
      </mc:AlternateContent>
      <p:pic>
        <p:nvPicPr>
          <p:cNvPr id="6" name="Picture 5">
            <a:extLst>
              <a:ext uri="{FF2B5EF4-FFF2-40B4-BE49-F238E27FC236}">
                <a16:creationId xmlns:a16="http://schemas.microsoft.com/office/drawing/2014/main" id="{647701C7-4CD4-4388-8F64-E387F7350874}"/>
              </a:ext>
            </a:extLst>
          </p:cNvPr>
          <p:cNvPicPr>
            <a:picLocks noChangeAspect="1"/>
          </p:cNvPicPr>
          <p:nvPr/>
        </p:nvPicPr>
        <p:blipFill rotWithShape="1">
          <a:blip r:embed="rId4"/>
          <a:srcRect t="5100"/>
          <a:stretch/>
        </p:blipFill>
        <p:spPr>
          <a:xfrm>
            <a:off x="11132129" y="2603883"/>
            <a:ext cx="12531308" cy="9124546"/>
          </a:xfrm>
          <a:prstGeom prst="rect">
            <a:avLst/>
          </a:prstGeom>
        </p:spPr>
      </p:pic>
      <p:cxnSp>
        <p:nvCxnSpPr>
          <p:cNvPr id="8" name="Straight Connector 7">
            <a:extLst>
              <a:ext uri="{FF2B5EF4-FFF2-40B4-BE49-F238E27FC236}">
                <a16:creationId xmlns:a16="http://schemas.microsoft.com/office/drawing/2014/main" id="{E917DF36-EC9D-4AF3-B1EF-F9E69B090BBA}"/>
              </a:ext>
            </a:extLst>
          </p:cNvPr>
          <p:cNvCxnSpPr>
            <a:cxnSpLocks/>
          </p:cNvCxnSpPr>
          <p:nvPr/>
        </p:nvCxnSpPr>
        <p:spPr>
          <a:xfrm>
            <a:off x="15198632" y="4065813"/>
            <a:ext cx="8001000" cy="0"/>
          </a:xfrm>
          <a:prstGeom prst="line">
            <a:avLst/>
          </a:prstGeom>
        </p:spPr>
        <p:style>
          <a:lnRef idx="1">
            <a:schemeClr val="accent1"/>
          </a:lnRef>
          <a:fillRef idx="0">
            <a:schemeClr val="accent1"/>
          </a:fillRef>
          <a:effectRef idx="0">
            <a:schemeClr val="accent1"/>
          </a:effectRef>
          <a:fontRef idx="minor">
            <a:schemeClr val="tx1"/>
          </a:fontRef>
        </p:style>
      </p:cxnSp>
      <p:sp>
        <p:nvSpPr>
          <p:cNvPr id="9" name="灯片编号占位符 1">
            <a:extLst>
              <a:ext uri="{FF2B5EF4-FFF2-40B4-BE49-F238E27FC236}">
                <a16:creationId xmlns:a16="http://schemas.microsoft.com/office/drawing/2014/main" id="{4EEA07B9-7041-485F-8FDE-F15E22387DFC}"/>
              </a:ext>
            </a:extLst>
          </p:cNvPr>
          <p:cNvSpPr>
            <a:spLocks noGrp="1"/>
          </p:cNvSpPr>
          <p:nvPr>
            <p:ph type="sldNum" sz="quarter" idx="12"/>
          </p:nvPr>
        </p:nvSpPr>
        <p:spPr>
          <a:xfrm>
            <a:off x="17221200" y="13042099"/>
            <a:ext cx="5486400" cy="584733"/>
          </a:xfrm>
        </p:spPr>
        <p:txBody>
          <a:bodyPr/>
          <a:lstStyle/>
          <a:p>
            <a:pPr hangingPunct="1">
              <a:lnSpc>
                <a:spcPct val="100000"/>
              </a:lnSpc>
              <a:spcBef>
                <a:spcPts val="0"/>
              </a:spcBef>
              <a:defRPr/>
            </a:pPr>
            <a:fld id="{A172A8A0-C5FB-4538-B875-3822A40A0CEE}" type="slidenum">
              <a:rPr lang="zh-CN" altLang="en-US" sz="3200">
                <a:solidFill>
                  <a:prstClr val="black">
                    <a:tint val="75000"/>
                  </a:prstClr>
                </a:solidFill>
                <a:latin typeface="等线" panose="020F0502020204030204"/>
                <a:ea typeface="等线" panose="02010600030101010101" pitchFamily="2" charset="-122"/>
              </a:rPr>
              <a:pPr hangingPunct="1">
                <a:lnSpc>
                  <a:spcPct val="100000"/>
                </a:lnSpc>
                <a:spcBef>
                  <a:spcPts val="0"/>
                </a:spcBef>
                <a:defRPr/>
              </a:pPr>
              <a:t>34</a:t>
            </a:fld>
            <a:endParaRPr lang="zh-CN" altLang="en-US" sz="3200" dirty="0">
              <a:solidFill>
                <a:prstClr val="black">
                  <a:tint val="75000"/>
                </a:prstClr>
              </a:solidFill>
              <a:latin typeface="等线" panose="020F0502020204030204"/>
              <a:ea typeface="等线" panose="02010600030101010101" pitchFamily="2" charset="-122"/>
            </a:endParaRPr>
          </a:p>
        </p:txBody>
      </p:sp>
      <p:pic>
        <p:nvPicPr>
          <p:cNvPr id="3" name="图片 2">
            <a:extLst>
              <a:ext uri="{FF2B5EF4-FFF2-40B4-BE49-F238E27FC236}">
                <a16:creationId xmlns:a16="http://schemas.microsoft.com/office/drawing/2014/main" id="{7E7DC268-EDE5-45B4-9A08-70E392705FE0}"/>
              </a:ext>
            </a:extLst>
          </p:cNvPr>
          <p:cNvPicPr>
            <a:picLocks noChangeAspect="1"/>
          </p:cNvPicPr>
          <p:nvPr/>
        </p:nvPicPr>
        <p:blipFill>
          <a:blip r:embed="rId5"/>
          <a:stretch>
            <a:fillRect/>
          </a:stretch>
        </p:blipFill>
        <p:spPr>
          <a:xfrm>
            <a:off x="2342964" y="10977948"/>
            <a:ext cx="6901247" cy="1302489"/>
          </a:xfrm>
          <a:prstGeom prst="rect">
            <a:avLst/>
          </a:prstGeom>
        </p:spPr>
      </p:pic>
    </p:spTree>
    <p:extLst>
      <p:ext uri="{BB962C8B-B14F-4D97-AF65-F5344CB8AC3E}">
        <p14:creationId xmlns:p14="http://schemas.microsoft.com/office/powerpoint/2010/main" val="21701723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a:extLst>
              <a:ext uri="{FF2B5EF4-FFF2-40B4-BE49-F238E27FC236}">
                <a16:creationId xmlns:a16="http://schemas.microsoft.com/office/drawing/2014/main" id="{A9D26E06-BABA-4722-9149-F4F91DBD7CB7}"/>
              </a:ext>
            </a:extLst>
          </p:cNvPr>
          <p:cNvPicPr>
            <a:picLocks noChangeAspect="1"/>
          </p:cNvPicPr>
          <p:nvPr/>
        </p:nvPicPr>
        <p:blipFill>
          <a:blip r:embed="rId2"/>
          <a:stretch>
            <a:fillRect/>
          </a:stretch>
        </p:blipFill>
        <p:spPr>
          <a:xfrm>
            <a:off x="799537" y="3719805"/>
            <a:ext cx="7420074" cy="9880650"/>
          </a:xfrm>
          <a:prstGeom prst="rect">
            <a:avLst/>
          </a:prstGeom>
        </p:spPr>
      </p:pic>
      <p:sp>
        <p:nvSpPr>
          <p:cNvPr id="2" name="标题 1">
            <a:extLst>
              <a:ext uri="{FF2B5EF4-FFF2-40B4-BE49-F238E27FC236}">
                <a16:creationId xmlns:a16="http://schemas.microsoft.com/office/drawing/2014/main" id="{BC30B010-86B5-4194-BA14-E20FDF041FBA}"/>
              </a:ext>
            </a:extLst>
          </p:cNvPr>
          <p:cNvSpPr>
            <a:spLocks noGrp="1"/>
          </p:cNvSpPr>
          <p:nvPr>
            <p:ph type="title"/>
          </p:nvPr>
        </p:nvSpPr>
        <p:spPr>
          <a:xfrm>
            <a:off x="1785105" y="470643"/>
            <a:ext cx="21942830" cy="3395026"/>
          </a:xfrm>
        </p:spPr>
        <p:txBody>
          <a:bodyPr>
            <a:normAutofit/>
          </a:bodyPr>
          <a:lstStyle/>
          <a:p>
            <a:r>
              <a:rPr lang="en-US" altLang="zh-CN" b="1" dirty="0">
                <a:ln w="6350">
                  <a:noFill/>
                </a:ln>
                <a:latin typeface="微软雅黑" pitchFamily="34" charset="-122"/>
              </a:rPr>
              <a:t>All-particle energy spectrum &amp; composition by LHAASO</a:t>
            </a:r>
            <a:br>
              <a:rPr lang="en-US" altLang="zh-CN" b="1" dirty="0">
                <a:ln w="6350">
                  <a:noFill/>
                </a:ln>
                <a:latin typeface="微软雅黑" pitchFamily="34" charset="-122"/>
              </a:rPr>
            </a:br>
            <a:r>
              <a:rPr lang="en-US" altLang="zh-CN" sz="6200" dirty="0"/>
              <a:t>(</a:t>
            </a:r>
            <a:r>
              <a:rPr lang="en-US" altLang="zh-CN" sz="6200" b="1" dirty="0">
                <a:solidFill>
                  <a:srgbClr val="C00000"/>
                </a:solidFill>
              </a:rPr>
              <a:t>from 0.3 to 30 </a:t>
            </a:r>
            <a:r>
              <a:rPr lang="en-US" altLang="zh-CN" sz="6200" b="1" dirty="0" err="1">
                <a:solidFill>
                  <a:srgbClr val="C00000"/>
                </a:solidFill>
              </a:rPr>
              <a:t>PeV</a:t>
            </a:r>
            <a:r>
              <a:rPr lang="en-US" altLang="zh-CN" sz="6200" dirty="0"/>
              <a:t>)</a:t>
            </a:r>
            <a:endParaRPr lang="zh-CN" altLang="en-US" sz="7200" dirty="0"/>
          </a:p>
        </p:txBody>
      </p:sp>
      <p:sp>
        <p:nvSpPr>
          <p:cNvPr id="9" name="文本框 8">
            <a:extLst>
              <a:ext uri="{FF2B5EF4-FFF2-40B4-BE49-F238E27FC236}">
                <a16:creationId xmlns:a16="http://schemas.microsoft.com/office/drawing/2014/main" id="{AFA1FB57-FDF5-483B-8BCA-095EC95D4853}"/>
              </a:ext>
            </a:extLst>
          </p:cNvPr>
          <p:cNvSpPr txBox="1"/>
          <p:nvPr/>
        </p:nvSpPr>
        <p:spPr>
          <a:xfrm>
            <a:off x="2036731" y="5325467"/>
            <a:ext cx="4192554" cy="2308324"/>
          </a:xfrm>
          <a:prstGeom prst="rect">
            <a:avLst/>
          </a:prstGeom>
          <a:solidFill>
            <a:schemeClr val="accent4">
              <a:lumMod val="40000"/>
              <a:lumOff val="60000"/>
              <a:alpha val="23000"/>
            </a:schemeClr>
          </a:solidFill>
        </p:spPr>
        <p:txBody>
          <a:bodyPr wrap="square" rtlCol="0">
            <a:spAutoFit/>
          </a:bodyPr>
          <a:lstStyle/>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Knee: 3.72 </a:t>
            </a:r>
            <a:r>
              <a:rPr lang="en-US" altLang="zh-CN" sz="3600" kern="1200" dirty="0" err="1">
                <a:solidFill>
                  <a:prstClr val="black"/>
                </a:solidFill>
                <a:latin typeface="等线" panose="020F0502020204030204"/>
                <a:ea typeface="等线" panose="02010600030101010101" pitchFamily="2" charset="-122"/>
              </a:rPr>
              <a:t>PeV</a:t>
            </a:r>
            <a:endParaRPr lang="en-US" altLang="zh-CN" sz="3600" kern="1200" dirty="0">
              <a:solidFill>
                <a:prstClr val="black"/>
              </a:solidFill>
              <a:latin typeface="等线" panose="020F0502020204030204"/>
              <a:ea typeface="等线" panose="02010600030101010101" pitchFamily="2" charset="-122"/>
            </a:endParaRPr>
          </a:p>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γ1 = -2.743±0.005</a:t>
            </a:r>
          </a:p>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γ2 = -3.13±0.005</a:t>
            </a:r>
          </a:p>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S = 4.1±0.1 </a:t>
            </a:r>
            <a:endParaRPr lang="zh-CN" altLang="en-US" sz="3600" kern="1200" dirty="0">
              <a:solidFill>
                <a:prstClr val="black"/>
              </a:solidFill>
              <a:latin typeface="等线" panose="020F0502020204030204"/>
              <a:ea typeface="等线" panose="02010600030101010101" pitchFamily="2" charset="-122"/>
            </a:endParaRPr>
          </a:p>
        </p:txBody>
      </p:sp>
      <p:cxnSp>
        <p:nvCxnSpPr>
          <p:cNvPr id="21" name="直接连接符 20">
            <a:extLst>
              <a:ext uri="{FF2B5EF4-FFF2-40B4-BE49-F238E27FC236}">
                <a16:creationId xmlns:a16="http://schemas.microsoft.com/office/drawing/2014/main" id="{6671E025-8D6C-4571-86F1-12E86ABCF8FE}"/>
              </a:ext>
            </a:extLst>
          </p:cNvPr>
          <p:cNvCxnSpPr/>
          <p:nvPr/>
        </p:nvCxnSpPr>
        <p:spPr>
          <a:xfrm flipV="1">
            <a:off x="5015214" y="3993503"/>
            <a:ext cx="0" cy="8509518"/>
          </a:xfrm>
          <a:prstGeom prst="line">
            <a:avLst/>
          </a:prstGeom>
        </p:spPr>
        <p:style>
          <a:lnRef idx="1">
            <a:schemeClr val="accent1"/>
          </a:lnRef>
          <a:fillRef idx="0">
            <a:schemeClr val="accent1"/>
          </a:fillRef>
          <a:effectRef idx="0">
            <a:schemeClr val="accent1"/>
          </a:effectRef>
          <a:fontRef idx="minor">
            <a:schemeClr val="tx1"/>
          </a:fontRef>
        </p:style>
      </p:cxnSp>
      <p:sp>
        <p:nvSpPr>
          <p:cNvPr id="22" name="文本框 21">
            <a:extLst>
              <a:ext uri="{FF2B5EF4-FFF2-40B4-BE49-F238E27FC236}">
                <a16:creationId xmlns:a16="http://schemas.microsoft.com/office/drawing/2014/main" id="{B02E7299-648D-4395-8B8E-C74432D74671}"/>
              </a:ext>
            </a:extLst>
          </p:cNvPr>
          <p:cNvSpPr txBox="1"/>
          <p:nvPr/>
        </p:nvSpPr>
        <p:spPr>
          <a:xfrm>
            <a:off x="18346060" y="3518951"/>
            <a:ext cx="5246704" cy="8217634"/>
          </a:xfrm>
          <a:prstGeom prst="rect">
            <a:avLst/>
          </a:prstGeom>
          <a:solidFill>
            <a:schemeClr val="accent4">
              <a:lumMod val="40000"/>
              <a:lumOff val="60000"/>
            </a:schemeClr>
          </a:solidFill>
        </p:spPr>
        <p:txBody>
          <a:bodyPr wrap="square" rtlCol="0">
            <a:spAutoFit/>
          </a:bodyPr>
          <a:lstStyle/>
          <a:p>
            <a:pPr marL="685800" indent="-685800" defTabSz="1828800" hangingPunct="1">
              <a:lnSpc>
                <a:spcPct val="100000"/>
              </a:lnSpc>
              <a:spcBef>
                <a:spcPts val="0"/>
              </a:spcBef>
              <a:buFont typeface="Arial" panose="020B0604020202020204" pitchFamily="34" charset="0"/>
              <a:buChar char="•"/>
            </a:pPr>
            <a:r>
              <a:rPr lang="en-US" altLang="zh-CN" b="1" kern="1200" dirty="0">
                <a:solidFill>
                  <a:prstClr val="black"/>
                </a:solidFill>
                <a:latin typeface="等线" panose="020F0502020204030204"/>
                <a:ea typeface="等线" panose="02010600030101010101" pitchFamily="2" charset="-122"/>
              </a:rPr>
              <a:t>Systematic uncertainties are sufficiently small</a:t>
            </a:r>
          </a:p>
          <a:p>
            <a:pPr marL="685800" indent="-685800" defTabSz="1828800" hangingPunct="1">
              <a:lnSpc>
                <a:spcPct val="100000"/>
              </a:lnSpc>
              <a:spcBef>
                <a:spcPts val="0"/>
              </a:spcBef>
              <a:buFont typeface="Arial" panose="020B0604020202020204" pitchFamily="34" charset="0"/>
              <a:buChar char="•"/>
            </a:pPr>
            <a:r>
              <a:rPr lang="en-US" altLang="zh-CN" b="1" kern="1200" dirty="0">
                <a:solidFill>
                  <a:prstClr val="black"/>
                </a:solidFill>
                <a:latin typeface="等线" panose="020F0502020204030204"/>
                <a:ea typeface="等线" panose="02010600030101010101" pitchFamily="2" charset="-122"/>
              </a:rPr>
              <a:t>This unveils a clear correlation between the flux and the composition at the knee</a:t>
            </a:r>
          </a:p>
        </p:txBody>
      </p:sp>
      <p:grpSp>
        <p:nvGrpSpPr>
          <p:cNvPr id="7" name="组合 6">
            <a:extLst>
              <a:ext uri="{FF2B5EF4-FFF2-40B4-BE49-F238E27FC236}">
                <a16:creationId xmlns:a16="http://schemas.microsoft.com/office/drawing/2014/main" id="{775FE8A7-090C-43A0-B848-D09A25DEA60A}"/>
              </a:ext>
            </a:extLst>
          </p:cNvPr>
          <p:cNvGrpSpPr/>
          <p:nvPr/>
        </p:nvGrpSpPr>
        <p:grpSpPr>
          <a:xfrm>
            <a:off x="9057845" y="3381376"/>
            <a:ext cx="9236194" cy="10334624"/>
            <a:chOff x="4528922" y="1690688"/>
            <a:chExt cx="4618097" cy="5167312"/>
          </a:xfrm>
        </p:grpSpPr>
        <p:pic>
          <p:nvPicPr>
            <p:cNvPr id="4" name="图片 3">
              <a:extLst>
                <a:ext uri="{FF2B5EF4-FFF2-40B4-BE49-F238E27FC236}">
                  <a16:creationId xmlns:a16="http://schemas.microsoft.com/office/drawing/2014/main" id="{9F92B8F6-24AF-4DA4-9F6C-1D3E64FAA367}"/>
                </a:ext>
              </a:extLst>
            </p:cNvPr>
            <p:cNvPicPr>
              <a:picLocks noChangeAspect="1"/>
            </p:cNvPicPr>
            <p:nvPr/>
          </p:nvPicPr>
          <p:blipFill>
            <a:blip r:embed="rId3"/>
            <a:stretch>
              <a:fillRect/>
            </a:stretch>
          </p:blipFill>
          <p:spPr>
            <a:xfrm>
              <a:off x="4528922" y="1690688"/>
              <a:ext cx="4117013" cy="2715477"/>
            </a:xfrm>
            <a:prstGeom prst="rect">
              <a:avLst/>
            </a:prstGeom>
          </p:spPr>
        </p:pic>
        <p:pic>
          <p:nvPicPr>
            <p:cNvPr id="17" name="图片 16">
              <a:extLst>
                <a:ext uri="{FF2B5EF4-FFF2-40B4-BE49-F238E27FC236}">
                  <a16:creationId xmlns:a16="http://schemas.microsoft.com/office/drawing/2014/main" id="{75A81F8F-E7E1-4185-A1B4-94A46BCE33D5}"/>
                </a:ext>
              </a:extLst>
            </p:cNvPr>
            <p:cNvPicPr>
              <a:picLocks noChangeAspect="1"/>
            </p:cNvPicPr>
            <p:nvPr/>
          </p:nvPicPr>
          <p:blipFill>
            <a:blip r:embed="rId4"/>
            <a:stretch>
              <a:fillRect/>
            </a:stretch>
          </p:blipFill>
          <p:spPr>
            <a:xfrm>
              <a:off x="5332877" y="4232254"/>
              <a:ext cx="3814142" cy="2625746"/>
            </a:xfrm>
            <a:prstGeom prst="rect">
              <a:avLst/>
            </a:prstGeom>
          </p:spPr>
        </p:pic>
        <p:cxnSp>
          <p:nvCxnSpPr>
            <p:cNvPr id="10" name="直接连接符 9">
              <a:extLst>
                <a:ext uri="{FF2B5EF4-FFF2-40B4-BE49-F238E27FC236}">
                  <a16:creationId xmlns:a16="http://schemas.microsoft.com/office/drawing/2014/main" id="{C9AA5CC7-E87D-4D87-AE36-4073571FC84F}"/>
                </a:ext>
              </a:extLst>
            </p:cNvPr>
            <p:cNvCxnSpPr>
              <a:cxnSpLocks/>
            </p:cNvCxnSpPr>
            <p:nvPr/>
          </p:nvCxnSpPr>
          <p:spPr>
            <a:xfrm flipV="1">
              <a:off x="7132244" y="1759475"/>
              <a:ext cx="0" cy="4672856"/>
            </a:xfrm>
            <a:prstGeom prst="line">
              <a:avLst/>
            </a:prstGeom>
          </p:spPr>
          <p:style>
            <a:lnRef idx="1">
              <a:schemeClr val="accent1"/>
            </a:lnRef>
            <a:fillRef idx="0">
              <a:schemeClr val="accent1"/>
            </a:fillRef>
            <a:effectRef idx="0">
              <a:schemeClr val="accent1"/>
            </a:effectRef>
            <a:fontRef idx="minor">
              <a:schemeClr val="tx1"/>
            </a:fontRef>
          </p:style>
        </p:cxnSp>
        <p:sp>
          <p:nvSpPr>
            <p:cNvPr id="6" name="矩形: 圆角 5">
              <a:extLst>
                <a:ext uri="{FF2B5EF4-FFF2-40B4-BE49-F238E27FC236}">
                  <a16:creationId xmlns:a16="http://schemas.microsoft.com/office/drawing/2014/main" id="{83CD45E3-B47F-4FBB-A622-B278F9E4BD6C}"/>
                </a:ext>
              </a:extLst>
            </p:cNvPr>
            <p:cNvSpPr/>
            <p:nvPr/>
          </p:nvSpPr>
          <p:spPr>
            <a:xfrm>
              <a:off x="4528922" y="1690688"/>
              <a:ext cx="4476341" cy="5101097"/>
            </a:xfrm>
            <a:prstGeom prst="roundRect">
              <a:avLst>
                <a:gd name="adj" fmla="val 6383"/>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grpSp>
    </p:spTree>
    <p:extLst>
      <p:ext uri="{BB962C8B-B14F-4D97-AF65-F5344CB8AC3E}">
        <p14:creationId xmlns:p14="http://schemas.microsoft.com/office/powerpoint/2010/main" val="4128866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46503B4-305C-49CC-A644-6045F53510CA}"/>
              </a:ext>
            </a:extLst>
          </p:cNvPr>
          <p:cNvPicPr>
            <a:picLocks noChangeAspect="1"/>
          </p:cNvPicPr>
          <p:nvPr/>
        </p:nvPicPr>
        <p:blipFill>
          <a:blip r:embed="rId3"/>
          <a:stretch>
            <a:fillRect/>
          </a:stretch>
        </p:blipFill>
        <p:spPr>
          <a:xfrm>
            <a:off x="9824841" y="1903699"/>
            <a:ext cx="7911170" cy="6777114"/>
          </a:xfrm>
          <a:prstGeom prst="rect">
            <a:avLst/>
          </a:prstGeom>
        </p:spPr>
      </p:pic>
      <p:sp>
        <p:nvSpPr>
          <p:cNvPr id="4" name="TextBox 3">
            <a:extLst>
              <a:ext uri="{FF2B5EF4-FFF2-40B4-BE49-F238E27FC236}">
                <a16:creationId xmlns:a16="http://schemas.microsoft.com/office/drawing/2014/main" id="{FDAFA0E4-95B6-493A-9BDA-8845AE0A4F86}"/>
              </a:ext>
            </a:extLst>
          </p:cNvPr>
          <p:cNvSpPr txBox="1"/>
          <p:nvPr/>
        </p:nvSpPr>
        <p:spPr>
          <a:xfrm>
            <a:off x="2373733" y="5715723"/>
            <a:ext cx="3178819" cy="1200329"/>
          </a:xfrm>
          <a:prstGeom prst="rect">
            <a:avLst/>
          </a:prstGeom>
          <a:noFill/>
        </p:spPr>
        <p:txBody>
          <a:bodyPr wrap="none" rtlCol="0">
            <a:sp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WFCTA: shower</a:t>
            </a:r>
          </a:p>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development</a:t>
            </a:r>
            <a:endParaRPr kumimoji="0" lang="zh-CN" altLang="en-US"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endParaRPr>
          </a:p>
        </p:txBody>
      </p:sp>
      <p:grpSp>
        <p:nvGrpSpPr>
          <p:cNvPr id="22" name="组合 21">
            <a:extLst>
              <a:ext uri="{FF2B5EF4-FFF2-40B4-BE49-F238E27FC236}">
                <a16:creationId xmlns:a16="http://schemas.microsoft.com/office/drawing/2014/main" id="{7FAC3455-BD9A-44C2-A54A-CBCB4BEE526D}"/>
              </a:ext>
            </a:extLst>
          </p:cNvPr>
          <p:cNvGrpSpPr/>
          <p:nvPr/>
        </p:nvGrpSpPr>
        <p:grpSpPr>
          <a:xfrm>
            <a:off x="164904" y="1596669"/>
            <a:ext cx="9398672" cy="12170750"/>
            <a:chOff x="82452" y="798334"/>
            <a:chExt cx="4699336" cy="6085375"/>
          </a:xfrm>
        </p:grpSpPr>
        <p:sp>
          <p:nvSpPr>
            <p:cNvPr id="21" name="矩形 20">
              <a:extLst>
                <a:ext uri="{FF2B5EF4-FFF2-40B4-BE49-F238E27FC236}">
                  <a16:creationId xmlns:a16="http://schemas.microsoft.com/office/drawing/2014/main" id="{42B0512B-B4A5-4692-8F69-52D347F8762F}"/>
                </a:ext>
              </a:extLst>
            </p:cNvPr>
            <p:cNvSpPr/>
            <p:nvPr/>
          </p:nvSpPr>
          <p:spPr>
            <a:xfrm>
              <a:off x="82452" y="798334"/>
              <a:ext cx="4699336" cy="807661"/>
            </a:xfrm>
            <a:prstGeom prst="rect">
              <a:avLst/>
            </a:prstGeom>
            <a:gradFill>
              <a:gsLst>
                <a:gs pos="0">
                  <a:srgbClr val="080B0F"/>
                </a:gs>
                <a:gs pos="100000">
                  <a:schemeClr val="accent1">
                    <a:lumMod val="45000"/>
                    <a:lumOff val="55000"/>
                  </a:schemeClr>
                </a:gs>
                <a:gs pos="73000">
                  <a:srgbClr val="050505"/>
                </a:gs>
                <a:gs pos="100000">
                  <a:schemeClr val="accent1">
                    <a:lumMod val="30000"/>
                    <a:lumOff val="7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828800" rtl="0" eaLnBrk="1" fontAlgn="auto" latinLnBrk="0" hangingPunct="1">
                <a:lnSpc>
                  <a:spcPct val="100000"/>
                </a:lnSpc>
                <a:spcBef>
                  <a:spcPts val="0"/>
                </a:spcBef>
                <a:spcAft>
                  <a:spcPts val="0"/>
                </a:spcAft>
                <a:buClrTx/>
                <a:buSzTx/>
                <a:buFontTx/>
                <a:buNone/>
                <a:tabLst/>
                <a:defRPr/>
              </a:pPr>
              <a:endParaRPr kumimoji="0" lang="zh-CN" altLang="en-US" sz="3600" b="0" i="0" u="none" strike="noStrike" kern="1200" cap="none" spc="0" normalizeH="0" baseline="0" noProof="0">
                <a:ln>
                  <a:noFill/>
                </a:ln>
                <a:solidFill>
                  <a:prstClr val="white"/>
                </a:solidFill>
                <a:effectLst/>
                <a:uLnTx/>
                <a:uFillTx/>
                <a:latin typeface="Calibri"/>
                <a:ea typeface="宋体" panose="02010600030101010101" pitchFamily="2" charset="-122"/>
                <a:cs typeface="+mn-cs"/>
                <a:sym typeface="Helvetica Neue"/>
              </a:endParaRPr>
            </a:p>
          </p:txBody>
        </p:sp>
        <p:pic>
          <p:nvPicPr>
            <p:cNvPr id="34" name="Picture 2" descr="See the source image">
              <a:extLst>
                <a:ext uri="{FF2B5EF4-FFF2-40B4-BE49-F238E27FC236}">
                  <a16:creationId xmlns:a16="http://schemas.microsoft.com/office/drawing/2014/main" id="{3550B5DC-3CB8-485F-89D2-D0B9971966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52" y="1605995"/>
              <a:ext cx="4699336" cy="5277714"/>
            </a:xfrm>
            <a:prstGeom prst="rect">
              <a:avLst/>
            </a:prstGeom>
            <a:noFill/>
            <a:extLst>
              <a:ext uri="{909E8E84-426E-40DD-AFC4-6F175D3DCCD1}">
                <a14:hiddenFill xmlns:a14="http://schemas.microsoft.com/office/drawing/2010/main">
                  <a:solidFill>
                    <a:srgbClr val="FFFFFF"/>
                  </a:solidFill>
                </a14:hiddenFill>
              </a:ext>
            </a:extLst>
          </p:spPr>
        </p:pic>
      </p:grpSp>
      <p:pic>
        <p:nvPicPr>
          <p:cNvPr id="36" name="Picture 2">
            <a:extLst>
              <a:ext uri="{FF2B5EF4-FFF2-40B4-BE49-F238E27FC236}">
                <a16:creationId xmlns:a16="http://schemas.microsoft.com/office/drawing/2014/main" id="{1B8DD918-0C4C-4102-BF87-CECF3393E620}"/>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rot="6771971">
            <a:off x="5406776" y="2181920"/>
            <a:ext cx="2229588" cy="1445608"/>
          </a:xfrm>
          <a:prstGeom prst="rect">
            <a:avLst/>
          </a:prstGeom>
          <a:noFill/>
          <a:extLst>
            <a:ext uri="{909E8E84-426E-40DD-AFC4-6F175D3DCCD1}">
              <a14:hiddenFill xmlns:a14="http://schemas.microsoft.com/office/drawing/2010/main">
                <a:solidFill>
                  <a:srgbClr val="FFFFFF"/>
                </a:solidFill>
              </a14:hiddenFill>
            </a:ext>
          </a:extLst>
        </p:spPr>
      </p:pic>
      <p:pic>
        <p:nvPicPr>
          <p:cNvPr id="40" name="图片 5">
            <a:extLst>
              <a:ext uri="{FF2B5EF4-FFF2-40B4-BE49-F238E27FC236}">
                <a16:creationId xmlns:a16="http://schemas.microsoft.com/office/drawing/2014/main" id="{2AC60E0C-AF22-49C8-830B-4F2A39341683}"/>
              </a:ext>
            </a:extLst>
          </p:cNvPr>
          <p:cNvPicPr>
            <a:picLocks noChangeAspect="1"/>
          </p:cNvPicPr>
          <p:nvPr/>
        </p:nvPicPr>
        <p:blipFill rotWithShape="1">
          <a:blip r:embed="rId6"/>
          <a:srcRect t="32763"/>
          <a:stretch/>
        </p:blipFill>
        <p:spPr>
          <a:xfrm>
            <a:off x="-27776" y="10358439"/>
            <a:ext cx="9803652" cy="3596210"/>
          </a:xfrm>
          <a:prstGeom prst="rect">
            <a:avLst/>
          </a:prstGeom>
          <a:ln>
            <a:noFill/>
          </a:ln>
          <a:effectLst>
            <a:softEdge rad="112500"/>
          </a:effectLst>
        </p:spPr>
      </p:pic>
      <p:sp>
        <p:nvSpPr>
          <p:cNvPr id="29" name="Slide Number Placeholder 2">
            <a:extLst>
              <a:ext uri="{FF2B5EF4-FFF2-40B4-BE49-F238E27FC236}">
                <a16:creationId xmlns:a16="http://schemas.microsoft.com/office/drawing/2014/main" id="{700C1A20-3B55-495A-8AB2-C030C85AE178}"/>
              </a:ext>
            </a:extLst>
          </p:cNvPr>
          <p:cNvSpPr>
            <a:spLocks noGrp="1"/>
          </p:cNvSpPr>
          <p:nvPr>
            <p:ph type="sldNum" sz="quarter" idx="12"/>
          </p:nvPr>
        </p:nvSpPr>
        <p:spPr>
          <a:xfrm>
            <a:off x="398066" y="12365782"/>
            <a:ext cx="5483544" cy="730080"/>
          </a:xfrm>
        </p:spPr>
        <p:txBody>
          <a:bodyPr/>
          <a:lstStyle/>
          <a:p>
            <a:pPr marL="0" marR="0" lvl="0" indent="0" algn="r" defTabSz="1828800" rtl="0" eaLnBrk="1" fontAlgn="auto" latinLnBrk="0" hangingPunct="1">
              <a:lnSpc>
                <a:spcPct val="100000"/>
              </a:lnSpc>
              <a:spcBef>
                <a:spcPts val="0"/>
              </a:spcBef>
              <a:spcAft>
                <a:spcPts val="0"/>
              </a:spcAft>
              <a:buClrTx/>
              <a:buSzTx/>
              <a:buFontTx/>
              <a:buNone/>
              <a:tabLst/>
              <a:defRPr/>
            </a:pPr>
            <a:fld id="{E077DA78-E013-4A8C-AD75-63A150561B10}" type="slidenum">
              <a:rPr kumimoji="0" lang="zh-CN" altLang="en-US" sz="2400" b="0" i="0" u="none" strike="noStrike" kern="1200" cap="none" spc="0" normalizeH="0" baseline="0" noProof="0">
                <a:ln>
                  <a:noFill/>
                </a:ln>
                <a:solidFill>
                  <a:prstClr val="black">
                    <a:tint val="75000"/>
                  </a:prstClr>
                </a:solidFill>
                <a:effectLst/>
                <a:uLnTx/>
                <a:uFillTx/>
                <a:latin typeface="Calibri"/>
                <a:ea typeface="宋体" panose="02010600030101010101" pitchFamily="2" charset="-122"/>
                <a:cs typeface="+mn-cs"/>
                <a:sym typeface="Helvetica Neue"/>
              </a:rPr>
              <a:pPr marL="0" marR="0" lvl="0" indent="0" algn="r" defTabSz="1828800" rtl="0" eaLnBrk="1" fontAlgn="auto" latinLnBrk="0" hangingPunct="1">
                <a:lnSpc>
                  <a:spcPct val="100000"/>
                </a:lnSpc>
                <a:spcBef>
                  <a:spcPts val="0"/>
                </a:spcBef>
                <a:spcAft>
                  <a:spcPts val="0"/>
                </a:spcAft>
                <a:buClrTx/>
                <a:buSzTx/>
                <a:buFontTx/>
                <a:buNone/>
                <a:tabLst/>
                <a:defRPr/>
              </a:pPr>
              <a:t>36</a:t>
            </a:fld>
            <a:endParaRPr kumimoji="0" lang="zh-CN" altLang="en-US" sz="2400" b="0" i="0" u="none" strike="noStrike" kern="1200" cap="none" spc="0" normalizeH="0" baseline="0" noProof="0" dirty="0">
              <a:ln>
                <a:noFill/>
              </a:ln>
              <a:solidFill>
                <a:prstClr val="black">
                  <a:tint val="75000"/>
                </a:prstClr>
              </a:solidFill>
              <a:effectLst/>
              <a:uLnTx/>
              <a:uFillTx/>
              <a:latin typeface="Calibri"/>
              <a:ea typeface="宋体" panose="02010600030101010101" pitchFamily="2" charset="-122"/>
              <a:cs typeface="+mn-cs"/>
              <a:sym typeface="Helvetica Neue"/>
            </a:endParaRPr>
          </a:p>
        </p:txBody>
      </p:sp>
      <p:sp>
        <p:nvSpPr>
          <p:cNvPr id="2" name="TextBox 1">
            <a:extLst>
              <a:ext uri="{FF2B5EF4-FFF2-40B4-BE49-F238E27FC236}">
                <a16:creationId xmlns:a16="http://schemas.microsoft.com/office/drawing/2014/main" id="{BCFA1271-673B-48FF-BE1D-B1A24F3F3EAE}"/>
              </a:ext>
            </a:extLst>
          </p:cNvPr>
          <p:cNvSpPr txBox="1"/>
          <p:nvPr/>
        </p:nvSpPr>
        <p:spPr>
          <a:xfrm>
            <a:off x="10220733" y="8256478"/>
            <a:ext cx="3381375" cy="1754326"/>
          </a:xfrm>
          <a:prstGeom prst="rect">
            <a:avLst/>
          </a:prstGeom>
          <a:noFill/>
        </p:spPr>
        <p:txBody>
          <a:bodyPr wrap="none" rtlCol="0">
            <a:sp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Ground array of </a:t>
            </a:r>
          </a:p>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μ-detectors for </a:t>
            </a:r>
          </a:p>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μ-content of EAS</a:t>
            </a:r>
            <a:endParaRPr kumimoji="0" lang="zh-CN" altLang="en-US"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endParaRPr>
          </a:p>
        </p:txBody>
      </p:sp>
      <p:sp>
        <p:nvSpPr>
          <p:cNvPr id="41" name="标题 1">
            <a:extLst>
              <a:ext uri="{FF2B5EF4-FFF2-40B4-BE49-F238E27FC236}">
                <a16:creationId xmlns:a16="http://schemas.microsoft.com/office/drawing/2014/main" id="{3568B616-C8D7-4EB9-9A8F-52A925FF57C7}"/>
              </a:ext>
            </a:extLst>
          </p:cNvPr>
          <p:cNvSpPr>
            <a:spLocks noGrp="1"/>
          </p:cNvSpPr>
          <p:nvPr>
            <p:ph type="title"/>
          </p:nvPr>
        </p:nvSpPr>
        <p:spPr>
          <a:xfrm>
            <a:off x="2051945" y="447723"/>
            <a:ext cx="9527314" cy="967070"/>
          </a:xfrm>
          <a:noFill/>
        </p:spPr>
        <p:txBody>
          <a:bodyPr>
            <a:noAutofit/>
          </a:bodyPr>
          <a:lstStyle/>
          <a:p>
            <a:pPr algn="ctr">
              <a:spcBef>
                <a:spcPts val="1200"/>
              </a:spcBef>
              <a:defRPr/>
            </a:pPr>
            <a:r>
              <a:rPr lang="en-US" altLang="zh-CN" sz="6400" dirty="0">
                <a:solidFill>
                  <a:schemeClr val="tx1"/>
                </a:solidFill>
                <a:effectLst>
                  <a:outerShdw blurRad="38100" dist="38100" dir="2700000" algn="tl">
                    <a:srgbClr val="000000">
                      <a:alpha val="43137"/>
                    </a:srgbClr>
                  </a:outerShdw>
                </a:effectLst>
                <a:latin typeface="Calibri"/>
                <a:ea typeface="宋体" panose="02010600030101010101" pitchFamily="2" charset="-122"/>
              </a:rPr>
              <a:t> Hybrid Detection of EAS</a:t>
            </a:r>
            <a:endParaRPr lang="zh-CN" altLang="en-US" sz="6400" b="0" dirty="0">
              <a:solidFill>
                <a:schemeClr val="tx1"/>
              </a:solidFill>
              <a:effectLst>
                <a:outerShdw blurRad="38100" dist="38100" dir="2700000" algn="tl">
                  <a:srgbClr val="000000">
                    <a:alpha val="43137"/>
                  </a:srgbClr>
                </a:outerShdw>
              </a:effectLst>
              <a:latin typeface="Calibri"/>
              <a:ea typeface="宋体" panose="02010600030101010101" pitchFamily="2" charset="-122"/>
            </a:endParaRPr>
          </a:p>
        </p:txBody>
      </p:sp>
      <p:grpSp>
        <p:nvGrpSpPr>
          <p:cNvPr id="20" name="组合 19">
            <a:extLst>
              <a:ext uri="{FF2B5EF4-FFF2-40B4-BE49-F238E27FC236}">
                <a16:creationId xmlns:a16="http://schemas.microsoft.com/office/drawing/2014/main" id="{C1D77883-7FC9-4880-AA77-5E7171B34722}"/>
              </a:ext>
            </a:extLst>
          </p:cNvPr>
          <p:cNvGrpSpPr/>
          <p:nvPr/>
        </p:nvGrpSpPr>
        <p:grpSpPr>
          <a:xfrm>
            <a:off x="14135236" y="0"/>
            <a:ext cx="10083860" cy="13716000"/>
            <a:chOff x="7067618" y="0"/>
            <a:chExt cx="5041930" cy="6858000"/>
          </a:xfrm>
        </p:grpSpPr>
        <p:pic>
          <p:nvPicPr>
            <p:cNvPr id="19" name="图片 18">
              <a:extLst>
                <a:ext uri="{FF2B5EF4-FFF2-40B4-BE49-F238E27FC236}">
                  <a16:creationId xmlns:a16="http://schemas.microsoft.com/office/drawing/2014/main" id="{B72D5F91-2A0D-4FB6-8ADF-7BAC473D37A4}"/>
                </a:ext>
              </a:extLst>
            </p:cNvPr>
            <p:cNvPicPr>
              <a:picLocks noChangeAspect="1"/>
            </p:cNvPicPr>
            <p:nvPr/>
          </p:nvPicPr>
          <p:blipFill>
            <a:blip r:embed="rId7"/>
            <a:stretch>
              <a:fillRect/>
            </a:stretch>
          </p:blipFill>
          <p:spPr>
            <a:xfrm>
              <a:off x="7067618" y="0"/>
              <a:ext cx="5041930" cy="6858000"/>
            </a:xfrm>
            <a:prstGeom prst="rect">
              <a:avLst/>
            </a:prstGeom>
          </p:spPr>
        </p:pic>
        <p:sp>
          <p:nvSpPr>
            <p:cNvPr id="37" name="文本框 36">
              <a:extLst>
                <a:ext uri="{FF2B5EF4-FFF2-40B4-BE49-F238E27FC236}">
                  <a16:creationId xmlns:a16="http://schemas.microsoft.com/office/drawing/2014/main" id="{15BA850D-5FAB-43C4-9863-0005000049B2}"/>
                </a:ext>
              </a:extLst>
            </p:cNvPr>
            <p:cNvSpPr txBox="1"/>
            <p:nvPr/>
          </p:nvSpPr>
          <p:spPr>
            <a:xfrm>
              <a:off x="11153835" y="3882531"/>
              <a:ext cx="863994" cy="384208"/>
            </a:xfrm>
            <a:prstGeom prst="rect">
              <a:avLst/>
            </a:prstGeom>
            <a:noFill/>
            <a:ln w="12700">
              <a:noFill/>
              <a:prstDash val="dash"/>
            </a:ln>
          </p:spPr>
          <p:txBody>
            <a:bodyPr wrap="square" rtlCol="0">
              <a:spAutoFit/>
            </a:bodyPr>
            <a:lstStyle/>
            <a:p>
              <a:pPr marL="0" marR="0" lvl="0" indent="0" algn="l" defTabSz="2160270" rtl="0" eaLnBrk="1" fontAlgn="base" latinLnBrk="0" hangingPunct="1">
                <a:lnSpc>
                  <a:spcPct val="120000"/>
                </a:lnSpc>
                <a:spcBef>
                  <a:spcPct val="0"/>
                </a:spcBef>
                <a:spcAft>
                  <a:spcPct val="0"/>
                </a:spcAft>
                <a:buClrTx/>
                <a:buSzTx/>
                <a:buFontTx/>
                <a:buNone/>
                <a:tabLst/>
                <a:defRPr/>
              </a:pPr>
              <a:r>
                <a:rPr kumimoji="0" lang="en-US" altLang="zh-CN" sz="4000" b="1" i="0" u="none" strike="noStrike" kern="1200" cap="none" spc="708" normalizeH="0" baseline="0" noProof="0" dirty="0" err="1">
                  <a:ln>
                    <a:noFill/>
                  </a:ln>
                  <a:solidFill>
                    <a:prstClr val="black"/>
                  </a:solidFill>
                  <a:effectLst/>
                  <a:uLnTx/>
                  <a:uFillTx/>
                  <a:latin typeface="微软雅黑" panose="020B0503020204020204" charset="-122"/>
                  <a:ea typeface="微软雅黑" panose="020B0503020204020204" charset="-122"/>
                  <a:cs typeface="+mn-cs"/>
                  <a:sym typeface="Helvetica Neue"/>
                </a:rPr>
                <a:t>X</a:t>
              </a:r>
              <a:r>
                <a:rPr kumimoji="0" lang="en-US" altLang="zh-CN" sz="4000" b="1" i="0" u="none" strike="noStrike" kern="1200" cap="none" spc="708" normalizeH="0" baseline="-25000" noProof="0" dirty="0" err="1">
                  <a:ln>
                    <a:noFill/>
                  </a:ln>
                  <a:solidFill>
                    <a:prstClr val="black"/>
                  </a:solidFill>
                  <a:effectLst/>
                  <a:uLnTx/>
                  <a:uFillTx/>
                  <a:latin typeface="微软雅黑" panose="020B0503020204020204" charset="-122"/>
                  <a:ea typeface="微软雅黑" panose="020B0503020204020204" charset="-122"/>
                  <a:cs typeface="+mn-cs"/>
                  <a:sym typeface="Helvetica Neue"/>
                </a:rPr>
                <a:t>max</a:t>
              </a:r>
              <a:endParaRPr kumimoji="0" lang="zh-CN" altLang="en-US" sz="4000" b="1" i="0" u="none" strike="noStrike" kern="1200" cap="none" spc="708" normalizeH="0" baseline="-25000" noProof="0" dirty="0">
                <a:ln>
                  <a:noFill/>
                </a:ln>
                <a:solidFill>
                  <a:prstClr val="black"/>
                </a:solidFill>
                <a:effectLst/>
                <a:uLnTx/>
                <a:uFillTx/>
                <a:latin typeface="微软雅黑" panose="020B0503020204020204" charset="-122"/>
                <a:ea typeface="微软雅黑" panose="020B0503020204020204" charset="-122"/>
                <a:cs typeface="+mn-cs"/>
                <a:sym typeface="Helvetica Neue"/>
              </a:endParaRPr>
            </a:p>
          </p:txBody>
        </p:sp>
      </p:grpSp>
      <p:sp>
        <p:nvSpPr>
          <p:cNvPr id="23" name="椭圆 22">
            <a:extLst>
              <a:ext uri="{FF2B5EF4-FFF2-40B4-BE49-F238E27FC236}">
                <a16:creationId xmlns:a16="http://schemas.microsoft.com/office/drawing/2014/main" id="{6DF7D090-3294-451A-82FA-7818B56E8A2C}"/>
              </a:ext>
            </a:extLst>
          </p:cNvPr>
          <p:cNvSpPr/>
          <p:nvPr/>
        </p:nvSpPr>
        <p:spPr>
          <a:xfrm>
            <a:off x="11410817" y="7028337"/>
            <a:ext cx="169734" cy="166254"/>
          </a:xfrm>
          <a:prstGeom prst="ellipse">
            <a:avLst/>
          </a:prstGeom>
          <a:no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828800" rtl="0" eaLnBrk="1" fontAlgn="auto" latinLnBrk="0" hangingPunct="1">
              <a:lnSpc>
                <a:spcPct val="100000"/>
              </a:lnSpc>
              <a:spcBef>
                <a:spcPts val="0"/>
              </a:spcBef>
              <a:spcAft>
                <a:spcPts val="0"/>
              </a:spcAft>
              <a:buClrTx/>
              <a:buSzTx/>
              <a:buFontTx/>
              <a:buNone/>
              <a:tabLst/>
              <a:defRPr/>
            </a:pPr>
            <a:endParaRPr kumimoji="0" lang="zh-CN" altLang="en-US" sz="3600" b="0" i="0" u="none" strike="noStrike" kern="1200" cap="none" spc="0" normalizeH="0" baseline="0" noProof="0">
              <a:ln>
                <a:noFill/>
              </a:ln>
              <a:solidFill>
                <a:prstClr val="white"/>
              </a:solidFill>
              <a:effectLst/>
              <a:uLnTx/>
              <a:uFillTx/>
              <a:latin typeface="Calibri"/>
              <a:ea typeface="宋体" panose="02010600030101010101" pitchFamily="2" charset="-122"/>
              <a:cs typeface="+mn-cs"/>
              <a:sym typeface="Helvetica Neue"/>
            </a:endParaRPr>
          </a:p>
        </p:txBody>
      </p:sp>
      <p:sp>
        <p:nvSpPr>
          <p:cNvPr id="111" name="TextBox 1">
            <a:extLst>
              <a:ext uri="{FF2B5EF4-FFF2-40B4-BE49-F238E27FC236}">
                <a16:creationId xmlns:a16="http://schemas.microsoft.com/office/drawing/2014/main" id="{9677ED20-C11E-449B-B6D7-732D80E349DF}"/>
              </a:ext>
            </a:extLst>
          </p:cNvPr>
          <p:cNvSpPr txBox="1"/>
          <p:nvPr/>
        </p:nvSpPr>
        <p:spPr>
          <a:xfrm>
            <a:off x="11617342" y="6344555"/>
            <a:ext cx="1844672" cy="954107"/>
          </a:xfrm>
          <a:prstGeom prst="rect">
            <a:avLst/>
          </a:prstGeom>
          <a:noFill/>
        </p:spPr>
        <p:txBody>
          <a:bodyPr wrap="none" rtlCol="0">
            <a:sp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2800" b="1" i="0" u="none" strike="noStrike" kern="1200" cap="none" spc="0" normalizeH="0" baseline="0" noProof="0" dirty="0">
                <a:ln>
                  <a:noFill/>
                </a:ln>
                <a:solidFill>
                  <a:srgbClr val="0070C0"/>
                </a:solidFill>
                <a:effectLst/>
                <a:uLnTx/>
                <a:uFillTx/>
                <a:latin typeface="Calibri"/>
                <a:ea typeface="宋体" panose="02010600030101010101" pitchFamily="2" charset="-122"/>
                <a:cs typeface="+mn-cs"/>
                <a:sym typeface="Helvetica Neue"/>
              </a:rPr>
              <a:t>scintillator </a:t>
            </a:r>
          </a:p>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2800" b="1" i="0" u="none" strike="noStrike" kern="1200" cap="none" spc="0" normalizeH="0" baseline="0" noProof="0" dirty="0">
                <a:ln>
                  <a:noFill/>
                </a:ln>
                <a:solidFill>
                  <a:srgbClr val="0070C0"/>
                </a:solidFill>
                <a:effectLst/>
                <a:uLnTx/>
                <a:uFillTx/>
                <a:latin typeface="Calibri"/>
                <a:ea typeface="宋体" panose="02010600030101010101" pitchFamily="2" charset="-122"/>
                <a:cs typeface="+mn-cs"/>
                <a:sym typeface="Helvetica Neue"/>
              </a:rPr>
              <a:t>μ-detector </a:t>
            </a:r>
            <a:endParaRPr kumimoji="0" lang="zh-CN" altLang="en-US" sz="2800" b="1" i="0" u="none" strike="noStrike" kern="1200" cap="none" spc="0" normalizeH="0" baseline="0" noProof="0" dirty="0">
              <a:ln>
                <a:noFill/>
              </a:ln>
              <a:solidFill>
                <a:srgbClr val="0070C0"/>
              </a:solidFill>
              <a:effectLst/>
              <a:uLnTx/>
              <a:uFillTx/>
              <a:latin typeface="Calibri"/>
              <a:ea typeface="宋体" panose="02010600030101010101" pitchFamily="2" charset="-122"/>
              <a:cs typeface="+mn-cs"/>
              <a:sym typeface="Helvetica Neue"/>
            </a:endParaRPr>
          </a:p>
        </p:txBody>
      </p:sp>
      <p:sp>
        <p:nvSpPr>
          <p:cNvPr id="112" name="TextBox 1">
            <a:extLst>
              <a:ext uri="{FF2B5EF4-FFF2-40B4-BE49-F238E27FC236}">
                <a16:creationId xmlns:a16="http://schemas.microsoft.com/office/drawing/2014/main" id="{B0439AAB-DA93-44B3-8FA1-7B6EB6113A1A}"/>
              </a:ext>
            </a:extLst>
          </p:cNvPr>
          <p:cNvSpPr txBox="1"/>
          <p:nvPr/>
        </p:nvSpPr>
        <p:spPr>
          <a:xfrm>
            <a:off x="11135132" y="11429170"/>
            <a:ext cx="2897524" cy="1754326"/>
          </a:xfrm>
          <a:prstGeom prst="rect">
            <a:avLst/>
          </a:prstGeom>
          <a:noFill/>
        </p:spPr>
        <p:txBody>
          <a:bodyPr wrap="none" rtlCol="0">
            <a:sp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Cherenkov </a:t>
            </a:r>
          </a:p>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Telescopes for</a:t>
            </a:r>
          </a:p>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image of EAS</a:t>
            </a:r>
            <a:endParaRPr kumimoji="0" lang="zh-CN" altLang="en-US"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endParaRPr>
          </a:p>
        </p:txBody>
      </p:sp>
      <p:sp>
        <p:nvSpPr>
          <p:cNvPr id="113" name="TextBox 1">
            <a:extLst>
              <a:ext uri="{FF2B5EF4-FFF2-40B4-BE49-F238E27FC236}">
                <a16:creationId xmlns:a16="http://schemas.microsoft.com/office/drawing/2014/main" id="{20B18746-C8FF-4601-97D3-A244F3B2A820}"/>
              </a:ext>
            </a:extLst>
          </p:cNvPr>
          <p:cNvSpPr txBox="1"/>
          <p:nvPr/>
        </p:nvSpPr>
        <p:spPr>
          <a:xfrm>
            <a:off x="11910992" y="2091191"/>
            <a:ext cx="4419864" cy="646331"/>
          </a:xfrm>
          <a:prstGeom prst="rect">
            <a:avLst/>
          </a:prstGeom>
          <a:noFill/>
        </p:spPr>
        <p:txBody>
          <a:bodyPr wrap="none" rtlCol="0">
            <a:sp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1 </a:t>
            </a:r>
            <a:r>
              <a:rPr kumimoji="0" lang="en-US" altLang="zh-CN" sz="3600" b="1" i="0" u="none" strike="noStrike" kern="1200" cap="none" spc="0" normalizeH="0" baseline="0" noProof="0" dirty="0" err="1">
                <a:ln>
                  <a:noFill/>
                </a:ln>
                <a:solidFill>
                  <a:prstClr val="black"/>
                </a:solidFill>
                <a:effectLst/>
                <a:uLnTx/>
                <a:uFillTx/>
                <a:latin typeface="Calibri"/>
                <a:ea typeface="宋体" panose="02010600030101010101" pitchFamily="2" charset="-122"/>
                <a:cs typeface="+mn-cs"/>
                <a:sym typeface="Helvetica Neue"/>
              </a:rPr>
              <a:t>PeV</a:t>
            </a: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 proton in KM2A</a:t>
            </a:r>
            <a:endParaRPr kumimoji="0" lang="zh-CN" altLang="en-US"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endParaRPr>
          </a:p>
        </p:txBody>
      </p:sp>
      <p:sp>
        <p:nvSpPr>
          <p:cNvPr id="114" name="TextBox 1">
            <a:extLst>
              <a:ext uri="{FF2B5EF4-FFF2-40B4-BE49-F238E27FC236}">
                <a16:creationId xmlns:a16="http://schemas.microsoft.com/office/drawing/2014/main" id="{0A4A2346-A54D-43E3-80A9-4DCC4E5CAA45}"/>
              </a:ext>
            </a:extLst>
          </p:cNvPr>
          <p:cNvSpPr txBox="1"/>
          <p:nvPr/>
        </p:nvSpPr>
        <p:spPr>
          <a:xfrm>
            <a:off x="20096638" y="463511"/>
            <a:ext cx="2677400" cy="646331"/>
          </a:xfrm>
          <a:prstGeom prst="rect">
            <a:avLst/>
          </a:prstGeom>
          <a:noFill/>
        </p:spPr>
        <p:txBody>
          <a:bodyPr wrap="none" rtlCol="0">
            <a:sp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1 </a:t>
            </a:r>
            <a:r>
              <a:rPr kumimoji="0" lang="en-US" altLang="zh-CN" sz="3600" b="1" i="0" u="none" strike="noStrike" kern="1200" cap="none" spc="0" normalizeH="0" baseline="0" noProof="0" dirty="0" err="1">
                <a:ln>
                  <a:noFill/>
                </a:ln>
                <a:solidFill>
                  <a:prstClr val="black"/>
                </a:solidFill>
                <a:effectLst/>
                <a:uLnTx/>
                <a:uFillTx/>
                <a:latin typeface="Calibri"/>
                <a:ea typeface="宋体" panose="02010600030101010101" pitchFamily="2" charset="-122"/>
                <a:cs typeface="+mn-cs"/>
                <a:sym typeface="Helvetica Neue"/>
              </a:rPr>
              <a:t>PeV</a:t>
            </a: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 proton</a:t>
            </a:r>
            <a:endParaRPr kumimoji="0" lang="zh-CN" altLang="en-US"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endParaRPr>
          </a:p>
        </p:txBody>
      </p:sp>
      <p:sp>
        <p:nvSpPr>
          <p:cNvPr id="115" name="TextBox 1">
            <a:extLst>
              <a:ext uri="{FF2B5EF4-FFF2-40B4-BE49-F238E27FC236}">
                <a16:creationId xmlns:a16="http://schemas.microsoft.com/office/drawing/2014/main" id="{67D41E9E-7CDC-45DC-BFCA-943904EBA4AB}"/>
              </a:ext>
            </a:extLst>
          </p:cNvPr>
          <p:cNvSpPr txBox="1"/>
          <p:nvPr/>
        </p:nvSpPr>
        <p:spPr>
          <a:xfrm>
            <a:off x="21526068" y="10667166"/>
            <a:ext cx="1752852" cy="1754326"/>
          </a:xfrm>
          <a:prstGeom prst="rect">
            <a:avLst/>
          </a:prstGeom>
          <a:noFill/>
        </p:spPr>
        <p:txBody>
          <a:bodyPr wrap="none" rtlCol="0">
            <a:sp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1 </a:t>
            </a:r>
            <a:r>
              <a:rPr kumimoji="0" lang="en-US" altLang="zh-CN" sz="3600" b="1" i="0" u="none" strike="noStrike" kern="1200" cap="none" spc="0" normalizeH="0" baseline="0" noProof="0" dirty="0" err="1">
                <a:ln>
                  <a:noFill/>
                </a:ln>
                <a:solidFill>
                  <a:prstClr val="black"/>
                </a:solidFill>
                <a:effectLst/>
                <a:uLnTx/>
                <a:uFillTx/>
                <a:latin typeface="Calibri"/>
                <a:ea typeface="宋体" panose="02010600030101010101" pitchFamily="2" charset="-122"/>
                <a:cs typeface="+mn-cs"/>
                <a:sym typeface="Helvetica Neue"/>
              </a:rPr>
              <a:t>PeV</a:t>
            </a: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 </a:t>
            </a:r>
          </a:p>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proton</a:t>
            </a:r>
          </a:p>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rPr>
              <a:t>in WFCT</a:t>
            </a:r>
            <a:endParaRPr kumimoji="0" lang="zh-CN" altLang="en-US" sz="36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sym typeface="Helvetica Neue"/>
            </a:endParaRPr>
          </a:p>
        </p:txBody>
      </p:sp>
      <p:cxnSp>
        <p:nvCxnSpPr>
          <p:cNvPr id="117" name="连接符: 肘形 116">
            <a:extLst>
              <a:ext uri="{FF2B5EF4-FFF2-40B4-BE49-F238E27FC236}">
                <a16:creationId xmlns:a16="http://schemas.microsoft.com/office/drawing/2014/main" id="{B182A9A1-F086-4758-8442-08CA42AF6533}"/>
              </a:ext>
            </a:extLst>
          </p:cNvPr>
          <p:cNvCxnSpPr>
            <a:cxnSpLocks/>
          </p:cNvCxnSpPr>
          <p:nvPr/>
        </p:nvCxnSpPr>
        <p:spPr>
          <a:xfrm flipV="1">
            <a:off x="9563577" y="8625810"/>
            <a:ext cx="8987654" cy="2041360"/>
          </a:xfrm>
          <a:prstGeom prst="bentConnector3">
            <a:avLst>
              <a:gd name="adj1" fmla="val 47225"/>
            </a:avLst>
          </a:prstGeom>
          <a:ln w="571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2" name="直接连接符 121">
            <a:extLst>
              <a:ext uri="{FF2B5EF4-FFF2-40B4-BE49-F238E27FC236}">
                <a16:creationId xmlns:a16="http://schemas.microsoft.com/office/drawing/2014/main" id="{819A4D50-1408-464B-BE54-AFCFABB40355}"/>
              </a:ext>
            </a:extLst>
          </p:cNvPr>
          <p:cNvCxnSpPr/>
          <p:nvPr/>
        </p:nvCxnSpPr>
        <p:spPr>
          <a:xfrm flipV="1">
            <a:off x="18495814" y="1638230"/>
            <a:ext cx="0" cy="6964572"/>
          </a:xfrm>
          <a:prstGeom prst="line">
            <a:avLst/>
          </a:prstGeom>
          <a:ln w="57150">
            <a:solidFill>
              <a:srgbClr val="C3D69B"/>
            </a:solidFill>
          </a:ln>
        </p:spPr>
        <p:style>
          <a:lnRef idx="1">
            <a:schemeClr val="accent1"/>
          </a:lnRef>
          <a:fillRef idx="0">
            <a:schemeClr val="accent1"/>
          </a:fillRef>
          <a:effectRef idx="0">
            <a:schemeClr val="accent1"/>
          </a:effectRef>
          <a:fontRef idx="minor">
            <a:schemeClr val="tx1"/>
          </a:fontRef>
        </p:style>
      </p:cxnSp>
      <p:sp>
        <p:nvSpPr>
          <p:cNvPr id="127" name="矩形 126">
            <a:extLst>
              <a:ext uri="{FF2B5EF4-FFF2-40B4-BE49-F238E27FC236}">
                <a16:creationId xmlns:a16="http://schemas.microsoft.com/office/drawing/2014/main" id="{DEF08228-1899-4B81-B165-750E56376CB4}"/>
              </a:ext>
            </a:extLst>
          </p:cNvPr>
          <p:cNvSpPr/>
          <p:nvPr/>
        </p:nvSpPr>
        <p:spPr>
          <a:xfrm>
            <a:off x="11420312" y="6627670"/>
            <a:ext cx="144000" cy="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828800" rtl="0" eaLnBrk="1" fontAlgn="auto" latinLnBrk="0" hangingPunct="1">
              <a:lnSpc>
                <a:spcPct val="100000"/>
              </a:lnSpc>
              <a:spcBef>
                <a:spcPts val="0"/>
              </a:spcBef>
              <a:spcAft>
                <a:spcPts val="0"/>
              </a:spcAft>
              <a:buClrTx/>
              <a:buSzTx/>
              <a:buFontTx/>
              <a:buNone/>
              <a:tabLst/>
              <a:defRPr/>
            </a:pPr>
            <a:endParaRPr kumimoji="0" lang="zh-CN" altLang="en-US" sz="3600" b="0" i="0" u="none" strike="noStrike" kern="1200" cap="none" spc="0" normalizeH="0" baseline="0" noProof="0">
              <a:ln>
                <a:noFill/>
              </a:ln>
              <a:solidFill>
                <a:prstClr val="white"/>
              </a:solidFill>
              <a:effectLst/>
              <a:uLnTx/>
              <a:uFillTx/>
              <a:latin typeface="Calibri"/>
              <a:ea typeface="宋体" panose="02010600030101010101" pitchFamily="2" charset="-122"/>
              <a:cs typeface="+mn-cs"/>
              <a:sym typeface="Helvetica Neue"/>
            </a:endParaRPr>
          </a:p>
        </p:txBody>
      </p:sp>
    </p:spTree>
    <p:extLst>
      <p:ext uri="{BB962C8B-B14F-4D97-AF65-F5344CB8AC3E}">
        <p14:creationId xmlns:p14="http://schemas.microsoft.com/office/powerpoint/2010/main" val="28739880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D810B91-9A9B-4F87-A393-948EBBAD2DF2}"/>
              </a:ext>
            </a:extLst>
          </p:cNvPr>
          <p:cNvSpPr>
            <a:spLocks noGrp="1"/>
          </p:cNvSpPr>
          <p:nvPr>
            <p:ph type="title"/>
          </p:nvPr>
        </p:nvSpPr>
        <p:spPr>
          <a:xfrm>
            <a:off x="41679" y="96636"/>
            <a:ext cx="16456850" cy="1008000"/>
          </a:xfrm>
        </p:spPr>
        <p:txBody>
          <a:bodyPr/>
          <a:lstStyle/>
          <a:p>
            <a:r>
              <a:rPr lang="en-US" altLang="zh-CN" dirty="0"/>
              <a:t>       Reconstruction and Proton shower  selection</a:t>
            </a:r>
            <a:endParaRPr lang="zh-CN" altLang="en-US" dirty="0"/>
          </a:p>
        </p:txBody>
      </p:sp>
      <p:pic>
        <p:nvPicPr>
          <p:cNvPr id="3" name="图片 2">
            <a:extLst>
              <a:ext uri="{FF2B5EF4-FFF2-40B4-BE49-F238E27FC236}">
                <a16:creationId xmlns:a16="http://schemas.microsoft.com/office/drawing/2014/main" id="{80F93473-30EA-4C23-832A-D5B3D3BFBDB1}"/>
              </a:ext>
            </a:extLst>
          </p:cNvPr>
          <p:cNvPicPr>
            <a:picLocks noChangeAspect="1"/>
          </p:cNvPicPr>
          <p:nvPr/>
        </p:nvPicPr>
        <p:blipFill rotWithShape="1">
          <a:blip r:embed="rId2"/>
          <a:srcRect b="1087"/>
          <a:stretch/>
        </p:blipFill>
        <p:spPr>
          <a:xfrm>
            <a:off x="4306529" y="1564541"/>
            <a:ext cx="15471174" cy="11787666"/>
          </a:xfrm>
          <a:prstGeom prst="rect">
            <a:avLst/>
          </a:prstGeom>
        </p:spPr>
      </p:pic>
      <p:sp>
        <p:nvSpPr>
          <p:cNvPr id="4" name="文本框 3">
            <a:extLst>
              <a:ext uri="{FF2B5EF4-FFF2-40B4-BE49-F238E27FC236}">
                <a16:creationId xmlns:a16="http://schemas.microsoft.com/office/drawing/2014/main" id="{43F542C8-95B8-4123-B0D2-FCD5160F0BAC}"/>
              </a:ext>
            </a:extLst>
          </p:cNvPr>
          <p:cNvSpPr txBox="1"/>
          <p:nvPr/>
        </p:nvSpPr>
        <p:spPr>
          <a:xfrm>
            <a:off x="870038" y="2320413"/>
            <a:ext cx="3736260" cy="3416320"/>
          </a:xfrm>
          <a:prstGeom prst="rect">
            <a:avLst/>
          </a:prstGeom>
          <a:noFill/>
        </p:spPr>
        <p:txBody>
          <a:bodyPr wrap="square" rtlCol="0">
            <a:spAutoFit/>
          </a:bodyPr>
          <a:lstStyle/>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Energy reconstruction </a:t>
            </a:r>
          </a:p>
          <a:p>
            <a:pPr defTabSz="1828800" hangingPunct="1">
              <a:lnSpc>
                <a:spcPct val="100000"/>
              </a:lnSpc>
              <a:spcBef>
                <a:spcPts val="0"/>
              </a:spcBef>
            </a:pPr>
            <a:endParaRPr lang="en-US" altLang="zh-CN" sz="3600" kern="1200" dirty="0">
              <a:solidFill>
                <a:prstClr val="black"/>
              </a:solidFill>
              <a:latin typeface="等线" panose="020F0502020204030204"/>
              <a:ea typeface="等线" panose="02010600030101010101" pitchFamily="2" charset="-122"/>
            </a:endParaRPr>
          </a:p>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Gaussian energy resolution function</a:t>
            </a:r>
            <a:endParaRPr lang="zh-CN" altLang="en-US" sz="3600" kern="1200" dirty="0">
              <a:solidFill>
                <a:prstClr val="black"/>
              </a:solidFill>
              <a:latin typeface="等线" panose="020F0502020204030204"/>
              <a:ea typeface="等线" panose="02010600030101010101" pitchFamily="2" charset="-122"/>
            </a:endParaRPr>
          </a:p>
        </p:txBody>
      </p:sp>
      <p:sp>
        <p:nvSpPr>
          <p:cNvPr id="5" name="文本框 4">
            <a:extLst>
              <a:ext uri="{FF2B5EF4-FFF2-40B4-BE49-F238E27FC236}">
                <a16:creationId xmlns:a16="http://schemas.microsoft.com/office/drawing/2014/main" id="{34A3458B-C919-433B-BACD-16B70951EE46}"/>
              </a:ext>
            </a:extLst>
          </p:cNvPr>
          <p:cNvSpPr txBox="1"/>
          <p:nvPr/>
        </p:nvSpPr>
        <p:spPr>
          <a:xfrm>
            <a:off x="19477931" y="2625212"/>
            <a:ext cx="4217810" cy="2308324"/>
          </a:xfrm>
          <a:prstGeom prst="rect">
            <a:avLst/>
          </a:prstGeom>
          <a:noFill/>
        </p:spPr>
        <p:txBody>
          <a:bodyPr wrap="square" rtlCol="0">
            <a:spAutoFit/>
          </a:bodyPr>
          <a:lstStyle/>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 μ-content </a:t>
            </a:r>
          </a:p>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Vs.</a:t>
            </a:r>
          </a:p>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Shower maximum depth </a:t>
            </a:r>
            <a:r>
              <a:rPr lang="en-US" altLang="zh-CN" sz="3600" kern="1200" dirty="0" err="1">
                <a:solidFill>
                  <a:prstClr val="black"/>
                </a:solidFill>
                <a:latin typeface="等线" panose="020F0502020204030204"/>
                <a:ea typeface="等线" panose="02010600030101010101" pitchFamily="2" charset="-122"/>
              </a:rPr>
              <a:t>X</a:t>
            </a:r>
            <a:r>
              <a:rPr lang="en-US" altLang="zh-CN" sz="3600" kern="1200" baseline="-25000" dirty="0" err="1">
                <a:solidFill>
                  <a:prstClr val="black"/>
                </a:solidFill>
                <a:latin typeface="等线" panose="020F0502020204030204"/>
                <a:ea typeface="等线" panose="02010600030101010101" pitchFamily="2" charset="-122"/>
              </a:rPr>
              <a:t>max</a:t>
            </a:r>
            <a:endParaRPr lang="zh-CN" altLang="en-US" sz="3600" kern="1200" baseline="-25000" dirty="0">
              <a:solidFill>
                <a:prstClr val="black"/>
              </a:solidFill>
              <a:latin typeface="等线" panose="020F0502020204030204"/>
              <a:ea typeface="等线" panose="02010600030101010101" pitchFamily="2" charset="-122"/>
            </a:endParaRPr>
          </a:p>
        </p:txBody>
      </p:sp>
      <p:sp>
        <p:nvSpPr>
          <p:cNvPr id="6" name="文本框 5">
            <a:extLst>
              <a:ext uri="{FF2B5EF4-FFF2-40B4-BE49-F238E27FC236}">
                <a16:creationId xmlns:a16="http://schemas.microsoft.com/office/drawing/2014/main" id="{8E9E8051-1AF9-42C6-B333-2F056437125B}"/>
              </a:ext>
            </a:extLst>
          </p:cNvPr>
          <p:cNvSpPr txBox="1"/>
          <p:nvPr/>
        </p:nvSpPr>
        <p:spPr>
          <a:xfrm>
            <a:off x="201444" y="8871403"/>
            <a:ext cx="4105084" cy="2677656"/>
          </a:xfrm>
          <a:prstGeom prst="rect">
            <a:avLst/>
          </a:prstGeom>
          <a:noFill/>
        </p:spPr>
        <p:txBody>
          <a:bodyPr wrap="square" rtlCol="0">
            <a:spAutoFit/>
          </a:bodyPr>
          <a:lstStyle/>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Combined species-sensitive</a:t>
            </a:r>
          </a:p>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Parameter</a:t>
            </a:r>
          </a:p>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Simulated vs data  </a:t>
            </a:r>
          </a:p>
          <a:p>
            <a:pPr defTabSz="1828800" hangingPunct="1">
              <a:lnSpc>
                <a:spcPct val="100000"/>
              </a:lnSpc>
              <a:spcBef>
                <a:spcPts val="0"/>
              </a:spcBef>
            </a:pPr>
            <a:r>
              <a:rPr lang="en-US" altLang="zh-CN" sz="3600" kern="1200" baseline="-25000" dirty="0">
                <a:solidFill>
                  <a:prstClr val="black"/>
                </a:solidFill>
                <a:latin typeface="等线" panose="020F0502020204030204"/>
                <a:ea typeface="等线" panose="02010600030101010101" pitchFamily="2" charset="-122"/>
              </a:rPr>
              <a:t>Parameter </a:t>
            </a:r>
            <a:endParaRPr lang="zh-CN" altLang="en-US" sz="3600" kern="1200" baseline="-25000" dirty="0">
              <a:solidFill>
                <a:prstClr val="black"/>
              </a:solidFill>
              <a:latin typeface="等线" panose="020F0502020204030204"/>
              <a:ea typeface="等线" panose="02010600030101010101" pitchFamily="2" charset="-122"/>
            </a:endParaRPr>
          </a:p>
        </p:txBody>
      </p:sp>
      <p:sp>
        <p:nvSpPr>
          <p:cNvPr id="7" name="文本框 6">
            <a:extLst>
              <a:ext uri="{FF2B5EF4-FFF2-40B4-BE49-F238E27FC236}">
                <a16:creationId xmlns:a16="http://schemas.microsoft.com/office/drawing/2014/main" id="{7EAEF4B8-48BF-43DB-A0BB-5F47A3660445}"/>
              </a:ext>
            </a:extLst>
          </p:cNvPr>
          <p:cNvSpPr txBox="1"/>
          <p:nvPr/>
        </p:nvSpPr>
        <p:spPr>
          <a:xfrm>
            <a:off x="19659544" y="9018887"/>
            <a:ext cx="4105084" cy="2308324"/>
          </a:xfrm>
          <a:prstGeom prst="rect">
            <a:avLst/>
          </a:prstGeom>
          <a:noFill/>
        </p:spPr>
        <p:txBody>
          <a:bodyPr wrap="square" rtlCol="0">
            <a:spAutoFit/>
          </a:bodyPr>
          <a:lstStyle/>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Selection purity </a:t>
            </a:r>
          </a:p>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&amp; efficiency for protons and other nuclei </a:t>
            </a:r>
            <a:endParaRPr lang="zh-CN" altLang="en-US" sz="3600" kern="1200" dirty="0">
              <a:solidFill>
                <a:prstClr val="black"/>
              </a:solidFill>
              <a:latin typeface="等线" panose="020F0502020204030204"/>
              <a:ea typeface="等线" panose="02010600030101010101" pitchFamily="2" charset="-122"/>
            </a:endParaRPr>
          </a:p>
        </p:txBody>
      </p:sp>
    </p:spTree>
    <p:extLst>
      <p:ext uri="{BB962C8B-B14F-4D97-AF65-F5344CB8AC3E}">
        <p14:creationId xmlns:p14="http://schemas.microsoft.com/office/powerpoint/2010/main" val="11880890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9371951-074F-4CDB-9D5E-D0A4814350B4}"/>
              </a:ext>
            </a:extLst>
          </p:cNvPr>
          <p:cNvSpPr>
            <a:spLocks noGrp="1"/>
          </p:cNvSpPr>
          <p:nvPr>
            <p:ph type="title"/>
          </p:nvPr>
        </p:nvSpPr>
        <p:spPr/>
        <p:txBody>
          <a:bodyPr/>
          <a:lstStyle/>
          <a:p>
            <a:r>
              <a:rPr lang="en-US" altLang="zh-CN" dirty="0"/>
              <a:t>Proton spectrum</a:t>
            </a:r>
            <a:endParaRPr lang="zh-CN" altLang="en-US" dirty="0"/>
          </a:p>
        </p:txBody>
      </p:sp>
      <p:pic>
        <p:nvPicPr>
          <p:cNvPr id="3" name="图片 2">
            <a:extLst>
              <a:ext uri="{FF2B5EF4-FFF2-40B4-BE49-F238E27FC236}">
                <a16:creationId xmlns:a16="http://schemas.microsoft.com/office/drawing/2014/main" id="{90EDA2A8-656A-44B3-91BA-027BE6BC16DC}"/>
              </a:ext>
            </a:extLst>
          </p:cNvPr>
          <p:cNvPicPr>
            <a:picLocks noChangeAspect="1"/>
          </p:cNvPicPr>
          <p:nvPr/>
        </p:nvPicPr>
        <p:blipFill>
          <a:blip r:embed="rId2"/>
          <a:stretch>
            <a:fillRect/>
          </a:stretch>
        </p:blipFill>
        <p:spPr>
          <a:xfrm>
            <a:off x="8918167" y="3056606"/>
            <a:ext cx="14497050" cy="9372600"/>
          </a:xfrm>
          <a:prstGeom prst="rect">
            <a:avLst/>
          </a:prstGeom>
        </p:spPr>
      </p:pic>
      <p:sp>
        <p:nvSpPr>
          <p:cNvPr id="4" name="文本框 3">
            <a:extLst>
              <a:ext uri="{FF2B5EF4-FFF2-40B4-BE49-F238E27FC236}">
                <a16:creationId xmlns:a16="http://schemas.microsoft.com/office/drawing/2014/main" id="{F408E7B6-1FD7-41F3-B189-9247AAF4082B}"/>
              </a:ext>
            </a:extLst>
          </p:cNvPr>
          <p:cNvSpPr txBox="1"/>
          <p:nvPr/>
        </p:nvSpPr>
        <p:spPr>
          <a:xfrm>
            <a:off x="1108511" y="3675046"/>
            <a:ext cx="7266733" cy="6671057"/>
          </a:xfrm>
          <a:prstGeom prst="rect">
            <a:avLst/>
          </a:prstGeom>
          <a:noFill/>
        </p:spPr>
        <p:txBody>
          <a:bodyPr wrap="none" rtlCol="0">
            <a:spAutoFit/>
          </a:bodyPr>
          <a:lstStyle/>
          <a:p>
            <a:pPr marL="571500" indent="-571500">
              <a:lnSpc>
                <a:spcPct val="100000"/>
              </a:lnSpc>
              <a:buFont typeface="Wingdings" panose="05000000000000000000" pitchFamily="2" charset="2"/>
              <a:buChar char="Ø"/>
            </a:pPr>
            <a:r>
              <a:rPr lang="en-US" altLang="zh-CN" sz="4000" b="1" dirty="0">
                <a:solidFill>
                  <a:srgbClr val="FF0000"/>
                </a:solidFill>
              </a:rPr>
              <a:t>No “knee” !</a:t>
            </a:r>
            <a:endParaRPr lang="en-US" altLang="zh-CN" sz="4000" b="1" dirty="0"/>
          </a:p>
          <a:p>
            <a:pPr marL="571500" indent="-571500">
              <a:lnSpc>
                <a:spcPct val="100000"/>
              </a:lnSpc>
              <a:buFont typeface="Wingdings" panose="05000000000000000000" pitchFamily="2" charset="2"/>
              <a:buChar char="Ø"/>
            </a:pPr>
            <a:r>
              <a:rPr lang="en-US" altLang="zh-CN" sz="4000" b="1" dirty="0"/>
              <a:t>A “bump” at ~3.3 </a:t>
            </a:r>
            <a:r>
              <a:rPr lang="en-US" altLang="zh-CN" sz="4000" b="1" dirty="0" err="1"/>
              <a:t>PeV</a:t>
            </a:r>
            <a:endParaRPr lang="en-US" altLang="zh-CN" sz="4000" b="1" dirty="0"/>
          </a:p>
          <a:p>
            <a:pPr marL="571500" indent="-571500">
              <a:lnSpc>
                <a:spcPct val="100000"/>
              </a:lnSpc>
              <a:buFont typeface="Wingdings" panose="05000000000000000000" pitchFamily="2" charset="2"/>
              <a:buChar char="Ø"/>
            </a:pPr>
            <a:r>
              <a:rPr lang="en-US" altLang="zh-CN" sz="4000" b="1" dirty="0"/>
              <a:t>Indicating a new component</a:t>
            </a:r>
          </a:p>
          <a:p>
            <a:pPr marL="571500" indent="-571500">
              <a:lnSpc>
                <a:spcPct val="100000"/>
              </a:lnSpc>
              <a:buFont typeface="Wingdings" panose="05000000000000000000" pitchFamily="2" charset="2"/>
              <a:buChar char="Ø"/>
            </a:pPr>
            <a:r>
              <a:rPr lang="en-US" altLang="zh-CN" sz="4000" b="1" dirty="0"/>
              <a:t>Contributing ~1/3 fraction</a:t>
            </a:r>
          </a:p>
          <a:p>
            <a:pPr marL="571500" indent="-571500">
              <a:lnSpc>
                <a:spcPct val="100000"/>
              </a:lnSpc>
              <a:buFont typeface="Wingdings" panose="05000000000000000000" pitchFamily="2" charset="2"/>
              <a:buChar char="Ø"/>
            </a:pPr>
            <a:r>
              <a:rPr lang="en-US" altLang="zh-CN" sz="4000" b="1" dirty="0"/>
              <a:t>New population of sources?</a:t>
            </a:r>
          </a:p>
          <a:p>
            <a:pPr marL="571500" indent="-571500">
              <a:lnSpc>
                <a:spcPct val="100000"/>
              </a:lnSpc>
              <a:buFont typeface="Wingdings" panose="05000000000000000000" pitchFamily="2" charset="2"/>
              <a:buChar char="Ø"/>
            </a:pPr>
            <a:r>
              <a:rPr lang="en-US" altLang="zh-CN" sz="4000" b="1" dirty="0"/>
              <a:t>Characteristic energy: few </a:t>
            </a:r>
            <a:r>
              <a:rPr lang="en-US" altLang="zh-CN" sz="4000" b="1" dirty="0" err="1"/>
              <a:t>PeV</a:t>
            </a:r>
            <a:endParaRPr lang="zh-CN" altLang="en-US" sz="4000" b="1" dirty="0"/>
          </a:p>
        </p:txBody>
      </p:sp>
      <p:cxnSp>
        <p:nvCxnSpPr>
          <p:cNvPr id="6" name="直接连接符 5">
            <a:extLst>
              <a:ext uri="{FF2B5EF4-FFF2-40B4-BE49-F238E27FC236}">
                <a16:creationId xmlns:a16="http://schemas.microsoft.com/office/drawing/2014/main" id="{719B3826-3387-48A2-BB8A-B742644539F4}"/>
              </a:ext>
            </a:extLst>
          </p:cNvPr>
          <p:cNvCxnSpPr/>
          <p:nvPr/>
        </p:nvCxnSpPr>
        <p:spPr>
          <a:xfrm>
            <a:off x="11432262" y="7238554"/>
            <a:ext cx="11440032" cy="0"/>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7" name="直接连接符 6">
            <a:extLst>
              <a:ext uri="{FF2B5EF4-FFF2-40B4-BE49-F238E27FC236}">
                <a16:creationId xmlns:a16="http://schemas.microsoft.com/office/drawing/2014/main" id="{F1C6AAAD-1F3E-488A-BAAC-D17E1D788752}"/>
              </a:ext>
            </a:extLst>
          </p:cNvPr>
          <p:cNvCxnSpPr/>
          <p:nvPr/>
        </p:nvCxnSpPr>
        <p:spPr>
          <a:xfrm>
            <a:off x="11284776" y="4888642"/>
            <a:ext cx="11440032" cy="0"/>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4206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29838414-17B0-4BAA-B4B9-DC71CBF1D842}"/>
              </a:ext>
            </a:extLst>
          </p:cNvPr>
          <p:cNvPicPr>
            <a:picLocks noChangeAspect="1"/>
          </p:cNvPicPr>
          <p:nvPr/>
        </p:nvPicPr>
        <p:blipFill rotWithShape="1">
          <a:blip r:embed="rId3"/>
          <a:srcRect t="3497" b="-1"/>
          <a:stretch/>
        </p:blipFill>
        <p:spPr>
          <a:xfrm>
            <a:off x="1398657" y="1710452"/>
            <a:ext cx="9573370" cy="5716724"/>
          </a:xfrm>
          <a:prstGeom prst="rect">
            <a:avLst/>
          </a:prstGeom>
        </p:spPr>
      </p:pic>
      <p:sp>
        <p:nvSpPr>
          <p:cNvPr id="2" name="Title 1">
            <a:extLst>
              <a:ext uri="{FF2B5EF4-FFF2-40B4-BE49-F238E27FC236}">
                <a16:creationId xmlns:a16="http://schemas.microsoft.com/office/drawing/2014/main" id="{F36D00ED-C6D7-48D2-98F9-444DFBC5591E}"/>
              </a:ext>
            </a:extLst>
          </p:cNvPr>
          <p:cNvSpPr>
            <a:spLocks noGrp="1"/>
          </p:cNvSpPr>
          <p:nvPr>
            <p:ph type="title"/>
          </p:nvPr>
        </p:nvSpPr>
        <p:spPr/>
        <p:txBody>
          <a:bodyPr>
            <a:normAutofit/>
          </a:bodyPr>
          <a:lstStyle/>
          <a:p>
            <a:r>
              <a:rPr lang="en-US" altLang="zh-CN" sz="6400" dirty="0">
                <a:solidFill>
                  <a:prstClr val="black"/>
                </a:solidFill>
                <a:latin typeface="等线" panose="020F0502020204030204"/>
                <a:ea typeface="等线" panose="02010600030101010101" pitchFamily="2" charset="-122"/>
                <a:cs typeface="+mn-cs"/>
              </a:rPr>
              <a:t> Light component (</a:t>
            </a:r>
            <a:r>
              <a:rPr lang="en-US" altLang="zh-CN" sz="6400" dirty="0" err="1">
                <a:solidFill>
                  <a:prstClr val="black"/>
                </a:solidFill>
                <a:latin typeface="等线" panose="020F0502020204030204"/>
                <a:ea typeface="等线" panose="02010600030101010101" pitchFamily="2" charset="-122"/>
                <a:cs typeface="+mn-cs"/>
              </a:rPr>
              <a:t>H+He</a:t>
            </a:r>
            <a:r>
              <a:rPr lang="en-US" altLang="zh-CN" sz="6400" dirty="0">
                <a:solidFill>
                  <a:prstClr val="black"/>
                </a:solidFill>
                <a:latin typeface="等线" panose="020F0502020204030204"/>
                <a:ea typeface="等线" panose="02010600030101010101" pitchFamily="2" charset="-122"/>
                <a:cs typeface="+mn-cs"/>
              </a:rPr>
              <a:t>) Selection</a:t>
            </a:r>
            <a:endParaRPr lang="zh-CN" altLang="en-US" sz="6400" dirty="0"/>
          </a:p>
        </p:txBody>
      </p:sp>
      <p:sp>
        <p:nvSpPr>
          <p:cNvPr id="9" name="TextBox 8">
            <a:extLst>
              <a:ext uri="{FF2B5EF4-FFF2-40B4-BE49-F238E27FC236}">
                <a16:creationId xmlns:a16="http://schemas.microsoft.com/office/drawing/2014/main" id="{172C9B17-AD2D-46C7-84E0-17D4F55CD030}"/>
              </a:ext>
            </a:extLst>
          </p:cNvPr>
          <p:cNvSpPr txBox="1"/>
          <p:nvPr/>
        </p:nvSpPr>
        <p:spPr>
          <a:xfrm>
            <a:off x="12143615" y="1815739"/>
            <a:ext cx="11514054" cy="11538159"/>
          </a:xfrm>
          <a:prstGeom prst="rect">
            <a:avLst/>
          </a:prstGeom>
          <a:noFill/>
        </p:spPr>
        <p:txBody>
          <a:bodyPr wrap="square">
            <a:spAutoFit/>
          </a:bodyPr>
          <a:lstStyle/>
          <a:p>
            <a:pPr marL="685800" indent="-685800" defTabSz="1828800" hangingPunct="1">
              <a:lnSpc>
                <a:spcPct val="120000"/>
              </a:lnSpc>
              <a:spcBef>
                <a:spcPts val="0"/>
              </a:spcBef>
              <a:buFont typeface="Wingdings" panose="05000000000000000000" pitchFamily="2" charset="2"/>
              <a:buChar char="Ø"/>
              <a:defRPr/>
            </a:pPr>
            <a:r>
              <a:rPr lang="en-US" altLang="zh-CN" b="1" kern="12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rPr>
              <a:t>Helium showers are very similar with proton showers</a:t>
            </a:r>
          </a:p>
          <a:p>
            <a:pPr marL="685800" indent="-685800" defTabSz="1828800" hangingPunct="1">
              <a:lnSpc>
                <a:spcPct val="120000"/>
              </a:lnSpc>
              <a:spcBef>
                <a:spcPts val="0"/>
              </a:spcBef>
              <a:buFont typeface="Wingdings" panose="05000000000000000000" pitchFamily="2" charset="2"/>
              <a:buChar char="Ø"/>
              <a:defRPr/>
            </a:pPr>
            <a:r>
              <a:rPr lang="en-US" altLang="zh-CN" b="1" kern="12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rPr>
              <a:t>it is impossible to separate helium from all other particles event by event</a:t>
            </a:r>
          </a:p>
          <a:p>
            <a:pPr marL="685800" indent="-685800" defTabSz="1828800" hangingPunct="1">
              <a:lnSpc>
                <a:spcPct val="120000"/>
              </a:lnSpc>
              <a:spcBef>
                <a:spcPts val="0"/>
              </a:spcBef>
              <a:buFont typeface="Wingdings" panose="05000000000000000000" pitchFamily="2" charset="2"/>
              <a:buChar char="Ø"/>
              <a:defRPr/>
            </a:pPr>
            <a:endParaRPr lang="en-US" altLang="zh-CN" b="1" kern="12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endParaRPr>
          </a:p>
          <a:p>
            <a:pPr marL="685800" indent="-685800" defTabSz="1828800" hangingPunct="1">
              <a:lnSpc>
                <a:spcPct val="120000"/>
              </a:lnSpc>
              <a:spcBef>
                <a:spcPts val="0"/>
              </a:spcBef>
              <a:buFont typeface="Wingdings" panose="05000000000000000000" pitchFamily="2" charset="2"/>
              <a:buChar char="Ø"/>
              <a:defRPr/>
            </a:pPr>
            <a:r>
              <a:rPr lang="en-US" altLang="zh-CN" b="1" kern="12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rPr>
              <a:t>Methodology: </a:t>
            </a:r>
          </a:p>
          <a:p>
            <a:pPr marL="1600200" lvl="1" indent="-685800" defTabSz="1828800" hangingPunct="1">
              <a:lnSpc>
                <a:spcPct val="120000"/>
              </a:lnSpc>
              <a:spcBef>
                <a:spcPts val="0"/>
              </a:spcBef>
              <a:buFont typeface="Arial" panose="020B0604020202020204" pitchFamily="34" charset="0"/>
              <a:buChar char="•"/>
              <a:defRPr/>
            </a:pPr>
            <a:r>
              <a:rPr lang="en-US" altLang="zh-CN" b="1" kern="12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sym typeface="Wingdings" panose="05000000000000000000" pitchFamily="2" charset="2"/>
              </a:rPr>
              <a:t>Helium spectrum </a:t>
            </a:r>
            <a:r>
              <a:rPr lang="en-US" altLang="zh-CN" b="1" kern="12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rPr>
              <a:t>= F </a:t>
            </a:r>
            <a:r>
              <a:rPr lang="en-US" altLang="zh-CN" b="1" kern="1200" baseline="-25000" dirty="0" err="1">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rPr>
              <a:t>P+He</a:t>
            </a:r>
            <a:r>
              <a:rPr lang="en-US" altLang="zh-CN" b="1" kern="1200" baseline="-250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rPr>
              <a:t> </a:t>
            </a:r>
            <a:r>
              <a:rPr lang="en-US" altLang="zh-CN" b="1" kern="12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rPr>
              <a:t>- </a:t>
            </a:r>
            <a:r>
              <a:rPr lang="en-US" altLang="zh-CN" b="1" kern="1200" dirty="0" err="1">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rPr>
              <a:t>F</a:t>
            </a:r>
            <a:r>
              <a:rPr lang="en-US" altLang="zh-CN" b="1" kern="1200" baseline="-25000" dirty="0" err="1">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rPr>
              <a:t>proton</a:t>
            </a:r>
            <a:endParaRPr lang="en-US" altLang="zh-CN" b="1" kern="1200" baseline="-250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endParaRPr>
          </a:p>
          <a:p>
            <a:pPr marL="1600200" lvl="1" indent="-685800" defTabSz="1828800" hangingPunct="1">
              <a:lnSpc>
                <a:spcPct val="120000"/>
              </a:lnSpc>
              <a:spcBef>
                <a:spcPts val="0"/>
              </a:spcBef>
              <a:buFont typeface="Arial" panose="020B0604020202020204" pitchFamily="34" charset="0"/>
              <a:buChar char="•"/>
              <a:defRPr/>
            </a:pPr>
            <a:r>
              <a:rPr lang="en-US" altLang="zh-CN" b="1" kern="12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rPr>
              <a:t>The same dataset and the same energy reconstruction as used in the proton energy spectrum</a:t>
            </a:r>
          </a:p>
          <a:p>
            <a:pPr marL="1600200" lvl="1" indent="-685800" defTabSz="1828800" hangingPunct="1">
              <a:lnSpc>
                <a:spcPct val="120000"/>
              </a:lnSpc>
              <a:spcBef>
                <a:spcPts val="0"/>
              </a:spcBef>
              <a:buFont typeface="Arial" panose="020B0604020202020204" pitchFamily="34" charset="0"/>
              <a:buChar char="•"/>
              <a:defRPr/>
            </a:pPr>
            <a:endParaRPr lang="en-US" altLang="zh-CN" b="1" kern="12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endParaRPr>
          </a:p>
          <a:p>
            <a:pPr marL="685800" indent="-685800" defTabSz="1828800" hangingPunct="1">
              <a:lnSpc>
                <a:spcPct val="120000"/>
              </a:lnSpc>
              <a:spcBef>
                <a:spcPts val="0"/>
              </a:spcBef>
              <a:buFont typeface="Wingdings" panose="05000000000000000000" pitchFamily="2" charset="2"/>
              <a:buChar char="Ø"/>
              <a:defRPr/>
            </a:pPr>
            <a:r>
              <a:rPr lang="en-US" altLang="zh-CN" b="1" kern="1200" dirty="0">
                <a:solidFill>
                  <a:srgbClr val="060607"/>
                </a:solidFill>
                <a:highlight>
                  <a:srgbClr val="FFFFFF"/>
                </a:highlight>
                <a:latin typeface="Times New Roman" panose="02020603050405020304" pitchFamily="18" charset="0"/>
                <a:ea typeface="等线" panose="02010600030101010101" pitchFamily="2" charset="-122"/>
                <a:cs typeface="Times New Roman" panose="02020603050405020304" pitchFamily="18" charset="0"/>
              </a:rPr>
              <a:t>High efficiency in selection for light showers</a:t>
            </a:r>
          </a:p>
        </p:txBody>
      </p:sp>
      <p:pic>
        <p:nvPicPr>
          <p:cNvPr id="10" name="Picture 9">
            <a:extLst>
              <a:ext uri="{FF2B5EF4-FFF2-40B4-BE49-F238E27FC236}">
                <a16:creationId xmlns:a16="http://schemas.microsoft.com/office/drawing/2014/main" id="{1AC55BA2-6C50-46E8-8600-E1267349C2F0}"/>
              </a:ext>
            </a:extLst>
          </p:cNvPr>
          <p:cNvPicPr>
            <a:picLocks noChangeAspect="1"/>
          </p:cNvPicPr>
          <p:nvPr/>
        </p:nvPicPr>
        <p:blipFill>
          <a:blip r:embed="rId4"/>
          <a:stretch>
            <a:fillRect/>
          </a:stretch>
        </p:blipFill>
        <p:spPr>
          <a:xfrm>
            <a:off x="1359289" y="7427179"/>
            <a:ext cx="9573370" cy="6104714"/>
          </a:xfrm>
          <a:prstGeom prst="rect">
            <a:avLst/>
          </a:prstGeom>
        </p:spPr>
      </p:pic>
      <p:cxnSp>
        <p:nvCxnSpPr>
          <p:cNvPr id="12" name="Straight Connector 11">
            <a:extLst>
              <a:ext uri="{FF2B5EF4-FFF2-40B4-BE49-F238E27FC236}">
                <a16:creationId xmlns:a16="http://schemas.microsoft.com/office/drawing/2014/main" id="{54E12B66-185C-4E3C-BB6B-1E57A589A96A}"/>
              </a:ext>
            </a:extLst>
          </p:cNvPr>
          <p:cNvCxnSpPr/>
          <p:nvPr/>
        </p:nvCxnSpPr>
        <p:spPr>
          <a:xfrm>
            <a:off x="2671639" y="10956898"/>
            <a:ext cx="7808182"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02600E-748B-4122-8C82-0E3381E936A2}"/>
              </a:ext>
            </a:extLst>
          </p:cNvPr>
          <p:cNvCxnSpPr/>
          <p:nvPr/>
        </p:nvCxnSpPr>
        <p:spPr>
          <a:xfrm>
            <a:off x="2671639" y="9353384"/>
            <a:ext cx="7808182"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C617A823-79AD-417C-BC1A-B361B262BA9F}"/>
              </a:ext>
            </a:extLst>
          </p:cNvPr>
          <p:cNvSpPr txBox="1"/>
          <p:nvPr/>
        </p:nvSpPr>
        <p:spPr>
          <a:xfrm>
            <a:off x="4706185" y="11164021"/>
            <a:ext cx="4068165" cy="646331"/>
          </a:xfrm>
          <a:prstGeom prst="rect">
            <a:avLst/>
          </a:prstGeom>
          <a:noFill/>
        </p:spPr>
        <p:txBody>
          <a:bodyPr wrap="none" rtlCol="0">
            <a:spAutoFit/>
          </a:bodyPr>
          <a:lstStyle/>
          <a:p>
            <a:pPr defTabSz="1828800" hangingPunct="1">
              <a:lnSpc>
                <a:spcPct val="100000"/>
              </a:lnSpc>
              <a:spcBef>
                <a:spcPts val="0"/>
              </a:spcBef>
              <a:defRPr/>
            </a:pPr>
            <a:r>
              <a:rPr lang="en-US" altLang="zh-CN" sz="3600" b="1" kern="1200" dirty="0">
                <a:solidFill>
                  <a:prstClr val="black"/>
                </a:solidFill>
                <a:latin typeface="Calibri"/>
                <a:ea typeface="宋体" panose="02010600030101010101" pitchFamily="2" charset="-122"/>
              </a:rPr>
              <a:t>Bias &lt;3% for helium </a:t>
            </a:r>
            <a:endParaRPr lang="zh-CN" altLang="en-US" sz="3600" b="1" kern="1200" dirty="0">
              <a:solidFill>
                <a:prstClr val="black"/>
              </a:solidFill>
              <a:latin typeface="Calibri"/>
              <a:ea typeface="宋体" panose="02010600030101010101" pitchFamily="2" charset="-122"/>
            </a:endParaRPr>
          </a:p>
        </p:txBody>
      </p:sp>
      <p:sp>
        <p:nvSpPr>
          <p:cNvPr id="20" name="灯片编号占位符 1">
            <a:extLst>
              <a:ext uri="{FF2B5EF4-FFF2-40B4-BE49-F238E27FC236}">
                <a16:creationId xmlns:a16="http://schemas.microsoft.com/office/drawing/2014/main" id="{C6F25BDF-907B-4B22-8541-7925EB96C40D}"/>
              </a:ext>
            </a:extLst>
          </p:cNvPr>
          <p:cNvSpPr>
            <a:spLocks noGrp="1"/>
          </p:cNvSpPr>
          <p:nvPr>
            <p:ph type="sldNum" sz="quarter" idx="12"/>
          </p:nvPr>
        </p:nvSpPr>
        <p:spPr>
          <a:xfrm>
            <a:off x="17221200" y="13042099"/>
            <a:ext cx="5486400" cy="730250"/>
          </a:xfrm>
        </p:spPr>
        <p:txBody>
          <a:bodyPr/>
          <a:lstStyle/>
          <a:p>
            <a:pPr defTabSz="1828800" hangingPunct="1">
              <a:lnSpc>
                <a:spcPct val="100000"/>
              </a:lnSpc>
              <a:spcBef>
                <a:spcPts val="0"/>
              </a:spcBef>
              <a:defRPr/>
            </a:pPr>
            <a:fld id="{A172A8A0-C5FB-4538-B875-3822A40A0CEE}" type="slidenum">
              <a:rPr lang="zh-CN" altLang="en-US" sz="3200"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defRPr/>
              </a:pPr>
              <a:t>39</a:t>
            </a:fld>
            <a:endParaRPr lang="zh-CN" altLang="en-US" sz="3200" kern="1200" dirty="0">
              <a:solidFill>
                <a:prstClr val="black">
                  <a:tint val="75000"/>
                </a:prstClr>
              </a:solidFill>
              <a:latin typeface="等线" panose="020F0502020204030204"/>
              <a:ea typeface="等线" panose="02010600030101010101" pitchFamily="2" charset="-122"/>
            </a:endParaRPr>
          </a:p>
        </p:txBody>
      </p:sp>
      <p:sp>
        <p:nvSpPr>
          <p:cNvPr id="3" name="矩形 2">
            <a:extLst>
              <a:ext uri="{FF2B5EF4-FFF2-40B4-BE49-F238E27FC236}">
                <a16:creationId xmlns:a16="http://schemas.microsoft.com/office/drawing/2014/main" id="{384B10D9-CF28-4167-9AB3-1C4FBC2EE1C5}"/>
              </a:ext>
            </a:extLst>
          </p:cNvPr>
          <p:cNvSpPr/>
          <p:nvPr/>
        </p:nvSpPr>
        <p:spPr>
          <a:xfrm>
            <a:off x="5924065" y="2063263"/>
            <a:ext cx="906582" cy="4439138"/>
          </a:xfrm>
          <a:prstGeom prst="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9600"/>
          </a:p>
        </p:txBody>
      </p:sp>
    </p:spTree>
    <p:extLst>
      <p:ext uri="{BB962C8B-B14F-4D97-AF65-F5344CB8AC3E}">
        <p14:creationId xmlns:p14="http://schemas.microsoft.com/office/powerpoint/2010/main" val="38453216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1C43278-6DA9-40DA-8421-1A1A79269B62}"/>
              </a:ext>
            </a:extLst>
          </p:cNvPr>
          <p:cNvSpPr>
            <a:spLocks noGrp="1"/>
          </p:cNvSpPr>
          <p:nvPr>
            <p:ph type="title"/>
          </p:nvPr>
        </p:nvSpPr>
        <p:spPr>
          <a:xfrm>
            <a:off x="2215007" y="184108"/>
            <a:ext cx="21020250" cy="1319224"/>
          </a:xfrm>
        </p:spPr>
        <p:txBody>
          <a:bodyPr/>
          <a:lstStyle/>
          <a:p>
            <a:r>
              <a:rPr lang="en-US" altLang="zh-CN" dirty="0"/>
              <a:t>Spectra of Light CRs and Helium Nuclei </a:t>
            </a:r>
            <a:endParaRPr lang="zh-CN" altLang="en-US" dirty="0"/>
          </a:p>
        </p:txBody>
      </p:sp>
      <p:sp>
        <p:nvSpPr>
          <p:cNvPr id="3" name="灯片编号占位符 2">
            <a:extLst>
              <a:ext uri="{FF2B5EF4-FFF2-40B4-BE49-F238E27FC236}">
                <a16:creationId xmlns:a16="http://schemas.microsoft.com/office/drawing/2014/main" id="{E3D87F7A-A05A-4844-A316-5DA73755E60D}"/>
              </a:ext>
            </a:extLst>
          </p:cNvPr>
          <p:cNvSpPr>
            <a:spLocks noGrp="1"/>
          </p:cNvSpPr>
          <p:nvPr>
            <p:ph type="sldNum" sz="quarter" idx="12"/>
          </p:nvPr>
        </p:nvSpPr>
        <p:spPr/>
        <p:txBody>
          <a:bodyPr/>
          <a:lstStyle/>
          <a:p>
            <a:pPr defTabSz="1828800" hangingPunct="1">
              <a:lnSpc>
                <a:spcPct val="100000"/>
              </a:lnSpc>
              <a:spcBef>
                <a:spcPts val="0"/>
              </a:spcBef>
              <a:defRPr/>
            </a:pPr>
            <a:fld id="{E077DA78-E013-4A8C-AD75-63A150561B10}" type="slidenum">
              <a:rPr lang="zh-CN" altLang="en-US" kern="1200">
                <a:solidFill>
                  <a:prstClr val="black">
                    <a:tint val="75000"/>
                  </a:prstClr>
                </a:solidFill>
                <a:latin typeface="Calibri"/>
                <a:ea typeface="宋体" panose="02010600030101010101" pitchFamily="2" charset="-122"/>
              </a:rPr>
              <a:pPr defTabSz="1828800" hangingPunct="1">
                <a:lnSpc>
                  <a:spcPct val="100000"/>
                </a:lnSpc>
                <a:spcBef>
                  <a:spcPts val="0"/>
                </a:spcBef>
                <a:defRPr/>
              </a:pPr>
              <a:t>40</a:t>
            </a:fld>
            <a:endParaRPr lang="zh-CN" altLang="en-US" kern="1200">
              <a:solidFill>
                <a:prstClr val="black">
                  <a:tint val="75000"/>
                </a:prstClr>
              </a:solidFill>
              <a:latin typeface="Calibri"/>
              <a:ea typeface="宋体" panose="02010600030101010101" pitchFamily="2" charset="-122"/>
            </a:endParaRPr>
          </a:p>
        </p:txBody>
      </p:sp>
      <p:sp>
        <p:nvSpPr>
          <p:cNvPr id="5" name="TextBox 15">
            <a:extLst>
              <a:ext uri="{FF2B5EF4-FFF2-40B4-BE49-F238E27FC236}">
                <a16:creationId xmlns:a16="http://schemas.microsoft.com/office/drawing/2014/main" id="{9F97A62B-6CB8-455F-A8C4-315259BDD8FF}"/>
              </a:ext>
            </a:extLst>
          </p:cNvPr>
          <p:cNvSpPr txBox="1"/>
          <p:nvPr/>
        </p:nvSpPr>
        <p:spPr>
          <a:xfrm>
            <a:off x="1014011" y="2852646"/>
            <a:ext cx="8767298" cy="9537996"/>
          </a:xfrm>
          <a:prstGeom prst="rect">
            <a:avLst/>
          </a:prstGeom>
          <a:noFill/>
        </p:spPr>
        <p:txBody>
          <a:bodyPr wrap="square">
            <a:spAutoFit/>
          </a:bodyPr>
          <a:lstStyle/>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High Precision </a:t>
            </a:r>
            <a:r>
              <a:rPr lang="en-US" altLang="zh-CN" sz="4000" b="1" kern="1200" dirty="0" err="1">
                <a:solidFill>
                  <a:prstClr val="black"/>
                </a:solidFill>
                <a:latin typeface="Calibri"/>
                <a:ea typeface="宋体" panose="02010600030101010101" pitchFamily="2" charset="-122"/>
              </a:rPr>
              <a:t>J</a:t>
            </a:r>
            <a:r>
              <a:rPr lang="en-US" altLang="zh-CN" sz="4000" b="1" kern="1200" baseline="-25000" dirty="0" err="1">
                <a:solidFill>
                  <a:prstClr val="black"/>
                </a:solidFill>
                <a:latin typeface="Calibri"/>
                <a:ea typeface="宋体" panose="02010600030101010101" pitchFamily="2" charset="-122"/>
              </a:rPr>
              <a:t>Light</a:t>
            </a:r>
            <a:r>
              <a:rPr lang="en-US" altLang="zh-CN" sz="4000" b="1" kern="1200" dirty="0">
                <a:solidFill>
                  <a:prstClr val="black"/>
                </a:solidFill>
                <a:latin typeface="Calibri"/>
                <a:ea typeface="宋体" panose="02010600030101010101" pitchFamily="2" charset="-122"/>
              </a:rPr>
              <a:t> (E) measurement </a:t>
            </a:r>
            <a:r>
              <a:rPr lang="zh-CN" altLang="en-US" sz="4000" b="1" kern="1200" dirty="0">
                <a:solidFill>
                  <a:prstClr val="black"/>
                </a:solidFill>
                <a:latin typeface="Calibri"/>
                <a:ea typeface="宋体" panose="02010600030101010101" pitchFamily="2" charset="-122"/>
              </a:rPr>
              <a:t> </a:t>
            </a:r>
            <a:r>
              <a:rPr lang="en-US" altLang="zh-CN" sz="4000" b="1" kern="1200" dirty="0">
                <a:solidFill>
                  <a:prstClr val="black"/>
                </a:solidFill>
                <a:latin typeface="Calibri"/>
                <a:ea typeface="宋体" panose="02010600030101010101" pitchFamily="2" charset="-122"/>
              </a:rPr>
              <a:t> </a:t>
            </a: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Systematic errors: same sources as proton spectrum </a:t>
            </a: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Inferred </a:t>
            </a:r>
            <a:r>
              <a:rPr lang="en-US" altLang="zh-CN" sz="4000" b="1" kern="1200" dirty="0" err="1">
                <a:solidFill>
                  <a:prstClr val="black"/>
                </a:solidFill>
                <a:latin typeface="Calibri"/>
                <a:ea typeface="宋体" panose="02010600030101010101" pitchFamily="2" charset="-122"/>
              </a:rPr>
              <a:t>J</a:t>
            </a:r>
            <a:r>
              <a:rPr lang="en-US" altLang="zh-CN" sz="4000" b="1" kern="1200" baseline="-25000" dirty="0" err="1">
                <a:solidFill>
                  <a:prstClr val="black"/>
                </a:solidFill>
                <a:latin typeface="Calibri"/>
                <a:ea typeface="宋体" panose="02010600030101010101" pitchFamily="2" charset="-122"/>
              </a:rPr>
              <a:t>helium</a:t>
            </a:r>
            <a:r>
              <a:rPr lang="en-US" altLang="zh-CN" sz="4000" b="1" kern="1200" dirty="0">
                <a:solidFill>
                  <a:prstClr val="black"/>
                </a:solidFill>
                <a:latin typeface="Calibri"/>
                <a:ea typeface="宋体" panose="02010600030101010101" pitchFamily="2" charset="-122"/>
              </a:rPr>
              <a:t> (E) = </a:t>
            </a:r>
            <a:r>
              <a:rPr lang="en-US" altLang="zh-CN" sz="4000" b="1" kern="1200" dirty="0" err="1">
                <a:solidFill>
                  <a:prstClr val="black"/>
                </a:solidFill>
                <a:latin typeface="Calibri"/>
                <a:ea typeface="宋体" panose="02010600030101010101" pitchFamily="2" charset="-122"/>
              </a:rPr>
              <a:t>J</a:t>
            </a:r>
            <a:r>
              <a:rPr lang="en-US" altLang="zh-CN" sz="4000" b="1" kern="1200" baseline="-25000" dirty="0" err="1">
                <a:solidFill>
                  <a:prstClr val="black"/>
                </a:solidFill>
                <a:latin typeface="Calibri"/>
                <a:ea typeface="宋体" panose="02010600030101010101" pitchFamily="2" charset="-122"/>
              </a:rPr>
              <a:t>Light</a:t>
            </a:r>
            <a:r>
              <a:rPr lang="en-US" altLang="zh-CN" sz="4000" b="1" kern="1200" dirty="0">
                <a:solidFill>
                  <a:prstClr val="black"/>
                </a:solidFill>
                <a:latin typeface="Calibri"/>
                <a:ea typeface="宋体" panose="02010600030101010101" pitchFamily="2" charset="-122"/>
              </a:rPr>
              <a:t> (E) - </a:t>
            </a:r>
            <a:r>
              <a:rPr lang="en-US" altLang="zh-CN" sz="4000" b="1" kern="1200" dirty="0" err="1">
                <a:solidFill>
                  <a:prstClr val="black"/>
                </a:solidFill>
                <a:latin typeface="Calibri"/>
                <a:ea typeface="宋体" panose="02010600030101010101" pitchFamily="2" charset="-122"/>
              </a:rPr>
              <a:t>J</a:t>
            </a:r>
            <a:r>
              <a:rPr lang="en-US" altLang="zh-CN" sz="4000" b="1" kern="1200" baseline="-25000" dirty="0" err="1">
                <a:solidFill>
                  <a:prstClr val="black"/>
                </a:solidFill>
                <a:latin typeface="Calibri"/>
                <a:ea typeface="宋体" panose="02010600030101010101" pitchFamily="2" charset="-122"/>
              </a:rPr>
              <a:t>proton</a:t>
            </a:r>
            <a:r>
              <a:rPr lang="en-US" altLang="zh-CN" sz="4000" b="1" kern="1200" dirty="0">
                <a:solidFill>
                  <a:prstClr val="black"/>
                </a:solidFill>
                <a:latin typeface="Calibri"/>
                <a:ea typeface="宋体" panose="02010600030101010101" pitchFamily="2" charset="-122"/>
              </a:rPr>
              <a:t> (E)</a:t>
            </a:r>
          </a:p>
          <a:p>
            <a:pPr marL="1485900" lvl="1"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Clear hardening at 1.05 </a:t>
            </a:r>
            <a:r>
              <a:rPr lang="en-US" altLang="zh-CN" sz="4000" b="1" kern="1200" dirty="0" err="1">
                <a:solidFill>
                  <a:prstClr val="black"/>
                </a:solidFill>
                <a:latin typeface="Calibri"/>
                <a:ea typeface="宋体" panose="02010600030101010101" pitchFamily="2" charset="-122"/>
              </a:rPr>
              <a:t>PeV</a:t>
            </a:r>
            <a:r>
              <a:rPr lang="zh-CN" altLang="en-US" sz="4000" b="1" kern="1200" dirty="0">
                <a:solidFill>
                  <a:prstClr val="black"/>
                </a:solidFill>
                <a:latin typeface="Calibri"/>
                <a:ea typeface="宋体" panose="02010600030101010101" pitchFamily="2" charset="-122"/>
              </a:rPr>
              <a:t>： </a:t>
            </a:r>
            <a:r>
              <a:rPr lang="en-US" altLang="zh-CN" sz="4000" b="1" kern="1200" dirty="0">
                <a:solidFill>
                  <a:prstClr val="black"/>
                </a:solidFill>
                <a:latin typeface="Calibri"/>
                <a:ea typeface="宋体" panose="02010600030101010101" pitchFamily="2" charset="-122"/>
              </a:rPr>
              <a:t>&gt;10 σ</a:t>
            </a:r>
          </a:p>
          <a:p>
            <a:pPr marL="1485900" lvl="1"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Knee at 7 </a:t>
            </a:r>
            <a:r>
              <a:rPr lang="en-US" altLang="zh-CN" sz="4000" b="1" kern="1200" dirty="0" err="1">
                <a:solidFill>
                  <a:prstClr val="black"/>
                </a:solidFill>
                <a:latin typeface="Calibri"/>
                <a:ea typeface="宋体" panose="02010600030101010101" pitchFamily="2" charset="-122"/>
              </a:rPr>
              <a:t>PeV</a:t>
            </a:r>
            <a:r>
              <a:rPr lang="en-US" altLang="zh-CN" sz="4000" b="1" kern="1200" dirty="0">
                <a:solidFill>
                  <a:prstClr val="black"/>
                </a:solidFill>
                <a:latin typeface="Calibri"/>
                <a:ea typeface="宋体" panose="02010600030101010101" pitchFamily="2" charset="-122"/>
              </a:rPr>
              <a:t>:   6 σ</a:t>
            </a:r>
          </a:p>
          <a:p>
            <a:pPr marL="1485900" lvl="1"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Strong deviation from the single index power-law spectrum below 0.3 </a:t>
            </a:r>
            <a:r>
              <a:rPr lang="en-US" altLang="zh-CN" sz="4000" b="1" kern="1200" dirty="0" err="1">
                <a:solidFill>
                  <a:prstClr val="black"/>
                </a:solidFill>
                <a:latin typeface="Calibri"/>
                <a:ea typeface="宋体" panose="02010600030101010101" pitchFamily="2" charset="-122"/>
              </a:rPr>
              <a:t>PeV</a:t>
            </a:r>
            <a:r>
              <a:rPr lang="en-US" altLang="zh-CN" sz="4000" b="1" kern="1200" dirty="0">
                <a:solidFill>
                  <a:prstClr val="black"/>
                </a:solidFill>
                <a:latin typeface="Calibri"/>
                <a:ea typeface="宋体" panose="02010600030101010101" pitchFamily="2" charset="-122"/>
              </a:rPr>
              <a:t>:    &gt; 10 σ</a:t>
            </a: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Iterations on </a:t>
            </a:r>
            <a:r>
              <a:rPr lang="en-US" altLang="zh-CN" sz="4000" b="1" kern="1200" dirty="0" err="1">
                <a:solidFill>
                  <a:prstClr val="black"/>
                </a:solidFill>
                <a:latin typeface="Calibri"/>
                <a:ea typeface="宋体" panose="02010600030101010101" pitchFamily="2" charset="-122"/>
              </a:rPr>
              <a:t>J</a:t>
            </a:r>
            <a:r>
              <a:rPr lang="en-US" altLang="zh-CN" sz="4000" b="1" kern="1200" baseline="-25000" dirty="0" err="1">
                <a:solidFill>
                  <a:prstClr val="black"/>
                </a:solidFill>
                <a:latin typeface="Calibri"/>
                <a:ea typeface="宋体" panose="02010600030101010101" pitchFamily="2" charset="-122"/>
              </a:rPr>
              <a:t>helium</a:t>
            </a:r>
            <a:r>
              <a:rPr lang="en-US" altLang="zh-CN" sz="4000" b="1" kern="1200" dirty="0">
                <a:solidFill>
                  <a:prstClr val="black"/>
                </a:solidFill>
                <a:latin typeface="Calibri"/>
                <a:ea typeface="宋体" panose="02010600030101010101" pitchFamily="2" charset="-122"/>
              </a:rPr>
              <a:t> (E) and </a:t>
            </a:r>
            <a:r>
              <a:rPr lang="en-US" altLang="zh-CN" sz="4000" b="1" kern="1200" dirty="0" err="1">
                <a:solidFill>
                  <a:prstClr val="black"/>
                </a:solidFill>
                <a:latin typeface="Calibri"/>
                <a:ea typeface="宋体" panose="02010600030101010101" pitchFamily="2" charset="-122"/>
              </a:rPr>
              <a:t>J</a:t>
            </a:r>
            <a:r>
              <a:rPr lang="en-US" altLang="zh-CN" sz="4000" b="1" kern="1200" baseline="-25000" dirty="0" err="1">
                <a:solidFill>
                  <a:prstClr val="black"/>
                </a:solidFill>
                <a:latin typeface="Calibri"/>
                <a:ea typeface="宋体" panose="02010600030101010101" pitchFamily="2" charset="-122"/>
              </a:rPr>
              <a:t>proton</a:t>
            </a:r>
            <a:r>
              <a:rPr lang="en-US" altLang="zh-CN" sz="4000" b="1" kern="1200" dirty="0">
                <a:solidFill>
                  <a:prstClr val="black"/>
                </a:solidFill>
                <a:latin typeface="Calibri"/>
                <a:ea typeface="宋体" panose="02010600030101010101" pitchFamily="2" charset="-122"/>
              </a:rPr>
              <a:t> (E): significantly reducing uncertainty due to composition of CRs</a:t>
            </a:r>
          </a:p>
          <a:p>
            <a:pPr defTabSz="1828800" hangingPunct="1">
              <a:lnSpc>
                <a:spcPct val="110000"/>
              </a:lnSpc>
              <a:spcBef>
                <a:spcPts val="0"/>
              </a:spcBef>
              <a:defRPr/>
            </a:pPr>
            <a:endParaRPr lang="en-US" altLang="zh-CN" sz="4000" b="1" kern="1200" dirty="0">
              <a:solidFill>
                <a:prstClr val="black"/>
              </a:solidFill>
              <a:latin typeface="Calibri"/>
              <a:ea typeface="宋体" panose="02010600030101010101" pitchFamily="2" charset="-122"/>
            </a:endParaRPr>
          </a:p>
        </p:txBody>
      </p:sp>
      <p:pic>
        <p:nvPicPr>
          <p:cNvPr id="6" name="图片 5">
            <a:extLst>
              <a:ext uri="{FF2B5EF4-FFF2-40B4-BE49-F238E27FC236}">
                <a16:creationId xmlns:a16="http://schemas.microsoft.com/office/drawing/2014/main" id="{00FC6C15-6B4B-4498-850C-11241678D18E}"/>
              </a:ext>
            </a:extLst>
          </p:cNvPr>
          <p:cNvPicPr>
            <a:picLocks noChangeAspect="1"/>
          </p:cNvPicPr>
          <p:nvPr/>
        </p:nvPicPr>
        <p:blipFill>
          <a:blip r:embed="rId2"/>
          <a:stretch>
            <a:fillRect/>
          </a:stretch>
        </p:blipFill>
        <p:spPr>
          <a:xfrm>
            <a:off x="9932436" y="2090063"/>
            <a:ext cx="13951188" cy="11011586"/>
          </a:xfrm>
          <a:prstGeom prst="rect">
            <a:avLst/>
          </a:prstGeom>
        </p:spPr>
      </p:pic>
      <p:cxnSp>
        <p:nvCxnSpPr>
          <p:cNvPr id="8" name="直接连接符 7">
            <a:extLst>
              <a:ext uri="{FF2B5EF4-FFF2-40B4-BE49-F238E27FC236}">
                <a16:creationId xmlns:a16="http://schemas.microsoft.com/office/drawing/2014/main" id="{B3FF9247-691B-47C6-AA45-BB01F68687DC}"/>
              </a:ext>
            </a:extLst>
          </p:cNvPr>
          <p:cNvCxnSpPr>
            <a:cxnSpLocks/>
          </p:cNvCxnSpPr>
          <p:nvPr/>
        </p:nvCxnSpPr>
        <p:spPr>
          <a:xfrm>
            <a:off x="8430707" y="8279896"/>
            <a:ext cx="15969006" cy="0"/>
          </a:xfrm>
          <a:prstGeom prst="line">
            <a:avLst/>
          </a:prstGeom>
        </p:spPr>
        <p:style>
          <a:lnRef idx="1">
            <a:schemeClr val="accent1"/>
          </a:lnRef>
          <a:fillRef idx="0">
            <a:schemeClr val="accent1"/>
          </a:fillRef>
          <a:effectRef idx="0">
            <a:schemeClr val="accent1"/>
          </a:effectRef>
          <a:fontRef idx="minor">
            <a:schemeClr val="tx1"/>
          </a:fontRef>
        </p:style>
      </p:cxnSp>
      <p:sp>
        <p:nvSpPr>
          <p:cNvPr id="4" name="文本框 3">
            <a:extLst>
              <a:ext uri="{FF2B5EF4-FFF2-40B4-BE49-F238E27FC236}">
                <a16:creationId xmlns:a16="http://schemas.microsoft.com/office/drawing/2014/main" id="{1A26B6C8-1A59-452E-BB91-C690CE07FEB6}"/>
              </a:ext>
            </a:extLst>
          </p:cNvPr>
          <p:cNvSpPr txBox="1"/>
          <p:nvPr/>
        </p:nvSpPr>
        <p:spPr>
          <a:xfrm>
            <a:off x="18646221" y="5172822"/>
            <a:ext cx="806631" cy="480131"/>
          </a:xfrm>
          <a:prstGeom prst="rect">
            <a:avLst/>
          </a:prstGeom>
          <a:noFill/>
        </p:spPr>
        <p:txBody>
          <a:bodyPr wrap="none" rtlCol="0">
            <a:spAutoFit/>
          </a:bodyPr>
          <a:lstStyle/>
          <a:p>
            <a:r>
              <a:rPr lang="en-US" altLang="zh-CN" sz="2800" dirty="0"/>
              <a:t>60%</a:t>
            </a:r>
            <a:endParaRPr lang="zh-CN" altLang="en-US" sz="2800" dirty="0"/>
          </a:p>
        </p:txBody>
      </p:sp>
      <p:sp>
        <p:nvSpPr>
          <p:cNvPr id="9" name="文本框 8">
            <a:extLst>
              <a:ext uri="{FF2B5EF4-FFF2-40B4-BE49-F238E27FC236}">
                <a16:creationId xmlns:a16="http://schemas.microsoft.com/office/drawing/2014/main" id="{8E9BF6D2-D892-44AA-9EF8-007466D35C04}"/>
              </a:ext>
            </a:extLst>
          </p:cNvPr>
          <p:cNvSpPr txBox="1"/>
          <p:nvPr/>
        </p:nvSpPr>
        <p:spPr>
          <a:xfrm>
            <a:off x="14942781" y="5595510"/>
            <a:ext cx="806631" cy="480131"/>
          </a:xfrm>
          <a:prstGeom prst="rect">
            <a:avLst/>
          </a:prstGeom>
          <a:noFill/>
        </p:spPr>
        <p:txBody>
          <a:bodyPr wrap="none" rtlCol="0">
            <a:spAutoFit/>
          </a:bodyPr>
          <a:lstStyle/>
          <a:p>
            <a:r>
              <a:rPr lang="en-US" altLang="zh-CN" sz="2800" dirty="0"/>
              <a:t>53%</a:t>
            </a:r>
            <a:endParaRPr lang="zh-CN" altLang="en-US" sz="2800" dirty="0"/>
          </a:p>
        </p:txBody>
      </p:sp>
      <p:sp>
        <p:nvSpPr>
          <p:cNvPr id="10" name="文本框 9">
            <a:extLst>
              <a:ext uri="{FF2B5EF4-FFF2-40B4-BE49-F238E27FC236}">
                <a16:creationId xmlns:a16="http://schemas.microsoft.com/office/drawing/2014/main" id="{092935CD-4E49-40B3-810A-CFB04234E8F7}"/>
              </a:ext>
            </a:extLst>
          </p:cNvPr>
          <p:cNvSpPr txBox="1"/>
          <p:nvPr/>
        </p:nvSpPr>
        <p:spPr>
          <a:xfrm>
            <a:off x="18668213" y="6985912"/>
            <a:ext cx="806631" cy="480131"/>
          </a:xfrm>
          <a:prstGeom prst="rect">
            <a:avLst/>
          </a:prstGeom>
          <a:noFill/>
        </p:spPr>
        <p:txBody>
          <a:bodyPr wrap="none" rtlCol="0">
            <a:spAutoFit/>
          </a:bodyPr>
          <a:lstStyle/>
          <a:p>
            <a:r>
              <a:rPr lang="en-US" altLang="zh-CN" sz="2800" dirty="0">
                <a:solidFill>
                  <a:srgbClr val="0070C0"/>
                </a:solidFill>
              </a:rPr>
              <a:t>34%</a:t>
            </a:r>
            <a:endParaRPr lang="zh-CN" altLang="en-US" sz="2800" dirty="0">
              <a:solidFill>
                <a:srgbClr val="0070C0"/>
              </a:solidFill>
            </a:endParaRPr>
          </a:p>
        </p:txBody>
      </p:sp>
      <p:sp>
        <p:nvSpPr>
          <p:cNvPr id="11" name="文本框 10">
            <a:extLst>
              <a:ext uri="{FF2B5EF4-FFF2-40B4-BE49-F238E27FC236}">
                <a16:creationId xmlns:a16="http://schemas.microsoft.com/office/drawing/2014/main" id="{5D94EDF1-681B-404B-81CB-90867DBDC77C}"/>
              </a:ext>
            </a:extLst>
          </p:cNvPr>
          <p:cNvSpPr txBox="1"/>
          <p:nvPr/>
        </p:nvSpPr>
        <p:spPr>
          <a:xfrm>
            <a:off x="18687065" y="8249090"/>
            <a:ext cx="806631" cy="480131"/>
          </a:xfrm>
          <a:prstGeom prst="rect">
            <a:avLst/>
          </a:prstGeom>
          <a:noFill/>
        </p:spPr>
        <p:txBody>
          <a:bodyPr wrap="none" rtlCol="0">
            <a:spAutoFit/>
          </a:bodyPr>
          <a:lstStyle/>
          <a:p>
            <a:r>
              <a:rPr lang="en-US" altLang="zh-CN" sz="2800" dirty="0">
                <a:solidFill>
                  <a:srgbClr val="C00000"/>
                </a:solidFill>
              </a:rPr>
              <a:t>26%</a:t>
            </a:r>
            <a:endParaRPr lang="zh-CN" altLang="en-US" sz="2800" dirty="0">
              <a:solidFill>
                <a:srgbClr val="C00000"/>
              </a:solidFill>
            </a:endParaRPr>
          </a:p>
        </p:txBody>
      </p:sp>
    </p:spTree>
    <p:extLst>
      <p:ext uri="{BB962C8B-B14F-4D97-AF65-F5344CB8AC3E}">
        <p14:creationId xmlns:p14="http://schemas.microsoft.com/office/powerpoint/2010/main" val="35067446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9EEFC84-57DB-461A-B2D3-5D03C11A00E7}"/>
              </a:ext>
            </a:extLst>
          </p:cNvPr>
          <p:cNvSpPr>
            <a:spLocks noGrp="1"/>
          </p:cNvSpPr>
          <p:nvPr>
            <p:ph type="title"/>
          </p:nvPr>
        </p:nvSpPr>
        <p:spPr/>
        <p:txBody>
          <a:bodyPr/>
          <a:lstStyle/>
          <a:p>
            <a:r>
              <a:rPr lang="en-US" altLang="zh-CN" dirty="0"/>
              <a:t>Helium Spectrum and p/He ratio</a:t>
            </a:r>
            <a:endParaRPr lang="zh-CN" altLang="en-US" dirty="0"/>
          </a:p>
        </p:txBody>
      </p:sp>
      <p:sp>
        <p:nvSpPr>
          <p:cNvPr id="3" name="灯片编号占位符 2">
            <a:extLst>
              <a:ext uri="{FF2B5EF4-FFF2-40B4-BE49-F238E27FC236}">
                <a16:creationId xmlns:a16="http://schemas.microsoft.com/office/drawing/2014/main" id="{A06667E3-CCF2-4AA9-AE46-FA173E72C27E}"/>
              </a:ext>
            </a:extLst>
          </p:cNvPr>
          <p:cNvSpPr>
            <a:spLocks noGrp="1"/>
          </p:cNvSpPr>
          <p:nvPr>
            <p:ph type="sldNum" sz="quarter" idx="12"/>
          </p:nvPr>
        </p:nvSpPr>
        <p:spPr/>
        <p:txBody>
          <a:bodyPr/>
          <a:lstStyle/>
          <a:p>
            <a:pPr defTabSz="1828800" hangingPunct="1">
              <a:lnSpc>
                <a:spcPct val="100000"/>
              </a:lnSpc>
              <a:spcBef>
                <a:spcPts val="0"/>
              </a:spcBef>
              <a:defRPr/>
            </a:pPr>
            <a:fld id="{E077DA78-E013-4A8C-AD75-63A150561B10}" type="slidenum">
              <a:rPr lang="zh-CN" altLang="en-US" kern="1200">
                <a:solidFill>
                  <a:prstClr val="black">
                    <a:tint val="75000"/>
                  </a:prstClr>
                </a:solidFill>
                <a:latin typeface="Calibri"/>
                <a:ea typeface="宋体" panose="02010600030101010101" pitchFamily="2" charset="-122"/>
              </a:rPr>
              <a:pPr defTabSz="1828800" hangingPunct="1">
                <a:lnSpc>
                  <a:spcPct val="100000"/>
                </a:lnSpc>
                <a:spcBef>
                  <a:spcPts val="0"/>
                </a:spcBef>
                <a:defRPr/>
              </a:pPr>
              <a:t>41</a:t>
            </a:fld>
            <a:endParaRPr lang="zh-CN" altLang="en-US" kern="1200">
              <a:solidFill>
                <a:prstClr val="black">
                  <a:tint val="75000"/>
                </a:prstClr>
              </a:solidFill>
              <a:latin typeface="Calibri"/>
              <a:ea typeface="宋体" panose="02010600030101010101" pitchFamily="2" charset="-122"/>
            </a:endParaRPr>
          </a:p>
        </p:txBody>
      </p:sp>
      <p:sp>
        <p:nvSpPr>
          <p:cNvPr id="6" name="TextBox 15">
            <a:extLst>
              <a:ext uri="{FF2B5EF4-FFF2-40B4-BE49-F238E27FC236}">
                <a16:creationId xmlns:a16="http://schemas.microsoft.com/office/drawing/2014/main" id="{2351608E-5FFB-46E1-AA2C-FB81BBDE3C39}"/>
              </a:ext>
            </a:extLst>
          </p:cNvPr>
          <p:cNvSpPr txBox="1"/>
          <p:nvPr/>
        </p:nvSpPr>
        <p:spPr>
          <a:xfrm>
            <a:off x="587646" y="2852646"/>
            <a:ext cx="5633744" cy="8860887"/>
          </a:xfrm>
          <a:prstGeom prst="rect">
            <a:avLst/>
          </a:prstGeom>
          <a:noFill/>
        </p:spPr>
        <p:txBody>
          <a:bodyPr wrap="square">
            <a:spAutoFit/>
          </a:bodyPr>
          <a:lstStyle/>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Multiple components</a:t>
            </a: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srgbClr val="C00000"/>
                </a:solidFill>
                <a:latin typeface="Calibri"/>
                <a:ea typeface="宋体" panose="02010600030101010101" pitchFamily="2" charset="-122"/>
              </a:rPr>
              <a:t>Domination of proton at the knee</a:t>
            </a: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srgbClr val="0070C0"/>
                </a:solidFill>
                <a:latin typeface="Calibri"/>
                <a:ea typeface="宋体" panose="02010600030101010101" pitchFamily="2" charset="-122"/>
              </a:rPr>
              <a:t>p/He ratio reverses at least 3 times over the  energy rage from      10 </a:t>
            </a:r>
            <a:r>
              <a:rPr lang="en-US" altLang="zh-CN" sz="4000" b="1" kern="1200" dirty="0" err="1">
                <a:solidFill>
                  <a:srgbClr val="0070C0"/>
                </a:solidFill>
                <a:latin typeface="Calibri"/>
                <a:ea typeface="宋体" panose="02010600030101010101" pitchFamily="2" charset="-122"/>
              </a:rPr>
              <a:t>TeV</a:t>
            </a:r>
            <a:r>
              <a:rPr lang="en-US" altLang="zh-CN" sz="4000" b="1" kern="1200" dirty="0">
                <a:solidFill>
                  <a:srgbClr val="0070C0"/>
                </a:solidFill>
                <a:latin typeface="Calibri"/>
                <a:ea typeface="宋体" panose="02010600030101010101" pitchFamily="2" charset="-122"/>
              </a:rPr>
              <a:t>  to 10 </a:t>
            </a:r>
            <a:r>
              <a:rPr lang="en-US" altLang="zh-CN" sz="4000" b="1" kern="1200" dirty="0" err="1">
                <a:solidFill>
                  <a:srgbClr val="0070C0"/>
                </a:solidFill>
                <a:latin typeface="Calibri"/>
                <a:ea typeface="宋体" panose="02010600030101010101" pitchFamily="2" charset="-122"/>
              </a:rPr>
              <a:t>PeV</a:t>
            </a:r>
            <a:endParaRPr lang="en-US" altLang="zh-CN" sz="4000" b="1" kern="1200" dirty="0">
              <a:solidFill>
                <a:srgbClr val="0070C0"/>
              </a:solidFill>
              <a:latin typeface="Calibri"/>
              <a:ea typeface="宋体" panose="02010600030101010101" pitchFamily="2" charset="-122"/>
            </a:endParaRP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Complex source characteristics and propagation features </a:t>
            </a:r>
          </a:p>
          <a:p>
            <a:pPr marL="1485900" lvl="1"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He-rich ~0.1 </a:t>
            </a:r>
            <a:r>
              <a:rPr lang="en-US" altLang="zh-CN" sz="4000" b="1" kern="1200" dirty="0" err="1">
                <a:solidFill>
                  <a:prstClr val="black"/>
                </a:solidFill>
                <a:latin typeface="Calibri"/>
                <a:ea typeface="宋体" panose="02010600030101010101" pitchFamily="2" charset="-122"/>
              </a:rPr>
              <a:t>PeV</a:t>
            </a:r>
            <a:endParaRPr lang="en-US" altLang="zh-CN" sz="4000" b="1" kern="1200" dirty="0">
              <a:solidFill>
                <a:prstClr val="black"/>
              </a:solidFill>
              <a:latin typeface="Calibri"/>
              <a:ea typeface="宋体" panose="02010600030101010101" pitchFamily="2" charset="-122"/>
            </a:endParaRPr>
          </a:p>
          <a:p>
            <a:pPr marL="1485900" lvl="1"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P-rich ~3 </a:t>
            </a:r>
            <a:r>
              <a:rPr lang="en-US" altLang="zh-CN" sz="4000" b="1" kern="1200" dirty="0" err="1">
                <a:solidFill>
                  <a:prstClr val="black"/>
                </a:solidFill>
                <a:latin typeface="Calibri"/>
                <a:ea typeface="宋体" panose="02010600030101010101" pitchFamily="2" charset="-122"/>
              </a:rPr>
              <a:t>PeV</a:t>
            </a:r>
            <a:endParaRPr lang="en-US" altLang="zh-CN" sz="4000" b="1" kern="1200" dirty="0">
              <a:solidFill>
                <a:prstClr val="black"/>
              </a:solidFill>
              <a:latin typeface="Calibri"/>
              <a:ea typeface="宋体" panose="02010600030101010101" pitchFamily="2" charset="-122"/>
            </a:endParaRPr>
          </a:p>
          <a:p>
            <a:pPr defTabSz="1828800" hangingPunct="1">
              <a:lnSpc>
                <a:spcPct val="110000"/>
              </a:lnSpc>
              <a:spcBef>
                <a:spcPts val="0"/>
              </a:spcBef>
              <a:defRPr/>
            </a:pPr>
            <a:endParaRPr lang="en-US" altLang="zh-CN" sz="4000" b="1" kern="1200" dirty="0">
              <a:solidFill>
                <a:prstClr val="black"/>
              </a:solidFill>
              <a:latin typeface="Calibri"/>
              <a:ea typeface="宋体" panose="02010600030101010101" pitchFamily="2" charset="-122"/>
            </a:endParaRPr>
          </a:p>
        </p:txBody>
      </p:sp>
      <p:grpSp>
        <p:nvGrpSpPr>
          <p:cNvPr id="10" name="组合 9">
            <a:extLst>
              <a:ext uri="{FF2B5EF4-FFF2-40B4-BE49-F238E27FC236}">
                <a16:creationId xmlns:a16="http://schemas.microsoft.com/office/drawing/2014/main" id="{902FDD89-8017-451D-B272-2329BEE829C9}"/>
              </a:ext>
            </a:extLst>
          </p:cNvPr>
          <p:cNvGrpSpPr/>
          <p:nvPr/>
        </p:nvGrpSpPr>
        <p:grpSpPr>
          <a:xfrm>
            <a:off x="6220689" y="1705112"/>
            <a:ext cx="18088978" cy="12010888"/>
            <a:chOff x="3110344" y="852556"/>
            <a:chExt cx="9044489" cy="6005444"/>
          </a:xfrm>
        </p:grpSpPr>
        <p:pic>
          <p:nvPicPr>
            <p:cNvPr id="4" name="图片 3">
              <a:extLst>
                <a:ext uri="{FF2B5EF4-FFF2-40B4-BE49-F238E27FC236}">
                  <a16:creationId xmlns:a16="http://schemas.microsoft.com/office/drawing/2014/main" id="{5502BDB7-A3E2-494B-9167-BDCA79ED6A5B}"/>
                </a:ext>
              </a:extLst>
            </p:cNvPr>
            <p:cNvPicPr>
              <a:picLocks noChangeAspect="1"/>
            </p:cNvPicPr>
            <p:nvPr/>
          </p:nvPicPr>
          <p:blipFill rotWithShape="1">
            <a:blip r:embed="rId2"/>
            <a:srcRect t="-1" b="49623"/>
            <a:stretch/>
          </p:blipFill>
          <p:spPr>
            <a:xfrm>
              <a:off x="3110344" y="852556"/>
              <a:ext cx="9044489" cy="4096515"/>
            </a:xfrm>
            <a:prstGeom prst="rect">
              <a:avLst/>
            </a:prstGeom>
          </p:spPr>
        </p:pic>
        <p:pic>
          <p:nvPicPr>
            <p:cNvPr id="5" name="图片 4">
              <a:extLst>
                <a:ext uri="{FF2B5EF4-FFF2-40B4-BE49-F238E27FC236}">
                  <a16:creationId xmlns:a16="http://schemas.microsoft.com/office/drawing/2014/main" id="{31F3B870-149A-4B2E-8101-D1FDF5D0674F}"/>
                </a:ext>
              </a:extLst>
            </p:cNvPr>
            <p:cNvPicPr>
              <a:picLocks noChangeAspect="1"/>
            </p:cNvPicPr>
            <p:nvPr/>
          </p:nvPicPr>
          <p:blipFill rotWithShape="1">
            <a:blip r:embed="rId2"/>
            <a:srcRect t="52191" b="4214"/>
            <a:stretch/>
          </p:blipFill>
          <p:spPr>
            <a:xfrm>
              <a:off x="3110344" y="4949071"/>
              <a:ext cx="9044489" cy="1908929"/>
            </a:xfrm>
            <a:prstGeom prst="rect">
              <a:avLst/>
            </a:prstGeom>
          </p:spPr>
        </p:pic>
        <p:pic>
          <p:nvPicPr>
            <p:cNvPr id="7" name="图片 6">
              <a:extLst>
                <a:ext uri="{FF2B5EF4-FFF2-40B4-BE49-F238E27FC236}">
                  <a16:creationId xmlns:a16="http://schemas.microsoft.com/office/drawing/2014/main" id="{1AE5EA8E-212A-49F0-8298-F7B9CA9962F8}"/>
                </a:ext>
              </a:extLst>
            </p:cNvPr>
            <p:cNvPicPr>
              <a:picLocks noChangeAspect="1"/>
            </p:cNvPicPr>
            <p:nvPr/>
          </p:nvPicPr>
          <p:blipFill rotWithShape="1">
            <a:blip r:embed="rId3"/>
            <a:srcRect l="22928" t="6258" r="31901" b="63866"/>
            <a:stretch/>
          </p:blipFill>
          <p:spPr>
            <a:xfrm>
              <a:off x="4223208" y="2432116"/>
              <a:ext cx="4858098" cy="1244337"/>
            </a:xfrm>
            <a:prstGeom prst="rect">
              <a:avLst/>
            </a:prstGeom>
          </p:spPr>
        </p:pic>
        <p:sp>
          <p:nvSpPr>
            <p:cNvPr id="8" name="矩形 7">
              <a:extLst>
                <a:ext uri="{FF2B5EF4-FFF2-40B4-BE49-F238E27FC236}">
                  <a16:creationId xmlns:a16="http://schemas.microsoft.com/office/drawing/2014/main" id="{D505701F-7331-4BB5-B707-B8171C0228DB}"/>
                </a:ext>
              </a:extLst>
            </p:cNvPr>
            <p:cNvSpPr/>
            <p:nvPr/>
          </p:nvSpPr>
          <p:spPr>
            <a:xfrm>
              <a:off x="8144759" y="3233394"/>
              <a:ext cx="1065229" cy="5533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9600"/>
            </a:p>
          </p:txBody>
        </p:sp>
        <p:sp>
          <p:nvSpPr>
            <p:cNvPr id="9" name="矩形 8">
              <a:extLst>
                <a:ext uri="{FF2B5EF4-FFF2-40B4-BE49-F238E27FC236}">
                  <a16:creationId xmlns:a16="http://schemas.microsoft.com/office/drawing/2014/main" id="{BB76C579-D588-4577-AF5A-12AC0B467A07}"/>
                </a:ext>
              </a:extLst>
            </p:cNvPr>
            <p:cNvSpPr/>
            <p:nvPr/>
          </p:nvSpPr>
          <p:spPr>
            <a:xfrm>
              <a:off x="10282661" y="1038944"/>
              <a:ext cx="1065229" cy="3873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9600"/>
            </a:p>
          </p:txBody>
        </p:sp>
      </p:grpSp>
      <p:cxnSp>
        <p:nvCxnSpPr>
          <p:cNvPr id="14" name="直接连接符 13">
            <a:extLst>
              <a:ext uri="{FF2B5EF4-FFF2-40B4-BE49-F238E27FC236}">
                <a16:creationId xmlns:a16="http://schemas.microsoft.com/office/drawing/2014/main" id="{7164B38E-3E17-4C17-AFEC-9B49FB3C543B}"/>
              </a:ext>
            </a:extLst>
          </p:cNvPr>
          <p:cNvCxnSpPr>
            <a:cxnSpLocks/>
          </p:cNvCxnSpPr>
          <p:nvPr/>
        </p:nvCxnSpPr>
        <p:spPr>
          <a:xfrm>
            <a:off x="8125907" y="5109328"/>
            <a:ext cx="1596900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直接连接符 14">
            <a:extLst>
              <a:ext uri="{FF2B5EF4-FFF2-40B4-BE49-F238E27FC236}">
                <a16:creationId xmlns:a16="http://schemas.microsoft.com/office/drawing/2014/main" id="{05701AE8-7BBC-4B75-AF7A-EA0EAB771442}"/>
              </a:ext>
            </a:extLst>
          </p:cNvPr>
          <p:cNvCxnSpPr>
            <a:cxnSpLocks/>
          </p:cNvCxnSpPr>
          <p:nvPr/>
        </p:nvCxnSpPr>
        <p:spPr>
          <a:xfrm>
            <a:off x="8430707" y="5866622"/>
            <a:ext cx="1596900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40718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79E1B51-9A48-492C-92F0-99FD69825069}"/>
              </a:ext>
            </a:extLst>
          </p:cNvPr>
          <p:cNvSpPr>
            <a:spLocks noGrp="1"/>
          </p:cNvSpPr>
          <p:nvPr>
            <p:ph type="title"/>
          </p:nvPr>
        </p:nvSpPr>
        <p:spPr/>
        <p:txBody>
          <a:bodyPr/>
          <a:lstStyle/>
          <a:p>
            <a:r>
              <a:rPr lang="en-US" altLang="zh-CN" dirty="0"/>
              <a:t>Spectra of Rigidity of protons and helium nuclei</a:t>
            </a:r>
            <a:endParaRPr lang="zh-CN" altLang="en-US" dirty="0"/>
          </a:p>
        </p:txBody>
      </p:sp>
      <p:sp>
        <p:nvSpPr>
          <p:cNvPr id="3" name="灯片编号占位符 2">
            <a:extLst>
              <a:ext uri="{FF2B5EF4-FFF2-40B4-BE49-F238E27FC236}">
                <a16:creationId xmlns:a16="http://schemas.microsoft.com/office/drawing/2014/main" id="{6553878E-99C8-434C-9F18-94B5157BC031}"/>
              </a:ext>
            </a:extLst>
          </p:cNvPr>
          <p:cNvSpPr>
            <a:spLocks noGrp="1"/>
          </p:cNvSpPr>
          <p:nvPr>
            <p:ph type="sldNum" sz="quarter" idx="12"/>
          </p:nvPr>
        </p:nvSpPr>
        <p:spPr/>
        <p:txBody>
          <a:bodyPr/>
          <a:lstStyle/>
          <a:p>
            <a:pPr defTabSz="1828800" hangingPunct="1">
              <a:lnSpc>
                <a:spcPct val="100000"/>
              </a:lnSpc>
              <a:spcBef>
                <a:spcPts val="0"/>
              </a:spcBef>
            </a:pPr>
            <a:fld id="{E077DA78-E013-4A8C-AD75-63A150561B10}" type="slidenum">
              <a:rPr lang="zh-CN" altLang="en-US" kern="1200">
                <a:solidFill>
                  <a:prstClr val="black">
                    <a:tint val="75000"/>
                  </a:prstClr>
                </a:solidFill>
                <a:latin typeface="Calibri"/>
                <a:ea typeface="宋体" panose="02010600030101010101" pitchFamily="2" charset="-122"/>
              </a:rPr>
              <a:pPr defTabSz="1828800" hangingPunct="1">
                <a:lnSpc>
                  <a:spcPct val="100000"/>
                </a:lnSpc>
                <a:spcBef>
                  <a:spcPts val="0"/>
                </a:spcBef>
              </a:pPr>
              <a:t>42</a:t>
            </a:fld>
            <a:endParaRPr lang="zh-CN" altLang="en-US" kern="1200">
              <a:solidFill>
                <a:prstClr val="black">
                  <a:tint val="75000"/>
                </a:prstClr>
              </a:solidFill>
              <a:latin typeface="Calibri"/>
              <a:ea typeface="宋体" panose="02010600030101010101" pitchFamily="2" charset="-122"/>
            </a:endParaRPr>
          </a:p>
        </p:txBody>
      </p:sp>
      <p:grpSp>
        <p:nvGrpSpPr>
          <p:cNvPr id="9" name="组合 8">
            <a:extLst>
              <a:ext uri="{FF2B5EF4-FFF2-40B4-BE49-F238E27FC236}">
                <a16:creationId xmlns:a16="http://schemas.microsoft.com/office/drawing/2014/main" id="{6FA2A35C-BC3B-41CB-AACD-506410EDDFC4}"/>
              </a:ext>
            </a:extLst>
          </p:cNvPr>
          <p:cNvGrpSpPr/>
          <p:nvPr/>
        </p:nvGrpSpPr>
        <p:grpSpPr>
          <a:xfrm>
            <a:off x="8631392" y="2430612"/>
            <a:ext cx="15645952" cy="10407960"/>
            <a:chOff x="181357" y="1215306"/>
            <a:chExt cx="7822976" cy="5203980"/>
          </a:xfrm>
        </p:grpSpPr>
        <p:pic>
          <p:nvPicPr>
            <p:cNvPr id="5" name="图片 4">
              <a:extLst>
                <a:ext uri="{FF2B5EF4-FFF2-40B4-BE49-F238E27FC236}">
                  <a16:creationId xmlns:a16="http://schemas.microsoft.com/office/drawing/2014/main" id="{CEEDC09D-BAA9-482A-A7EA-C6A1F062BF8A}"/>
                </a:ext>
              </a:extLst>
            </p:cNvPr>
            <p:cNvPicPr>
              <a:picLocks noChangeAspect="1"/>
            </p:cNvPicPr>
            <p:nvPr/>
          </p:nvPicPr>
          <p:blipFill>
            <a:blip r:embed="rId2"/>
            <a:stretch>
              <a:fillRect/>
            </a:stretch>
          </p:blipFill>
          <p:spPr>
            <a:xfrm>
              <a:off x="181357" y="1215306"/>
              <a:ext cx="7822976" cy="5203980"/>
            </a:xfrm>
            <a:prstGeom prst="rect">
              <a:avLst/>
            </a:prstGeom>
          </p:spPr>
        </p:pic>
        <p:sp>
          <p:nvSpPr>
            <p:cNvPr id="6" name="矩形 5">
              <a:extLst>
                <a:ext uri="{FF2B5EF4-FFF2-40B4-BE49-F238E27FC236}">
                  <a16:creationId xmlns:a16="http://schemas.microsoft.com/office/drawing/2014/main" id="{D3E09785-6D68-462A-AEAE-834D908A79E8}"/>
                </a:ext>
              </a:extLst>
            </p:cNvPr>
            <p:cNvSpPr/>
            <p:nvPr/>
          </p:nvSpPr>
          <p:spPr>
            <a:xfrm>
              <a:off x="5314462" y="1641231"/>
              <a:ext cx="539261" cy="3282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sp>
          <p:nvSpPr>
            <p:cNvPr id="7" name="矩形 6">
              <a:extLst>
                <a:ext uri="{FF2B5EF4-FFF2-40B4-BE49-F238E27FC236}">
                  <a16:creationId xmlns:a16="http://schemas.microsoft.com/office/drawing/2014/main" id="{F303FF31-C59A-41D1-8669-4345B83108A6}"/>
                </a:ext>
              </a:extLst>
            </p:cNvPr>
            <p:cNvSpPr/>
            <p:nvPr/>
          </p:nvSpPr>
          <p:spPr>
            <a:xfrm>
              <a:off x="4994042" y="2131084"/>
              <a:ext cx="453292" cy="3282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sp>
          <p:nvSpPr>
            <p:cNvPr id="8" name="矩形 7">
              <a:extLst>
                <a:ext uri="{FF2B5EF4-FFF2-40B4-BE49-F238E27FC236}">
                  <a16:creationId xmlns:a16="http://schemas.microsoft.com/office/drawing/2014/main" id="{BAB22C27-AA2B-4B17-9693-28A25A489199}"/>
                </a:ext>
              </a:extLst>
            </p:cNvPr>
            <p:cNvSpPr/>
            <p:nvPr/>
          </p:nvSpPr>
          <p:spPr>
            <a:xfrm>
              <a:off x="5095629" y="5565946"/>
              <a:ext cx="773723" cy="3282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grpSp>
      <p:sp>
        <p:nvSpPr>
          <p:cNvPr id="10" name="矩形 9">
            <a:extLst>
              <a:ext uri="{FF2B5EF4-FFF2-40B4-BE49-F238E27FC236}">
                <a16:creationId xmlns:a16="http://schemas.microsoft.com/office/drawing/2014/main" id="{B3B772F9-C274-467B-86C7-ECD298D91B53}"/>
              </a:ext>
            </a:extLst>
          </p:cNvPr>
          <p:cNvSpPr/>
          <p:nvPr/>
        </p:nvSpPr>
        <p:spPr>
          <a:xfrm>
            <a:off x="14893026" y="2573901"/>
            <a:ext cx="5611444" cy="6122370"/>
          </a:xfrm>
          <a:prstGeom prst="rect">
            <a:avLst/>
          </a:prstGeom>
          <a:solidFill>
            <a:schemeClr val="accent2">
              <a:lumMod val="20000"/>
              <a:lumOff val="8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sp>
        <p:nvSpPr>
          <p:cNvPr id="11" name="矩形 10">
            <a:extLst>
              <a:ext uri="{FF2B5EF4-FFF2-40B4-BE49-F238E27FC236}">
                <a16:creationId xmlns:a16="http://schemas.microsoft.com/office/drawing/2014/main" id="{2CB5444C-8641-4988-877D-C55A30C5A46B}"/>
              </a:ext>
            </a:extLst>
          </p:cNvPr>
          <p:cNvSpPr/>
          <p:nvPr/>
        </p:nvSpPr>
        <p:spPr>
          <a:xfrm>
            <a:off x="20601569" y="2547817"/>
            <a:ext cx="3227654" cy="6122370"/>
          </a:xfrm>
          <a:prstGeom prst="rect">
            <a:avLst/>
          </a:prstGeom>
          <a:solidFill>
            <a:schemeClr val="accent5">
              <a:lumMod val="40000"/>
              <a:lumOff val="6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sp>
        <p:nvSpPr>
          <p:cNvPr id="12" name="TextBox 15">
            <a:extLst>
              <a:ext uri="{FF2B5EF4-FFF2-40B4-BE49-F238E27FC236}">
                <a16:creationId xmlns:a16="http://schemas.microsoft.com/office/drawing/2014/main" id="{C2D91700-0493-42E7-9214-962CFBDA59E2}"/>
              </a:ext>
            </a:extLst>
          </p:cNvPr>
          <p:cNvSpPr txBox="1"/>
          <p:nvPr/>
        </p:nvSpPr>
        <p:spPr>
          <a:xfrm>
            <a:off x="554778" y="2724200"/>
            <a:ext cx="7404348" cy="9537996"/>
          </a:xfrm>
          <a:prstGeom prst="rect">
            <a:avLst/>
          </a:prstGeom>
          <a:noFill/>
        </p:spPr>
        <p:txBody>
          <a:bodyPr wrap="square">
            <a:spAutoFit/>
          </a:bodyPr>
          <a:lstStyle/>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Two or</a:t>
            </a:r>
            <a:r>
              <a:rPr lang="zh-CN" altLang="en-US" sz="4000" b="1" kern="1200" dirty="0">
                <a:solidFill>
                  <a:prstClr val="black"/>
                </a:solidFill>
                <a:latin typeface="Calibri"/>
                <a:ea typeface="宋体" panose="02010600030101010101" pitchFamily="2" charset="-122"/>
              </a:rPr>
              <a:t> </a:t>
            </a:r>
            <a:r>
              <a:rPr lang="en-US" altLang="zh-CN" sz="4000" b="1" kern="1200" dirty="0">
                <a:solidFill>
                  <a:prstClr val="black"/>
                </a:solidFill>
                <a:latin typeface="Calibri"/>
                <a:ea typeface="宋体" panose="02010600030101010101" pitchFamily="2" charset="-122"/>
              </a:rPr>
              <a:t>Three Components existence</a:t>
            </a:r>
          </a:p>
          <a:p>
            <a:pPr marL="571500" indent="-571500" defTabSz="1828800" hangingPunct="1">
              <a:lnSpc>
                <a:spcPct val="110000"/>
              </a:lnSpc>
              <a:spcBef>
                <a:spcPts val="0"/>
              </a:spcBef>
              <a:buFont typeface="Wingdings" panose="05000000000000000000" pitchFamily="2" charset="2"/>
              <a:buChar char="Ø"/>
              <a:defRPr/>
            </a:pPr>
            <a:endParaRPr lang="en-US" altLang="zh-CN" sz="4000" b="1" kern="1200" dirty="0">
              <a:solidFill>
                <a:prstClr val="black"/>
              </a:solidFill>
              <a:latin typeface="Calibri"/>
              <a:ea typeface="宋体" panose="02010600030101010101" pitchFamily="2" charset="-122"/>
            </a:endParaRP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Strong enhancement of proton flux in the component around the knee</a:t>
            </a: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srgbClr val="0070C0"/>
                </a:solidFill>
                <a:latin typeface="Calibri"/>
                <a:ea typeface="宋体" panose="02010600030101010101" pitchFamily="2" charset="-122"/>
              </a:rPr>
              <a:t>Proton-rich source population</a:t>
            </a:r>
          </a:p>
          <a:p>
            <a:pPr defTabSz="1828800" hangingPunct="1">
              <a:lnSpc>
                <a:spcPct val="110000"/>
              </a:lnSpc>
              <a:spcBef>
                <a:spcPts val="0"/>
              </a:spcBef>
              <a:defRPr/>
            </a:pPr>
            <a:endParaRPr lang="en-US" altLang="zh-CN" sz="4000" b="1" kern="1200" dirty="0">
              <a:solidFill>
                <a:prstClr val="black"/>
              </a:solidFill>
              <a:latin typeface="Calibri"/>
              <a:ea typeface="宋体" panose="02010600030101010101" pitchFamily="2" charset="-122"/>
            </a:endParaRP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Strong enhancement of helium flux in the component below 100 TV</a:t>
            </a: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srgbClr val="C0504D"/>
                </a:solidFill>
                <a:latin typeface="Calibri"/>
                <a:ea typeface="宋体" panose="02010600030101010101" pitchFamily="2" charset="-122"/>
              </a:rPr>
              <a:t>Helium-rich source population</a:t>
            </a:r>
          </a:p>
          <a:p>
            <a:pPr marL="571500" indent="-571500" defTabSz="1828800" hangingPunct="1">
              <a:lnSpc>
                <a:spcPct val="110000"/>
              </a:lnSpc>
              <a:spcBef>
                <a:spcPts val="0"/>
              </a:spcBef>
              <a:buFont typeface="Wingdings" panose="05000000000000000000" pitchFamily="2" charset="2"/>
              <a:buChar char="Ø"/>
              <a:defRPr/>
            </a:pPr>
            <a:endParaRPr lang="en-US" altLang="zh-CN" sz="4000" b="1" kern="1200" dirty="0">
              <a:solidFill>
                <a:prstClr val="black"/>
              </a:solidFill>
              <a:latin typeface="Calibri"/>
              <a:ea typeface="宋体" panose="02010600030101010101" pitchFamily="2" charset="-122"/>
            </a:endParaRP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No perfect rigidity dependence</a:t>
            </a:r>
          </a:p>
        </p:txBody>
      </p:sp>
      <p:sp>
        <p:nvSpPr>
          <p:cNvPr id="13" name="箭头: 下 12">
            <a:extLst>
              <a:ext uri="{FF2B5EF4-FFF2-40B4-BE49-F238E27FC236}">
                <a16:creationId xmlns:a16="http://schemas.microsoft.com/office/drawing/2014/main" id="{64D1A4C2-77EC-4CD4-8A05-287E8AF25DB2}"/>
              </a:ext>
            </a:extLst>
          </p:cNvPr>
          <p:cNvSpPr/>
          <p:nvPr/>
        </p:nvSpPr>
        <p:spPr>
          <a:xfrm rot="10800000">
            <a:off x="18919476" y="4561936"/>
            <a:ext cx="828676" cy="1359876"/>
          </a:xfrm>
          <a:prstGeom prst="downArrow">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sp>
        <p:nvSpPr>
          <p:cNvPr id="14" name="箭头: 下 13">
            <a:extLst>
              <a:ext uri="{FF2B5EF4-FFF2-40B4-BE49-F238E27FC236}">
                <a16:creationId xmlns:a16="http://schemas.microsoft.com/office/drawing/2014/main" id="{626DE954-A2DF-465D-BBA1-022DEE88F187}"/>
              </a:ext>
            </a:extLst>
          </p:cNvPr>
          <p:cNvSpPr/>
          <p:nvPr/>
        </p:nvSpPr>
        <p:spPr>
          <a:xfrm rot="10800000">
            <a:off x="21962484" y="2855401"/>
            <a:ext cx="828676" cy="739678"/>
          </a:xfrm>
          <a:prstGeom prst="downArrow">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sp>
        <p:nvSpPr>
          <p:cNvPr id="15" name="箭头: 下 14">
            <a:extLst>
              <a:ext uri="{FF2B5EF4-FFF2-40B4-BE49-F238E27FC236}">
                <a16:creationId xmlns:a16="http://schemas.microsoft.com/office/drawing/2014/main" id="{E57E34D4-ADB8-48E6-B2E8-C8DC46FBCE88}"/>
              </a:ext>
            </a:extLst>
          </p:cNvPr>
          <p:cNvSpPr/>
          <p:nvPr/>
        </p:nvSpPr>
        <p:spPr>
          <a:xfrm rot="10800000">
            <a:off x="21548045" y="4798644"/>
            <a:ext cx="1687206" cy="232272"/>
          </a:xfrm>
          <a:prstGeom prst="downArrow">
            <a:avLst>
              <a:gd name="adj1" fmla="val 50000"/>
              <a:gd name="adj2" fmla="val 80382"/>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sp>
        <p:nvSpPr>
          <p:cNvPr id="16" name="箭头: 下 15">
            <a:extLst>
              <a:ext uri="{FF2B5EF4-FFF2-40B4-BE49-F238E27FC236}">
                <a16:creationId xmlns:a16="http://schemas.microsoft.com/office/drawing/2014/main" id="{3B685E63-6D8A-481A-A5D6-404F2E5829E3}"/>
              </a:ext>
            </a:extLst>
          </p:cNvPr>
          <p:cNvSpPr/>
          <p:nvPr/>
        </p:nvSpPr>
        <p:spPr>
          <a:xfrm rot="10800000">
            <a:off x="17210395" y="3448321"/>
            <a:ext cx="1687206" cy="540826"/>
          </a:xfrm>
          <a:prstGeom prst="downArrow">
            <a:avLst>
              <a:gd name="adj1" fmla="val 50000"/>
              <a:gd name="adj2" fmla="val 80382"/>
            </a:avLst>
          </a:prstGeom>
          <a:solidFill>
            <a:srgbClr val="E6B9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a:ea typeface="宋体" panose="02010600030101010101" pitchFamily="2" charset="-122"/>
            </a:endParaRPr>
          </a:p>
        </p:txBody>
      </p:sp>
    </p:spTree>
    <p:extLst>
      <p:ext uri="{BB962C8B-B14F-4D97-AF65-F5344CB8AC3E}">
        <p14:creationId xmlns:p14="http://schemas.microsoft.com/office/powerpoint/2010/main" val="16231974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3133081-614B-417F-9B0A-7A4A64AE8733}"/>
              </a:ext>
            </a:extLst>
          </p:cNvPr>
          <p:cNvSpPr>
            <a:spLocks noGrp="1"/>
          </p:cNvSpPr>
          <p:nvPr>
            <p:ph type="title"/>
          </p:nvPr>
        </p:nvSpPr>
        <p:spPr>
          <a:xfrm>
            <a:off x="1929257" y="184108"/>
            <a:ext cx="22168994" cy="1319224"/>
          </a:xfrm>
        </p:spPr>
        <p:txBody>
          <a:bodyPr>
            <a:normAutofit fontScale="90000"/>
          </a:bodyPr>
          <a:lstStyle/>
          <a:p>
            <a:r>
              <a:rPr lang="en-US" altLang="zh-CN" dirty="0"/>
              <a:t>A simple two-component model describes the data reasonably</a:t>
            </a:r>
            <a:endParaRPr lang="zh-CN" altLang="en-US" dirty="0"/>
          </a:p>
        </p:txBody>
      </p:sp>
      <p:sp>
        <p:nvSpPr>
          <p:cNvPr id="3" name="灯片编号占位符 2">
            <a:extLst>
              <a:ext uri="{FF2B5EF4-FFF2-40B4-BE49-F238E27FC236}">
                <a16:creationId xmlns:a16="http://schemas.microsoft.com/office/drawing/2014/main" id="{8C8BD71C-38ED-41F8-B0A7-3C41133EDD78}"/>
              </a:ext>
            </a:extLst>
          </p:cNvPr>
          <p:cNvSpPr>
            <a:spLocks noGrp="1"/>
          </p:cNvSpPr>
          <p:nvPr>
            <p:ph type="sldNum" sz="quarter" idx="12"/>
          </p:nvPr>
        </p:nvSpPr>
        <p:spPr/>
        <p:txBody>
          <a:bodyPr/>
          <a:lstStyle/>
          <a:p>
            <a:fld id="{E077DA78-E013-4A8C-AD75-63A150561B10}" type="slidenum">
              <a:rPr lang="zh-CN" altLang="en-US" smtClean="0"/>
              <a:pPr/>
              <a:t>43</a:t>
            </a:fld>
            <a:endParaRPr lang="zh-CN" altLang="en-US"/>
          </a:p>
        </p:txBody>
      </p:sp>
      <p:pic>
        <p:nvPicPr>
          <p:cNvPr id="4" name="图片 3">
            <a:extLst>
              <a:ext uri="{FF2B5EF4-FFF2-40B4-BE49-F238E27FC236}">
                <a16:creationId xmlns:a16="http://schemas.microsoft.com/office/drawing/2014/main" id="{B5598659-91A8-4299-BFAE-29EAD3950326}"/>
              </a:ext>
            </a:extLst>
          </p:cNvPr>
          <p:cNvPicPr>
            <a:picLocks noChangeAspect="1"/>
          </p:cNvPicPr>
          <p:nvPr/>
        </p:nvPicPr>
        <p:blipFill>
          <a:blip r:embed="rId2"/>
          <a:stretch>
            <a:fillRect/>
          </a:stretch>
        </p:blipFill>
        <p:spPr>
          <a:xfrm>
            <a:off x="6254145" y="3013053"/>
            <a:ext cx="17844106" cy="8877218"/>
          </a:xfrm>
          <a:prstGeom prst="rect">
            <a:avLst/>
          </a:prstGeom>
        </p:spPr>
      </p:pic>
      <p:sp>
        <p:nvSpPr>
          <p:cNvPr id="6" name="TextBox 15">
            <a:extLst>
              <a:ext uri="{FF2B5EF4-FFF2-40B4-BE49-F238E27FC236}">
                <a16:creationId xmlns:a16="http://schemas.microsoft.com/office/drawing/2014/main" id="{D508F14D-7498-48C1-B3A2-067C5B1FA791}"/>
              </a:ext>
            </a:extLst>
          </p:cNvPr>
          <p:cNvSpPr txBox="1"/>
          <p:nvPr/>
        </p:nvSpPr>
        <p:spPr>
          <a:xfrm>
            <a:off x="554779" y="2090253"/>
            <a:ext cx="5699366" cy="10892213"/>
          </a:xfrm>
          <a:prstGeom prst="rect">
            <a:avLst/>
          </a:prstGeom>
          <a:noFill/>
        </p:spPr>
        <p:txBody>
          <a:bodyPr wrap="square">
            <a:spAutoFit/>
          </a:bodyPr>
          <a:lstStyle/>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err="1">
                <a:solidFill>
                  <a:prstClr val="black"/>
                </a:solidFill>
                <a:latin typeface="Calibri"/>
                <a:ea typeface="宋体" panose="02010600030101010101" pitchFamily="2" charset="-122"/>
              </a:rPr>
              <a:t>PeVatron</a:t>
            </a:r>
            <a:r>
              <a:rPr lang="en-US" altLang="zh-CN" sz="4000" b="1" kern="1200" dirty="0">
                <a:solidFill>
                  <a:prstClr val="black"/>
                </a:solidFill>
                <a:latin typeface="Calibri"/>
                <a:ea typeface="宋体" panose="02010600030101010101" pitchFamily="2" charset="-122"/>
              </a:rPr>
              <a:t>-component has a rigidity scaling </a:t>
            </a: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Indicating fewer sources in the </a:t>
            </a:r>
            <a:r>
              <a:rPr lang="en-US" altLang="zh-CN" sz="4000" b="1" dirty="0">
                <a:solidFill>
                  <a:prstClr val="black"/>
                </a:solidFill>
                <a:latin typeface="Calibri"/>
                <a:ea typeface="宋体" panose="02010600030101010101" pitchFamily="2" charset="-122"/>
              </a:rPr>
              <a:t>HE population </a:t>
            </a:r>
            <a:r>
              <a:rPr lang="en-US" altLang="zh-CN" sz="4000" b="1" kern="1200" dirty="0">
                <a:solidFill>
                  <a:prstClr val="black"/>
                </a:solidFill>
                <a:latin typeface="Calibri"/>
                <a:ea typeface="宋体" panose="02010600030101010101" pitchFamily="2" charset="-122"/>
              </a:rPr>
              <a:t>which have close features in particle acceleration</a:t>
            </a:r>
          </a:p>
          <a:p>
            <a:pPr marL="571500" indent="-571500" defTabSz="1828800" hangingPunct="1">
              <a:lnSpc>
                <a:spcPct val="110000"/>
              </a:lnSpc>
              <a:spcBef>
                <a:spcPts val="0"/>
              </a:spcBef>
              <a:buFont typeface="Wingdings" panose="05000000000000000000" pitchFamily="2" charset="2"/>
              <a:buChar char="Ø"/>
              <a:defRPr/>
            </a:pPr>
            <a:endParaRPr lang="en-US" altLang="zh-CN" sz="4000" b="1" kern="1200" dirty="0">
              <a:solidFill>
                <a:prstClr val="black"/>
              </a:solidFill>
              <a:latin typeface="Calibri"/>
              <a:ea typeface="宋体" panose="02010600030101010101" pitchFamily="2" charset="-122"/>
            </a:endParaRP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err="1">
                <a:solidFill>
                  <a:prstClr val="black"/>
                </a:solidFill>
                <a:latin typeface="Calibri"/>
                <a:ea typeface="宋体" panose="02010600030101010101" pitchFamily="2" charset="-122"/>
              </a:rPr>
              <a:t>TeV</a:t>
            </a:r>
            <a:r>
              <a:rPr lang="en-US" altLang="zh-CN" sz="4000" b="1" dirty="0">
                <a:solidFill>
                  <a:prstClr val="black"/>
                </a:solidFill>
                <a:latin typeface="Calibri"/>
                <a:ea typeface="宋体" panose="02010600030101010101" pitchFamily="2" charset="-122"/>
              </a:rPr>
              <a:t>-component has complete rigidity dependence </a:t>
            </a:r>
          </a:p>
          <a:p>
            <a:pPr marL="571500" indent="-571500" defTabSz="1828800" hangingPunct="1">
              <a:lnSpc>
                <a:spcPct val="110000"/>
              </a:lnSpc>
              <a:spcBef>
                <a:spcPts val="0"/>
              </a:spcBef>
              <a:buFont typeface="Wingdings" panose="05000000000000000000" pitchFamily="2" charset="2"/>
              <a:buChar char="Ø"/>
              <a:defRPr/>
            </a:pPr>
            <a:r>
              <a:rPr lang="en-US" altLang="zh-CN" sz="4000" b="1" kern="1200" dirty="0">
                <a:solidFill>
                  <a:prstClr val="black"/>
                </a:solidFill>
                <a:latin typeface="Calibri"/>
                <a:ea typeface="宋体" panose="02010600030101010101" pitchFamily="2" charset="-122"/>
              </a:rPr>
              <a:t>Indicating</a:t>
            </a:r>
            <a:r>
              <a:rPr lang="en-US" altLang="zh-CN" sz="4000" b="1" dirty="0">
                <a:solidFill>
                  <a:prstClr val="black"/>
                </a:solidFill>
                <a:latin typeface="Calibri"/>
                <a:ea typeface="宋体" panose="02010600030101010101" pitchFamily="2" charset="-122"/>
              </a:rPr>
              <a:t> diversity of acceleration features among the large number of sources in the LE population </a:t>
            </a:r>
            <a:endParaRPr lang="en-US" altLang="zh-CN" sz="4000" b="1" kern="1200" dirty="0">
              <a:solidFill>
                <a:prstClr val="black"/>
              </a:solidFill>
              <a:latin typeface="Calibri"/>
              <a:ea typeface="宋体" panose="02010600030101010101" pitchFamily="2" charset="-122"/>
            </a:endParaRPr>
          </a:p>
        </p:txBody>
      </p:sp>
    </p:spTree>
    <p:extLst>
      <p:ext uri="{BB962C8B-B14F-4D97-AF65-F5344CB8AC3E}">
        <p14:creationId xmlns:p14="http://schemas.microsoft.com/office/powerpoint/2010/main" val="13769304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13AA3A3C-4F4B-48DB-9E69-E585BD764F05}"/>
              </a:ext>
            </a:extLst>
          </p:cNvPr>
          <p:cNvPicPr>
            <a:picLocks noChangeAspect="1"/>
          </p:cNvPicPr>
          <p:nvPr/>
        </p:nvPicPr>
        <p:blipFill>
          <a:blip r:embed="rId2"/>
          <a:stretch>
            <a:fillRect/>
          </a:stretch>
        </p:blipFill>
        <p:spPr>
          <a:xfrm>
            <a:off x="12073383" y="62094"/>
            <a:ext cx="12214362" cy="13716000"/>
          </a:xfrm>
          <a:prstGeom prst="rect">
            <a:avLst/>
          </a:prstGeom>
        </p:spPr>
      </p:pic>
      <p:sp>
        <p:nvSpPr>
          <p:cNvPr id="2" name="标题 1">
            <a:extLst>
              <a:ext uri="{FF2B5EF4-FFF2-40B4-BE49-F238E27FC236}">
                <a16:creationId xmlns:a16="http://schemas.microsoft.com/office/drawing/2014/main" id="{60484329-A409-4470-A349-9D41BEBB3A42}"/>
              </a:ext>
            </a:extLst>
          </p:cNvPr>
          <p:cNvSpPr>
            <a:spLocks noGrp="1"/>
          </p:cNvSpPr>
          <p:nvPr>
            <p:ph type="title"/>
          </p:nvPr>
        </p:nvSpPr>
        <p:spPr>
          <a:xfrm>
            <a:off x="1684558" y="1692152"/>
            <a:ext cx="21031201" cy="2651126"/>
          </a:xfrm>
        </p:spPr>
        <p:txBody>
          <a:bodyPr/>
          <a:lstStyle/>
          <a:p>
            <a:r>
              <a:rPr lang="en-US" altLang="zh-CN" b="1" dirty="0">
                <a:latin typeface="黑体" panose="02010609060101010101" pitchFamily="49" charset="-122"/>
                <a:ea typeface="黑体" panose="02010609060101010101" pitchFamily="49" charset="-122"/>
              </a:rPr>
              <a:t>Summary</a:t>
            </a:r>
            <a:endParaRPr lang="zh-CN" altLang="en-US" b="1" dirty="0">
              <a:latin typeface="黑体" panose="02010609060101010101" pitchFamily="49" charset="-122"/>
              <a:ea typeface="黑体" panose="02010609060101010101" pitchFamily="49" charset="-122"/>
            </a:endParaRPr>
          </a:p>
        </p:txBody>
      </p:sp>
      <p:sp>
        <p:nvSpPr>
          <p:cNvPr id="3" name="内容占位符 2">
            <a:extLst>
              <a:ext uri="{FF2B5EF4-FFF2-40B4-BE49-F238E27FC236}">
                <a16:creationId xmlns:a16="http://schemas.microsoft.com/office/drawing/2014/main" id="{AED3D84E-4C90-4CE8-BEE6-9ECA68DC5B85}"/>
              </a:ext>
            </a:extLst>
          </p:cNvPr>
          <p:cNvSpPr>
            <a:spLocks noGrp="1"/>
          </p:cNvSpPr>
          <p:nvPr>
            <p:ph idx="1"/>
          </p:nvPr>
        </p:nvSpPr>
        <p:spPr>
          <a:xfrm>
            <a:off x="1684558" y="4049532"/>
            <a:ext cx="10186736" cy="8474792"/>
          </a:xfrm>
        </p:spPr>
        <p:txBody>
          <a:bodyPr>
            <a:normAutofit fontScale="55000" lnSpcReduction="20000"/>
          </a:bodyPr>
          <a:lstStyle/>
          <a:p>
            <a:r>
              <a:rPr lang="en-US" altLang="zh-CN" dirty="0"/>
              <a:t>LHAASO is an observatory of EAS</a:t>
            </a:r>
          </a:p>
          <a:p>
            <a:r>
              <a:rPr lang="en-US" altLang="zh-CN" dirty="0"/>
              <a:t>The performance of the multiple parameter measurements enables precise measurements of CRs’ spectra and γ-ray</a:t>
            </a:r>
            <a:r>
              <a:rPr lang="zh-CN" altLang="en-US" dirty="0"/>
              <a:t> </a:t>
            </a:r>
            <a:r>
              <a:rPr lang="en-US" altLang="zh-CN" dirty="0"/>
              <a:t>astronomic</a:t>
            </a:r>
            <a:r>
              <a:rPr lang="zh-CN" altLang="en-US" dirty="0"/>
              <a:t> </a:t>
            </a:r>
            <a:r>
              <a:rPr lang="en-US" altLang="zh-CN" dirty="0"/>
              <a:t>observations</a:t>
            </a:r>
          </a:p>
          <a:p>
            <a:r>
              <a:rPr lang="en-US" altLang="zh-CN" dirty="0"/>
              <a:t>Shower energy is precisely measured and calibrated using moon shadow</a:t>
            </a:r>
          </a:p>
          <a:p>
            <a:r>
              <a:rPr lang="en-US" altLang="zh-CN" dirty="0"/>
              <a:t>Spectra of protons, helium nuclei and all-particles are measured</a:t>
            </a:r>
          </a:p>
          <a:p>
            <a:r>
              <a:rPr lang="en-US" altLang="zh-CN" dirty="0"/>
              <a:t>The </a:t>
            </a:r>
            <a:r>
              <a:rPr lang="en-US" altLang="zh-CN" dirty="0" err="1"/>
              <a:t>PeV</a:t>
            </a:r>
            <a:r>
              <a:rPr lang="en-US" altLang="zh-CN" dirty="0"/>
              <a:t>-component is uncovered</a:t>
            </a:r>
          </a:p>
          <a:p>
            <a:r>
              <a:rPr lang="en-US" altLang="zh-CN" dirty="0"/>
              <a:t>The knee is actually a mixture of multiple components of various species</a:t>
            </a:r>
          </a:p>
          <a:p>
            <a:r>
              <a:rPr lang="en-US" altLang="zh-CN" dirty="0"/>
              <a:t>At least with p and He, there exists the rigidity scaling for the </a:t>
            </a:r>
            <a:r>
              <a:rPr lang="en-US" altLang="zh-CN" dirty="0" err="1"/>
              <a:t>PeV</a:t>
            </a:r>
            <a:r>
              <a:rPr lang="en-US" altLang="zh-CN" dirty="0"/>
              <a:t>-components, but not clear for the component at lower energies</a:t>
            </a:r>
          </a:p>
          <a:p>
            <a:r>
              <a:rPr lang="en-US" altLang="zh-CN" dirty="0"/>
              <a:t>The new phenomena imply features of CR origins which may be explored using γ-rays </a:t>
            </a:r>
          </a:p>
          <a:p>
            <a:r>
              <a:rPr lang="en-US" altLang="zh-CN" dirty="0"/>
              <a:t>Updating the composition model, using LHAASO measured p, He and all-particle fluxes and space borne experiments at lower energies. GSF-LHAASO as an example </a:t>
            </a:r>
          </a:p>
          <a:p>
            <a:endParaRPr lang="zh-CN" altLang="en-US" dirty="0"/>
          </a:p>
        </p:txBody>
      </p:sp>
      <p:cxnSp>
        <p:nvCxnSpPr>
          <p:cNvPr id="23" name="直接连接符 22">
            <a:extLst>
              <a:ext uri="{FF2B5EF4-FFF2-40B4-BE49-F238E27FC236}">
                <a16:creationId xmlns:a16="http://schemas.microsoft.com/office/drawing/2014/main" id="{EDE86EED-551C-421B-9146-9EC939855FCE}"/>
              </a:ext>
            </a:extLst>
          </p:cNvPr>
          <p:cNvCxnSpPr>
            <a:cxnSpLocks/>
          </p:cNvCxnSpPr>
          <p:nvPr/>
        </p:nvCxnSpPr>
        <p:spPr>
          <a:xfrm flipV="1">
            <a:off x="19650936" y="323851"/>
            <a:ext cx="0" cy="12675326"/>
          </a:xfrm>
          <a:prstGeom prst="line">
            <a:avLst/>
          </a:prstGeom>
          <a:ln w="3175">
            <a:prstDash val="lgDashDot"/>
          </a:ln>
        </p:spPr>
        <p:style>
          <a:lnRef idx="1">
            <a:schemeClr val="accent1"/>
          </a:lnRef>
          <a:fillRef idx="0">
            <a:schemeClr val="accent1"/>
          </a:fillRef>
          <a:effectRef idx="0">
            <a:schemeClr val="accent1"/>
          </a:effectRef>
          <a:fontRef idx="minor">
            <a:schemeClr val="tx1"/>
          </a:fontRef>
        </p:style>
      </p:cxnSp>
      <p:cxnSp>
        <p:nvCxnSpPr>
          <p:cNvPr id="7" name="直接连接符 6">
            <a:extLst>
              <a:ext uri="{FF2B5EF4-FFF2-40B4-BE49-F238E27FC236}">
                <a16:creationId xmlns:a16="http://schemas.microsoft.com/office/drawing/2014/main" id="{CDB4684E-DAA0-4586-8244-3CABAD3B028B}"/>
              </a:ext>
            </a:extLst>
          </p:cNvPr>
          <p:cNvCxnSpPr>
            <a:cxnSpLocks/>
          </p:cNvCxnSpPr>
          <p:nvPr/>
        </p:nvCxnSpPr>
        <p:spPr>
          <a:xfrm flipV="1">
            <a:off x="17874690" y="363799"/>
            <a:ext cx="0" cy="12675326"/>
          </a:xfrm>
          <a:prstGeom prst="line">
            <a:avLst/>
          </a:prstGeom>
          <a:ln w="3175">
            <a:prstDash val="lgDash"/>
          </a:ln>
        </p:spPr>
        <p:style>
          <a:lnRef idx="1">
            <a:schemeClr val="accent1"/>
          </a:lnRef>
          <a:fillRef idx="0">
            <a:schemeClr val="accent1"/>
          </a:fillRef>
          <a:effectRef idx="0">
            <a:schemeClr val="accent1"/>
          </a:effectRef>
          <a:fontRef idx="minor">
            <a:schemeClr val="tx1"/>
          </a:fontRef>
        </p:style>
      </p:cxnSp>
      <p:cxnSp>
        <p:nvCxnSpPr>
          <p:cNvPr id="8" name="直接连接符 7">
            <a:extLst>
              <a:ext uri="{FF2B5EF4-FFF2-40B4-BE49-F238E27FC236}">
                <a16:creationId xmlns:a16="http://schemas.microsoft.com/office/drawing/2014/main" id="{1F9B8DF0-8F52-49A0-8EF7-483D81F27D86}"/>
              </a:ext>
            </a:extLst>
          </p:cNvPr>
          <p:cNvCxnSpPr>
            <a:cxnSpLocks/>
          </p:cNvCxnSpPr>
          <p:nvPr/>
        </p:nvCxnSpPr>
        <p:spPr>
          <a:xfrm flipH="1" flipV="1">
            <a:off x="15223185" y="1198180"/>
            <a:ext cx="4893618" cy="392246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74322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3682152-E77F-4857-85F7-056E8DA063D6}"/>
              </a:ext>
            </a:extLst>
          </p:cNvPr>
          <p:cNvSpPr>
            <a:spLocks noGrp="1"/>
          </p:cNvSpPr>
          <p:nvPr>
            <p:ph type="title"/>
          </p:nvPr>
        </p:nvSpPr>
        <p:spPr/>
        <p:txBody>
          <a:bodyPr/>
          <a:lstStyle/>
          <a:p>
            <a:r>
              <a:rPr lang="en-US" altLang="zh-CN" dirty="0"/>
              <a:t>              GSF-LHAASO Composition model</a:t>
            </a:r>
            <a:endParaRPr lang="zh-CN" altLang="en-US" dirty="0"/>
          </a:p>
        </p:txBody>
      </p:sp>
      <p:sp>
        <p:nvSpPr>
          <p:cNvPr id="3" name="内容占位符 2">
            <a:extLst>
              <a:ext uri="{FF2B5EF4-FFF2-40B4-BE49-F238E27FC236}">
                <a16:creationId xmlns:a16="http://schemas.microsoft.com/office/drawing/2014/main" id="{18F48702-CFA9-4F19-B1CD-D1F6C472C71D}"/>
              </a:ext>
            </a:extLst>
          </p:cNvPr>
          <p:cNvSpPr>
            <a:spLocks noGrp="1"/>
          </p:cNvSpPr>
          <p:nvPr>
            <p:ph idx="1"/>
          </p:nvPr>
        </p:nvSpPr>
        <p:spPr>
          <a:xfrm>
            <a:off x="1676401" y="3651250"/>
            <a:ext cx="6589776" cy="8437117"/>
          </a:xfrm>
        </p:spPr>
        <p:txBody>
          <a:bodyPr/>
          <a:lstStyle/>
          <a:p>
            <a:r>
              <a:rPr lang="en-US" altLang="zh-CN" dirty="0"/>
              <a:t>AMS-02 and DAMPE for energies lower than 100 </a:t>
            </a:r>
            <a:r>
              <a:rPr lang="en-US" altLang="zh-CN" dirty="0" err="1"/>
              <a:t>TeV</a:t>
            </a:r>
            <a:endParaRPr lang="en-US" altLang="zh-CN" dirty="0"/>
          </a:p>
          <a:p>
            <a:r>
              <a:rPr lang="en-US" altLang="zh-CN" dirty="0"/>
              <a:t>LHAASO proton, helium and all-particle spectra (0.1-10 </a:t>
            </a:r>
            <a:r>
              <a:rPr lang="en-US" altLang="zh-CN" dirty="0" err="1"/>
              <a:t>PeV</a:t>
            </a:r>
            <a:r>
              <a:rPr lang="en-US" altLang="zh-CN" dirty="0"/>
              <a:t>)</a:t>
            </a:r>
          </a:p>
          <a:p>
            <a:r>
              <a:rPr lang="en-US" altLang="zh-CN" dirty="0"/>
              <a:t>Adjusted GSF model for the higher energies </a:t>
            </a:r>
          </a:p>
          <a:p>
            <a:endParaRPr lang="zh-CN" altLang="en-US" dirty="0"/>
          </a:p>
        </p:txBody>
      </p:sp>
      <p:pic>
        <p:nvPicPr>
          <p:cNvPr id="5" name="图片 4">
            <a:extLst>
              <a:ext uri="{FF2B5EF4-FFF2-40B4-BE49-F238E27FC236}">
                <a16:creationId xmlns:a16="http://schemas.microsoft.com/office/drawing/2014/main" id="{687511FB-8840-4496-B28F-FFA7AFFDD4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62622" y="3005200"/>
            <a:ext cx="12066227" cy="9729216"/>
          </a:xfrm>
          <a:prstGeom prst="rect">
            <a:avLst/>
          </a:prstGeom>
        </p:spPr>
      </p:pic>
    </p:spTree>
    <p:extLst>
      <p:ext uri="{BB962C8B-B14F-4D97-AF65-F5344CB8AC3E}">
        <p14:creationId xmlns:p14="http://schemas.microsoft.com/office/powerpoint/2010/main" val="39890962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1">
            <a:extLst>
              <a:ext uri="{FF2B5EF4-FFF2-40B4-BE49-F238E27FC236}">
                <a16:creationId xmlns:a16="http://schemas.microsoft.com/office/drawing/2014/main" id="{2CECBD5D-07CE-4527-92C5-BB78C04D514E}"/>
              </a:ext>
            </a:extLst>
          </p:cNvPr>
          <p:cNvSpPr>
            <a:spLocks noGrp="1"/>
          </p:cNvSpPr>
          <p:nvPr>
            <p:ph type="body" sz="quarter" idx="21"/>
          </p:nvPr>
        </p:nvSpPr>
        <p:spPr/>
        <p:txBody>
          <a:bodyPr/>
          <a:lstStyle/>
          <a:p>
            <a:r>
              <a:rPr lang="en-US" altLang="zh-CN" dirty="0"/>
              <a:t>Zhen</a:t>
            </a:r>
            <a:r>
              <a:rPr lang="zh-CN" altLang="en-US" dirty="0"/>
              <a:t> </a:t>
            </a:r>
            <a:r>
              <a:rPr lang="en-US" altLang="zh-CN" dirty="0"/>
              <a:t>Cao,</a:t>
            </a:r>
            <a:r>
              <a:rPr lang="zh-CN" altLang="en-US" dirty="0"/>
              <a:t>  </a:t>
            </a:r>
            <a:r>
              <a:rPr lang="en-US" altLang="zh-CN" dirty="0"/>
              <a:t>ISCRA </a:t>
            </a:r>
            <a:r>
              <a:rPr lang="en-US" altLang="zh-CN" dirty="0" err="1"/>
              <a:t>Erice</a:t>
            </a:r>
            <a:r>
              <a:rPr lang="en-US" altLang="zh-CN" dirty="0"/>
              <a:t>, Italy, August, 2026</a:t>
            </a:r>
            <a:endParaRPr lang="zh-CN" altLang="en-US" dirty="0"/>
          </a:p>
        </p:txBody>
      </p:sp>
      <p:sp>
        <p:nvSpPr>
          <p:cNvPr id="3" name="标题 2">
            <a:extLst>
              <a:ext uri="{FF2B5EF4-FFF2-40B4-BE49-F238E27FC236}">
                <a16:creationId xmlns:a16="http://schemas.microsoft.com/office/drawing/2014/main" id="{DD15FD68-032B-464A-81A4-2899AB418C8F}"/>
              </a:ext>
            </a:extLst>
          </p:cNvPr>
          <p:cNvSpPr>
            <a:spLocks noGrp="1"/>
          </p:cNvSpPr>
          <p:nvPr>
            <p:ph type="title"/>
          </p:nvPr>
        </p:nvSpPr>
        <p:spPr/>
        <p:txBody>
          <a:bodyPr>
            <a:noAutofit/>
          </a:bodyPr>
          <a:lstStyle/>
          <a:p>
            <a:r>
              <a:rPr lang="en-US" altLang="zh-CN" sz="8800" dirty="0">
                <a:solidFill>
                  <a:schemeClr val="bg1">
                    <a:lumMod val="65000"/>
                  </a:schemeClr>
                </a:solidFill>
              </a:rPr>
              <a:t>Lecture 1:</a:t>
            </a:r>
            <a:r>
              <a:rPr lang="zh-CN" altLang="en-US" sz="8800" dirty="0">
                <a:solidFill>
                  <a:schemeClr val="bg1">
                    <a:lumMod val="65000"/>
                  </a:schemeClr>
                </a:solidFill>
              </a:rPr>
              <a:t> </a:t>
            </a:r>
            <a:r>
              <a:rPr lang="en-US" altLang="zh-CN" sz="8800" dirty="0">
                <a:solidFill>
                  <a:schemeClr val="bg1">
                    <a:lumMod val="65000"/>
                  </a:schemeClr>
                </a:solidFill>
              </a:rPr>
              <a:t>1.1 LHAASO as</a:t>
            </a:r>
            <a:r>
              <a:rPr lang="zh-CN" altLang="en-US" sz="8800" dirty="0">
                <a:solidFill>
                  <a:schemeClr val="bg1">
                    <a:lumMod val="65000"/>
                  </a:schemeClr>
                </a:solidFill>
              </a:rPr>
              <a:t> </a:t>
            </a:r>
            <a:r>
              <a:rPr lang="en-US" altLang="zh-CN" sz="8800" dirty="0">
                <a:solidFill>
                  <a:schemeClr val="bg1">
                    <a:lumMod val="65000"/>
                  </a:schemeClr>
                </a:solidFill>
              </a:rPr>
              <a:t>an</a:t>
            </a:r>
            <a:r>
              <a:rPr lang="zh-CN" altLang="en-US" sz="8800" dirty="0">
                <a:solidFill>
                  <a:schemeClr val="bg1">
                    <a:lumMod val="65000"/>
                  </a:schemeClr>
                </a:solidFill>
              </a:rPr>
              <a:t> </a:t>
            </a:r>
            <a:r>
              <a:rPr lang="en-US" altLang="zh-CN" sz="8800" dirty="0">
                <a:solidFill>
                  <a:schemeClr val="bg1">
                    <a:lumMod val="65000"/>
                  </a:schemeClr>
                </a:solidFill>
              </a:rPr>
              <a:t>EAS detector</a:t>
            </a:r>
            <a:br>
              <a:rPr lang="en-US" altLang="zh-CN" sz="8800" dirty="0">
                <a:solidFill>
                  <a:schemeClr val="bg1">
                    <a:lumMod val="65000"/>
                  </a:schemeClr>
                </a:solidFill>
              </a:rPr>
            </a:br>
            <a:r>
              <a:rPr lang="en-US" altLang="zh-CN" sz="8800" dirty="0">
                <a:solidFill>
                  <a:schemeClr val="bg1">
                    <a:lumMod val="65000"/>
                  </a:schemeClr>
                </a:solidFill>
              </a:rPr>
              <a:t>                   1.2 </a:t>
            </a:r>
            <a:r>
              <a:rPr lang="en-US" altLang="zh-CN" sz="8800" dirty="0" err="1">
                <a:solidFill>
                  <a:schemeClr val="bg1">
                    <a:lumMod val="65000"/>
                  </a:schemeClr>
                </a:solidFill>
              </a:rPr>
              <a:t>PeV</a:t>
            </a:r>
            <a:r>
              <a:rPr lang="en-US" altLang="zh-CN" sz="8800" dirty="0">
                <a:solidFill>
                  <a:schemeClr val="bg1">
                    <a:lumMod val="65000"/>
                  </a:schemeClr>
                </a:solidFill>
              </a:rPr>
              <a:t>-Component of CRs</a:t>
            </a:r>
            <a:br>
              <a:rPr lang="en-US" altLang="zh-CN" sz="8800" dirty="0">
                <a:solidFill>
                  <a:schemeClr val="bg1">
                    <a:lumMod val="65000"/>
                  </a:schemeClr>
                </a:solidFill>
              </a:rPr>
            </a:br>
            <a:br>
              <a:rPr lang="en-US" altLang="zh-CN" sz="8800" dirty="0"/>
            </a:br>
            <a:r>
              <a:rPr lang="en-US" altLang="zh-CN" sz="8800" dirty="0"/>
              <a:t>Lecture 2: Origin of the </a:t>
            </a:r>
            <a:r>
              <a:rPr lang="en-US" altLang="zh-CN" sz="8800" dirty="0" err="1"/>
              <a:t>TeV</a:t>
            </a:r>
            <a:r>
              <a:rPr lang="en-US" altLang="zh-CN" sz="8800" dirty="0"/>
              <a:t>/</a:t>
            </a:r>
            <a:r>
              <a:rPr lang="en-US" altLang="zh-CN" sz="8800" dirty="0" err="1"/>
              <a:t>PeV</a:t>
            </a:r>
            <a:r>
              <a:rPr lang="en-US" altLang="zh-CN" sz="8800" dirty="0"/>
              <a:t>-Comp.</a:t>
            </a:r>
            <a:endParaRPr lang="zh-CN" altLang="en-US" sz="8800" dirty="0"/>
          </a:p>
        </p:txBody>
      </p:sp>
      <p:sp>
        <p:nvSpPr>
          <p:cNvPr id="4" name="文本占位符 3">
            <a:extLst>
              <a:ext uri="{FF2B5EF4-FFF2-40B4-BE49-F238E27FC236}">
                <a16:creationId xmlns:a16="http://schemas.microsoft.com/office/drawing/2014/main" id="{92414748-E000-47B7-897B-349AD4FE06F5}"/>
              </a:ext>
            </a:extLst>
          </p:cNvPr>
          <p:cNvSpPr>
            <a:spLocks noGrp="1"/>
          </p:cNvSpPr>
          <p:nvPr>
            <p:ph type="body" sz="quarter" idx="1"/>
          </p:nvPr>
        </p:nvSpPr>
        <p:spPr/>
        <p:txBody>
          <a:bodyPr/>
          <a:lstStyle/>
          <a:p>
            <a:r>
              <a:rPr lang="en-US" altLang="zh-CN" dirty="0"/>
              <a:t>                         —— UHE γ-astronomy is the path to find the origin</a:t>
            </a:r>
            <a:endParaRPr lang="zh-CN" altLang="en-US" dirty="0"/>
          </a:p>
        </p:txBody>
      </p:sp>
    </p:spTree>
    <p:extLst>
      <p:ext uri="{BB962C8B-B14F-4D97-AF65-F5344CB8AC3E}">
        <p14:creationId xmlns:p14="http://schemas.microsoft.com/office/powerpoint/2010/main" val="3085012619"/>
      </p:ext>
    </p:extLst>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0484329-A409-4470-A349-9D41BEBB3A42}"/>
              </a:ext>
            </a:extLst>
          </p:cNvPr>
          <p:cNvSpPr>
            <a:spLocks noGrp="1"/>
          </p:cNvSpPr>
          <p:nvPr>
            <p:ph type="title"/>
          </p:nvPr>
        </p:nvSpPr>
        <p:spPr/>
        <p:txBody>
          <a:bodyPr/>
          <a:lstStyle/>
          <a:p>
            <a:r>
              <a:rPr lang="en-US" altLang="zh-CN" dirty="0"/>
              <a:t>Content</a:t>
            </a:r>
            <a:endParaRPr lang="zh-CN" altLang="en-US" dirty="0"/>
          </a:p>
        </p:txBody>
      </p:sp>
      <p:sp>
        <p:nvSpPr>
          <p:cNvPr id="7" name="内容占位符 2">
            <a:extLst>
              <a:ext uri="{FF2B5EF4-FFF2-40B4-BE49-F238E27FC236}">
                <a16:creationId xmlns:a16="http://schemas.microsoft.com/office/drawing/2014/main" id="{7E413F5A-2518-45F4-B483-2B101683BBD0}"/>
              </a:ext>
            </a:extLst>
          </p:cNvPr>
          <p:cNvSpPr txBox="1">
            <a:spLocks/>
          </p:cNvSpPr>
          <p:nvPr/>
        </p:nvSpPr>
        <p:spPr>
          <a:xfrm>
            <a:off x="1676399" y="3126658"/>
            <a:ext cx="17858509" cy="10382864"/>
          </a:xfrm>
          <a:prstGeom prst="rect">
            <a:avLst/>
          </a:prstGeom>
        </p:spPr>
        <p:txBody>
          <a:bodyPr vert="horz" lIns="91440" tIns="45720" rIns="91440" bIns="45720" rtlCol="0">
            <a:normAutofit/>
          </a:bodyPr>
          <a:lstStyle>
            <a:lvl1pPr marL="685800" indent="-685800" algn="l" defTabSz="1828800" rtl="0" eaLnBrk="1" latinLnBrk="0" hangingPunct="1">
              <a:lnSpc>
                <a:spcPct val="110000"/>
              </a:lnSpc>
              <a:spcBef>
                <a:spcPts val="0"/>
              </a:spcBef>
              <a:spcAft>
                <a:spcPts val="2000"/>
              </a:spcAft>
              <a:buClr>
                <a:srgbClr val="FFC000"/>
              </a:buClr>
              <a:buSzPct val="80000"/>
              <a:buFont typeface="Wingdings" pitchFamily="2" charset="2"/>
              <a:buChar char="n"/>
              <a:defRPr sz="5600" b="0" kern="1200" baseline="0">
                <a:solidFill>
                  <a:schemeClr val="tx1"/>
                </a:solidFill>
                <a:latin typeface="Arial" panose="020B0604020202020204" pitchFamily="34" charset="0"/>
                <a:ea typeface="微软雅黑" pitchFamily="34" charset="-122"/>
                <a:cs typeface="+mn-cs"/>
              </a:defRPr>
            </a:lvl1pPr>
            <a:lvl2pPr marL="1485900" indent="-571500" algn="l" defTabSz="1828800" rtl="0" eaLnBrk="1" latinLnBrk="0" hangingPunct="1">
              <a:spcBef>
                <a:spcPct val="20000"/>
              </a:spcBef>
              <a:buFont typeface="Arial" pitchFamily="34" charset="0"/>
              <a:buChar char="–"/>
              <a:defRPr sz="4800" kern="1200" baseline="0">
                <a:solidFill>
                  <a:schemeClr val="tx1"/>
                </a:solidFill>
                <a:latin typeface="Arial" panose="020B0604020202020204" pitchFamily="34" charset="0"/>
                <a:ea typeface="微软雅黑" pitchFamily="34" charset="-122"/>
                <a:cs typeface="+mn-cs"/>
              </a:defRPr>
            </a:lvl2pPr>
            <a:lvl3pPr marL="2286000" indent="-457200" algn="l" defTabSz="1828800" rtl="0" eaLnBrk="1" latinLnBrk="0" hangingPunct="1">
              <a:spcBef>
                <a:spcPct val="20000"/>
              </a:spcBef>
              <a:buFont typeface="Arial" pitchFamily="34" charset="0"/>
              <a:buChar char="•"/>
              <a:defRPr sz="4800" kern="1200" baseline="0">
                <a:solidFill>
                  <a:schemeClr val="tx1"/>
                </a:solidFill>
                <a:latin typeface="+mn-lt"/>
                <a:ea typeface="+mn-ea"/>
                <a:cs typeface="+mn-cs"/>
              </a:defRPr>
            </a:lvl3pPr>
            <a:lvl4pPr marL="3200400" indent="-457200" algn="l" defTabSz="1828800" rtl="0" eaLnBrk="1" latinLnBrk="0" hangingPunct="1">
              <a:spcBef>
                <a:spcPct val="20000"/>
              </a:spcBef>
              <a:buFont typeface="Arial" pitchFamily="34" charset="0"/>
              <a:buChar char="–"/>
              <a:defRPr sz="4000" kern="1200" baseline="0">
                <a:solidFill>
                  <a:schemeClr val="tx1"/>
                </a:solidFill>
                <a:latin typeface="+mn-lt"/>
                <a:ea typeface="+mn-ea"/>
                <a:cs typeface="+mn-cs"/>
              </a:defRPr>
            </a:lvl4pPr>
            <a:lvl5pPr marL="4114800" indent="-457200" algn="l" defTabSz="1828800" rtl="0" eaLnBrk="1" latinLnBrk="0" hangingPunct="1">
              <a:spcBef>
                <a:spcPct val="20000"/>
              </a:spcBef>
              <a:buFont typeface="Arial" pitchFamily="34" charset="0"/>
              <a:buChar char="»"/>
              <a:defRPr sz="4000" kern="1200" baseline="0">
                <a:solidFill>
                  <a:schemeClr val="tx1"/>
                </a:solidFill>
                <a:latin typeface="+mn-lt"/>
                <a:ea typeface="+mn-ea"/>
                <a:cs typeface="+mn-cs"/>
              </a:defRPr>
            </a:lvl5pPr>
            <a:lvl6pPr marL="50292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6pPr>
            <a:lvl7pPr marL="59436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7pPr>
            <a:lvl8pPr marL="68580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8pPr>
            <a:lvl9pPr marL="7772400" indent="-457200" algn="l" defTabSz="1828800" rtl="0" eaLnBrk="1" latinLnBrk="0" hangingPunct="1">
              <a:spcBef>
                <a:spcPct val="20000"/>
              </a:spcBef>
              <a:buFont typeface="Arial" pitchFamily="34" charset="0"/>
              <a:buChar char="•"/>
              <a:defRPr sz="4000" kern="1200">
                <a:solidFill>
                  <a:schemeClr val="tx1"/>
                </a:solidFill>
                <a:latin typeface="+mn-lt"/>
                <a:ea typeface="+mn-ea"/>
                <a:cs typeface="+mn-cs"/>
              </a:defRPr>
            </a:lvl9pPr>
          </a:lstStyle>
          <a:p>
            <a:r>
              <a:rPr lang="en-US" altLang="zh-CN" dirty="0"/>
              <a:t>LHAASO as</a:t>
            </a:r>
            <a:r>
              <a:rPr lang="zh-CN" altLang="en-US" dirty="0"/>
              <a:t> </a:t>
            </a:r>
            <a:r>
              <a:rPr lang="en-US" altLang="zh-CN" dirty="0"/>
              <a:t>a</a:t>
            </a:r>
            <a:r>
              <a:rPr lang="zh-CN" altLang="en-US" dirty="0"/>
              <a:t> </a:t>
            </a:r>
            <a:r>
              <a:rPr lang="en-US" altLang="zh-CN" dirty="0" err="1"/>
              <a:t>TeV</a:t>
            </a:r>
            <a:r>
              <a:rPr lang="en-US" altLang="zh-CN" dirty="0"/>
              <a:t>/</a:t>
            </a:r>
            <a:r>
              <a:rPr lang="en-US" altLang="zh-CN" dirty="0" err="1"/>
              <a:t>PeV</a:t>
            </a:r>
            <a:r>
              <a:rPr lang="zh-CN" altLang="en-US" dirty="0"/>
              <a:t> </a:t>
            </a:r>
            <a:r>
              <a:rPr lang="en-US" altLang="zh-CN" dirty="0"/>
              <a:t>γ-ray Observatory </a:t>
            </a:r>
          </a:p>
          <a:p>
            <a:r>
              <a:rPr lang="en-US" altLang="zh-CN" dirty="0"/>
              <a:t>Investigations of SNRs as CR Origin</a:t>
            </a:r>
          </a:p>
          <a:p>
            <a:r>
              <a:rPr lang="en-US" altLang="zh-CN" dirty="0"/>
              <a:t>μ-Quasars and the New </a:t>
            </a:r>
            <a:r>
              <a:rPr lang="en-US" altLang="zh-CN" dirty="0" err="1"/>
              <a:t>PeV</a:t>
            </a:r>
            <a:r>
              <a:rPr lang="en-US" altLang="zh-CN" dirty="0"/>
              <a:t>-component of CRs</a:t>
            </a:r>
          </a:p>
          <a:p>
            <a:r>
              <a:rPr lang="en-US" altLang="zh-CN" dirty="0"/>
              <a:t>Future prospects </a:t>
            </a:r>
          </a:p>
          <a:p>
            <a:r>
              <a:rPr lang="en-US" altLang="zh-CN" dirty="0"/>
              <a:t>Summary</a:t>
            </a:r>
            <a:endParaRPr lang="zh-CN" altLang="en-US" dirty="0"/>
          </a:p>
        </p:txBody>
      </p:sp>
    </p:spTree>
    <p:extLst>
      <p:ext uri="{BB962C8B-B14F-4D97-AF65-F5344CB8AC3E}">
        <p14:creationId xmlns:p14="http://schemas.microsoft.com/office/powerpoint/2010/main" val="34948004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4F8CE469-5891-4466-AF6B-A8DAA934F497}"/>
              </a:ext>
            </a:extLst>
          </p:cNvPr>
          <p:cNvPicPr>
            <a:picLocks noChangeAspect="1"/>
          </p:cNvPicPr>
          <p:nvPr/>
        </p:nvPicPr>
        <p:blipFill rotWithShape="1">
          <a:blip r:embed="rId3"/>
          <a:srcRect t="81786"/>
          <a:stretch/>
        </p:blipFill>
        <p:spPr>
          <a:xfrm>
            <a:off x="0" y="0"/>
            <a:ext cx="24384000" cy="13716000"/>
          </a:xfrm>
          <a:prstGeom prst="rect">
            <a:avLst/>
          </a:prstGeom>
        </p:spPr>
      </p:pic>
      <p:pic>
        <p:nvPicPr>
          <p:cNvPr id="34" name="图片 33">
            <a:extLst>
              <a:ext uri="{FF2B5EF4-FFF2-40B4-BE49-F238E27FC236}">
                <a16:creationId xmlns:a16="http://schemas.microsoft.com/office/drawing/2014/main" id="{626CEB3B-BF7A-49CE-9DD5-6958CC75D440}"/>
              </a:ext>
            </a:extLst>
          </p:cNvPr>
          <p:cNvPicPr>
            <a:picLocks noChangeAspect="1"/>
          </p:cNvPicPr>
          <p:nvPr/>
        </p:nvPicPr>
        <p:blipFill rotWithShape="1">
          <a:blip r:embed="rId4"/>
          <a:srcRect l="512" t="15233" r="-512"/>
          <a:stretch/>
        </p:blipFill>
        <p:spPr>
          <a:xfrm>
            <a:off x="12454402" y="2934976"/>
            <a:ext cx="10334339" cy="5787498"/>
          </a:xfrm>
          <a:prstGeom prst="rect">
            <a:avLst/>
          </a:prstGeom>
        </p:spPr>
      </p:pic>
      <p:pic>
        <p:nvPicPr>
          <p:cNvPr id="14" name="图片 13">
            <a:extLst>
              <a:ext uri="{FF2B5EF4-FFF2-40B4-BE49-F238E27FC236}">
                <a16:creationId xmlns:a16="http://schemas.microsoft.com/office/drawing/2014/main" id="{02AC6284-E3BB-4B56-A7FA-B3DCF9855773}"/>
              </a:ext>
            </a:extLst>
          </p:cNvPr>
          <p:cNvPicPr>
            <a:picLocks noChangeAspect="1"/>
          </p:cNvPicPr>
          <p:nvPr/>
        </p:nvPicPr>
        <p:blipFill>
          <a:blip r:embed="rId5"/>
          <a:stretch>
            <a:fillRect/>
          </a:stretch>
        </p:blipFill>
        <p:spPr>
          <a:xfrm>
            <a:off x="12472078" y="8783422"/>
            <a:ext cx="10221960" cy="4335328"/>
          </a:xfrm>
          <a:prstGeom prst="rect">
            <a:avLst/>
          </a:prstGeom>
        </p:spPr>
      </p:pic>
      <p:grpSp>
        <p:nvGrpSpPr>
          <p:cNvPr id="9" name="组合 8">
            <a:extLst>
              <a:ext uri="{FF2B5EF4-FFF2-40B4-BE49-F238E27FC236}">
                <a16:creationId xmlns:a16="http://schemas.microsoft.com/office/drawing/2014/main" id="{CE3D2AF1-DF5B-4A7B-A25A-F72E0DEED4EF}"/>
              </a:ext>
            </a:extLst>
          </p:cNvPr>
          <p:cNvGrpSpPr/>
          <p:nvPr/>
        </p:nvGrpSpPr>
        <p:grpSpPr>
          <a:xfrm>
            <a:off x="1881553" y="3478527"/>
            <a:ext cx="10137862" cy="5154002"/>
            <a:chOff x="4238236" y="577568"/>
            <a:chExt cx="4073057" cy="2103013"/>
          </a:xfrm>
        </p:grpSpPr>
        <p:pic>
          <p:nvPicPr>
            <p:cNvPr id="3" name="图片 2">
              <a:extLst>
                <a:ext uri="{FF2B5EF4-FFF2-40B4-BE49-F238E27FC236}">
                  <a16:creationId xmlns:a16="http://schemas.microsoft.com/office/drawing/2014/main" id="{89A066A6-90FD-47A7-8C65-2D34771B8B98}"/>
                </a:ext>
              </a:extLst>
            </p:cNvPr>
            <p:cNvPicPr>
              <a:picLocks noChangeAspect="1"/>
            </p:cNvPicPr>
            <p:nvPr/>
          </p:nvPicPr>
          <p:blipFill rotWithShape="1">
            <a:blip r:embed="rId6"/>
            <a:srcRect l="20066" t="-1470" r="17311" b="43987"/>
            <a:stretch/>
          </p:blipFill>
          <p:spPr>
            <a:xfrm>
              <a:off x="4238236" y="577568"/>
              <a:ext cx="4073057" cy="2103013"/>
            </a:xfrm>
            <a:prstGeom prst="rect">
              <a:avLst/>
            </a:prstGeom>
          </p:spPr>
        </p:pic>
        <p:sp>
          <p:nvSpPr>
            <p:cNvPr id="4" name="文本框 3">
              <a:extLst>
                <a:ext uri="{FF2B5EF4-FFF2-40B4-BE49-F238E27FC236}">
                  <a16:creationId xmlns:a16="http://schemas.microsoft.com/office/drawing/2014/main" id="{3ACBD1AB-20DB-4055-A234-219DCAC118FF}"/>
                </a:ext>
              </a:extLst>
            </p:cNvPr>
            <p:cNvSpPr txBox="1"/>
            <p:nvPr/>
          </p:nvSpPr>
          <p:spPr>
            <a:xfrm>
              <a:off x="5240579" y="2030855"/>
              <a:ext cx="2243135" cy="163259"/>
            </a:xfrm>
            <a:prstGeom prst="rect">
              <a:avLst/>
            </a:prstGeom>
            <a:noFill/>
          </p:spPr>
          <p:txBody>
            <a:bodyPr wrap="square" rtlCol="0">
              <a:spAutoFit/>
            </a:bodyPr>
            <a:lstStyle/>
            <a:p>
              <a:pPr defTabSz="1828800" hangingPunct="1">
                <a:lnSpc>
                  <a:spcPct val="100000"/>
                </a:lnSpc>
                <a:spcBef>
                  <a:spcPts val="0"/>
                </a:spcBef>
              </a:pPr>
              <a:r>
                <a:rPr lang="en-US" altLang="zh-CN" sz="2000" kern="1200" dirty="0">
                  <a:solidFill>
                    <a:srgbClr val="5757A2"/>
                  </a:solidFill>
                  <a:latin typeface="黑体" panose="02010609060101010101" pitchFamily="49" charset="-122"/>
                  <a:ea typeface="黑体" panose="02010609060101010101" pitchFamily="49" charset="-122"/>
                  <a:cs typeface="Times New Roman" panose="02020603050405020304" pitchFamily="18" charset="0"/>
                </a:rPr>
                <a:t>Water Cherenkov Detector Array</a:t>
              </a:r>
              <a:r>
                <a:rPr lang="en-US" altLang="zh-CN" sz="2000" kern="1200" dirty="0">
                  <a:solidFill>
                    <a:srgbClr val="5757A2"/>
                  </a:solidFill>
                  <a:latin typeface="Times New Roman" panose="02020603050405020304" pitchFamily="18" charset="0"/>
                  <a:ea typeface="黑体" panose="02010609060101010101" pitchFamily="49" charset="-122"/>
                  <a:cs typeface="Times New Roman" panose="02020603050405020304" pitchFamily="18" charset="0"/>
                </a:rPr>
                <a:t>(WCDA)</a:t>
              </a:r>
              <a:endParaRPr lang="zh-CN" altLang="en-US" sz="2000" kern="1200" dirty="0">
                <a:solidFill>
                  <a:srgbClr val="5757A2"/>
                </a:solidFill>
                <a:latin typeface="Times New Roman" panose="02020603050405020304" pitchFamily="18" charset="0"/>
                <a:ea typeface="黑体" panose="02010609060101010101" pitchFamily="49" charset="-122"/>
                <a:cs typeface="Times New Roman" panose="02020603050405020304" pitchFamily="18" charset="0"/>
              </a:endParaRPr>
            </a:p>
          </p:txBody>
        </p:sp>
      </p:grpSp>
      <p:sp>
        <p:nvSpPr>
          <p:cNvPr id="11" name="文本框 10">
            <a:extLst>
              <a:ext uri="{FF2B5EF4-FFF2-40B4-BE49-F238E27FC236}">
                <a16:creationId xmlns:a16="http://schemas.microsoft.com/office/drawing/2014/main" id="{662D9644-EE56-4115-BD1B-7D95574B6D86}"/>
              </a:ext>
            </a:extLst>
          </p:cNvPr>
          <p:cNvSpPr txBox="1"/>
          <p:nvPr/>
        </p:nvSpPr>
        <p:spPr>
          <a:xfrm>
            <a:off x="15728078" y="4997247"/>
            <a:ext cx="2910904" cy="707886"/>
          </a:xfrm>
          <a:prstGeom prst="rect">
            <a:avLst/>
          </a:prstGeom>
          <a:noFill/>
        </p:spPr>
        <p:txBody>
          <a:bodyPr wrap="square" rtlCol="0">
            <a:spAutoFit/>
          </a:bodyPr>
          <a:lstStyle/>
          <a:p>
            <a:pPr defTabSz="1828800" hangingPunct="1">
              <a:lnSpc>
                <a:spcPct val="100000"/>
              </a:lnSpc>
              <a:spcBef>
                <a:spcPts val="0"/>
              </a:spcBef>
            </a:pPr>
            <a:r>
              <a:rPr lang="en-US" altLang="zh-CN" sz="4000" b="1" kern="1200" dirty="0">
                <a:solidFill>
                  <a:srgbClr val="FFFF00"/>
                </a:solidFill>
                <a:latin typeface="Times New Roman" panose="02020603050405020304" pitchFamily="18" charset="0"/>
                <a:ea typeface="微软雅黑" panose="020B0503020204020204" pitchFamily="34" charset="-122"/>
                <a:cs typeface="Times New Roman" panose="02020603050405020304" pitchFamily="18" charset="0"/>
              </a:rPr>
              <a:t>depth 4.5m</a:t>
            </a:r>
            <a:endParaRPr lang="zh-CN" altLang="en-US" sz="4000" b="1" kern="1200" dirty="0">
              <a:solidFill>
                <a:srgbClr val="FFFF00"/>
              </a:solidFill>
              <a:latin typeface="Times New Roman" panose="02020603050405020304" pitchFamily="18" charset="0"/>
              <a:ea typeface="微软雅黑" panose="020B0503020204020204" pitchFamily="34" charset="-122"/>
              <a:cs typeface="Times New Roman" panose="02020603050405020304" pitchFamily="18" charset="0"/>
            </a:endParaRPr>
          </a:p>
        </p:txBody>
      </p:sp>
      <p:cxnSp>
        <p:nvCxnSpPr>
          <p:cNvPr id="33" name="直接箭头连接符 32">
            <a:extLst>
              <a:ext uri="{FF2B5EF4-FFF2-40B4-BE49-F238E27FC236}">
                <a16:creationId xmlns:a16="http://schemas.microsoft.com/office/drawing/2014/main" id="{A04D30DE-F67B-4B8C-9867-E441419273A7}"/>
              </a:ext>
            </a:extLst>
          </p:cNvPr>
          <p:cNvCxnSpPr>
            <a:cxnSpLocks/>
          </p:cNvCxnSpPr>
          <p:nvPr/>
        </p:nvCxnSpPr>
        <p:spPr>
          <a:xfrm flipV="1">
            <a:off x="15031844" y="9980242"/>
            <a:ext cx="3313028" cy="3138508"/>
          </a:xfrm>
          <a:prstGeom prst="straightConnector1">
            <a:avLst/>
          </a:prstGeom>
          <a:ln w="38100">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7" name="文本框 36">
            <a:extLst>
              <a:ext uri="{FF2B5EF4-FFF2-40B4-BE49-F238E27FC236}">
                <a16:creationId xmlns:a16="http://schemas.microsoft.com/office/drawing/2014/main" id="{2311162A-0153-49F1-955D-AAD35087C443}"/>
              </a:ext>
            </a:extLst>
          </p:cNvPr>
          <p:cNvSpPr txBox="1"/>
          <p:nvPr/>
        </p:nvSpPr>
        <p:spPr>
          <a:xfrm rot="18824772">
            <a:off x="16465036" y="9938939"/>
            <a:ext cx="1867819" cy="830997"/>
          </a:xfrm>
          <a:prstGeom prst="rect">
            <a:avLst/>
          </a:prstGeom>
          <a:noFill/>
        </p:spPr>
        <p:txBody>
          <a:bodyPr wrap="none" rtlCol="0">
            <a:spAutoFit/>
          </a:bodyPr>
          <a:lstStyle/>
          <a:p>
            <a:pPr defTabSz="1828800" hangingPunct="1">
              <a:lnSpc>
                <a:spcPct val="100000"/>
              </a:lnSpc>
              <a:spcBef>
                <a:spcPts val="0"/>
              </a:spcBef>
            </a:pPr>
            <a:r>
              <a:rPr lang="en-US" altLang="zh-CN" b="1" kern="1200" dirty="0">
                <a:solidFill>
                  <a:srgbClr val="FFFF00"/>
                </a:solidFill>
                <a:latin typeface="Times New Roman" panose="02020603050405020304" pitchFamily="18" charset="0"/>
                <a:ea typeface="黑体" panose="02010609060101010101" pitchFamily="49" charset="-122"/>
                <a:cs typeface="Times New Roman" panose="02020603050405020304" pitchFamily="18" charset="0"/>
              </a:rPr>
              <a:t>300 m</a:t>
            </a:r>
            <a:r>
              <a:rPr lang="en-US" altLang="zh-CN" sz="3200" kern="1200" dirty="0">
                <a:solidFill>
                  <a:srgbClr val="FF0000"/>
                </a:solidFill>
                <a:latin typeface="Calibri" panose="020F0502020204030204"/>
                <a:ea typeface="宋体" panose="02010600030101010101" pitchFamily="2" charset="-122"/>
              </a:rPr>
              <a:t> </a:t>
            </a:r>
            <a:endParaRPr lang="zh-CN" altLang="en-US" sz="3200" kern="1200" dirty="0">
              <a:solidFill>
                <a:srgbClr val="FF0000"/>
              </a:solidFill>
              <a:latin typeface="Calibri" panose="020F0502020204030204"/>
              <a:ea typeface="宋体" panose="02010600030101010101" pitchFamily="2" charset="-122"/>
            </a:endParaRPr>
          </a:p>
        </p:txBody>
      </p:sp>
      <p:sp>
        <p:nvSpPr>
          <p:cNvPr id="2" name="矩形 1">
            <a:extLst>
              <a:ext uri="{FF2B5EF4-FFF2-40B4-BE49-F238E27FC236}">
                <a16:creationId xmlns:a16="http://schemas.microsoft.com/office/drawing/2014/main" id="{D3ACC4DD-5E11-4EC8-8BD8-0BAD7EA0F93A}"/>
              </a:ext>
            </a:extLst>
          </p:cNvPr>
          <p:cNvSpPr/>
          <p:nvPr/>
        </p:nvSpPr>
        <p:spPr>
          <a:xfrm>
            <a:off x="3309312" y="298960"/>
            <a:ext cx="7717331" cy="3283591"/>
          </a:xfrm>
          <a:prstGeom prst="rect">
            <a:avLst/>
          </a:prstGeom>
        </p:spPr>
        <p:txBody>
          <a:bodyPr wrap="square">
            <a:spAutoFit/>
          </a:bodyPr>
          <a:lstStyle/>
          <a:p>
            <a:pPr defTabSz="1828800" hangingPunct="1">
              <a:lnSpc>
                <a:spcPct val="150000"/>
              </a:lnSpc>
              <a:spcBef>
                <a:spcPts val="0"/>
              </a:spcBef>
            </a:pPr>
            <a:r>
              <a:rPr lang="en-US" altLang="zh-CN" kern="100" spc="50" dirty="0">
                <a:solidFill>
                  <a:srgbClr val="FFFFFF"/>
                </a:solidFill>
                <a:latin typeface="Times New Roman" panose="02020603050405020304" pitchFamily="18" charset="0"/>
                <a:ea typeface="微软雅黑" panose="020B0503020204020204" pitchFamily="34" charset="-122"/>
                <a:cs typeface="Times New Roman" panose="02020603050405020304" pitchFamily="18" charset="0"/>
              </a:rPr>
              <a:t>Direction measurement of shower is crucial for astronomic observation</a:t>
            </a:r>
            <a:endParaRPr lang="zh-CN" altLang="en-US" kern="1200" dirty="0">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pic>
        <p:nvPicPr>
          <p:cNvPr id="6" name="图片 5">
            <a:extLst>
              <a:ext uri="{FF2B5EF4-FFF2-40B4-BE49-F238E27FC236}">
                <a16:creationId xmlns:a16="http://schemas.microsoft.com/office/drawing/2014/main" id="{49AEF4F0-F450-4ABB-B988-F3208609C947}"/>
              </a:ext>
            </a:extLst>
          </p:cNvPr>
          <p:cNvPicPr>
            <a:picLocks noChangeAspect="1"/>
          </p:cNvPicPr>
          <p:nvPr/>
        </p:nvPicPr>
        <p:blipFill>
          <a:blip r:embed="rId7"/>
          <a:stretch>
            <a:fillRect/>
          </a:stretch>
        </p:blipFill>
        <p:spPr>
          <a:xfrm>
            <a:off x="1881553" y="8961197"/>
            <a:ext cx="4245450" cy="3414818"/>
          </a:xfrm>
          <a:prstGeom prst="rect">
            <a:avLst/>
          </a:prstGeom>
        </p:spPr>
      </p:pic>
      <p:pic>
        <p:nvPicPr>
          <p:cNvPr id="7" name="图片 6">
            <a:extLst>
              <a:ext uri="{FF2B5EF4-FFF2-40B4-BE49-F238E27FC236}">
                <a16:creationId xmlns:a16="http://schemas.microsoft.com/office/drawing/2014/main" id="{0DB66F4A-CC77-4375-B70E-3A720A34E5DA}"/>
              </a:ext>
            </a:extLst>
          </p:cNvPr>
          <p:cNvPicPr>
            <a:picLocks noChangeAspect="1"/>
          </p:cNvPicPr>
          <p:nvPr/>
        </p:nvPicPr>
        <p:blipFill>
          <a:blip r:embed="rId8"/>
          <a:stretch>
            <a:fillRect/>
          </a:stretch>
        </p:blipFill>
        <p:spPr>
          <a:xfrm>
            <a:off x="5368766" y="8961197"/>
            <a:ext cx="6842468" cy="3414818"/>
          </a:xfrm>
          <a:prstGeom prst="rect">
            <a:avLst/>
          </a:prstGeom>
        </p:spPr>
      </p:pic>
      <p:sp>
        <p:nvSpPr>
          <p:cNvPr id="15" name="文本框 14">
            <a:extLst>
              <a:ext uri="{FF2B5EF4-FFF2-40B4-BE49-F238E27FC236}">
                <a16:creationId xmlns:a16="http://schemas.microsoft.com/office/drawing/2014/main" id="{3FFCC74D-092A-416D-A1BE-FEFB5F13FD16}"/>
              </a:ext>
            </a:extLst>
          </p:cNvPr>
          <p:cNvSpPr txBox="1"/>
          <p:nvPr/>
        </p:nvSpPr>
        <p:spPr>
          <a:xfrm rot="994138">
            <a:off x="19845346" y="11272092"/>
            <a:ext cx="1008609" cy="646331"/>
          </a:xfrm>
          <a:prstGeom prst="rect">
            <a:avLst/>
          </a:prstGeom>
          <a:noFill/>
        </p:spPr>
        <p:txBody>
          <a:bodyPr wrap="none" rtlCol="0">
            <a:spAutoFit/>
          </a:bodyPr>
          <a:lstStyle/>
          <a:p>
            <a:pPr defTabSz="1828800" hangingPunct="1">
              <a:lnSpc>
                <a:spcPct val="100000"/>
              </a:lnSpc>
              <a:spcBef>
                <a:spcPts val="0"/>
              </a:spcBef>
            </a:pPr>
            <a:r>
              <a:rPr lang="en-US" altLang="zh-CN" sz="3600" b="1" kern="1200" dirty="0">
                <a:solidFill>
                  <a:srgbClr val="FFFF00"/>
                </a:solidFill>
                <a:latin typeface="Times New Roman" panose="02020603050405020304" pitchFamily="18" charset="0"/>
                <a:ea typeface="黑体" panose="02010609060101010101" pitchFamily="49" charset="-122"/>
                <a:cs typeface="Times New Roman" panose="02020603050405020304" pitchFamily="18" charset="0"/>
              </a:rPr>
              <a:t>5 m</a:t>
            </a:r>
            <a:r>
              <a:rPr lang="en-US" altLang="zh-CN" sz="3200" kern="1200" dirty="0">
                <a:solidFill>
                  <a:srgbClr val="FF0000"/>
                </a:solidFill>
                <a:latin typeface="Calibri" panose="020F0502020204030204"/>
                <a:ea typeface="宋体" panose="02010600030101010101" pitchFamily="2" charset="-122"/>
              </a:rPr>
              <a:t> </a:t>
            </a:r>
            <a:endParaRPr lang="zh-CN" altLang="en-US" sz="3200" kern="1200" dirty="0">
              <a:solidFill>
                <a:srgbClr val="FF0000"/>
              </a:solidFill>
              <a:latin typeface="Calibri" panose="020F0502020204030204"/>
              <a:ea typeface="宋体" panose="02010600030101010101" pitchFamily="2" charset="-122"/>
            </a:endParaRPr>
          </a:p>
        </p:txBody>
      </p:sp>
      <p:cxnSp>
        <p:nvCxnSpPr>
          <p:cNvPr id="17" name="直接箭头连接符 16">
            <a:extLst>
              <a:ext uri="{FF2B5EF4-FFF2-40B4-BE49-F238E27FC236}">
                <a16:creationId xmlns:a16="http://schemas.microsoft.com/office/drawing/2014/main" id="{481B1398-460B-4EA2-B7A9-306D891012D6}"/>
              </a:ext>
            </a:extLst>
          </p:cNvPr>
          <p:cNvCxnSpPr>
            <a:cxnSpLocks/>
          </p:cNvCxnSpPr>
          <p:nvPr/>
        </p:nvCxnSpPr>
        <p:spPr>
          <a:xfrm>
            <a:off x="15943495" y="11040352"/>
            <a:ext cx="4672069" cy="101346"/>
          </a:xfrm>
          <a:prstGeom prst="straightConnector1">
            <a:avLst/>
          </a:prstGeom>
          <a:ln w="38100">
            <a:solidFill>
              <a:srgbClr val="FFFF00"/>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直接箭头连接符 17">
            <a:extLst>
              <a:ext uri="{FF2B5EF4-FFF2-40B4-BE49-F238E27FC236}">
                <a16:creationId xmlns:a16="http://schemas.microsoft.com/office/drawing/2014/main" id="{11C59044-C51E-4995-A2AB-E7581F70EA38}"/>
              </a:ext>
            </a:extLst>
          </p:cNvPr>
          <p:cNvCxnSpPr>
            <a:cxnSpLocks/>
          </p:cNvCxnSpPr>
          <p:nvPr/>
        </p:nvCxnSpPr>
        <p:spPr>
          <a:xfrm flipH="1" flipV="1">
            <a:off x="20698691" y="11141698"/>
            <a:ext cx="1376131" cy="672088"/>
          </a:xfrm>
          <a:prstGeom prst="straightConnector1">
            <a:avLst/>
          </a:prstGeom>
          <a:ln w="38100">
            <a:solidFill>
              <a:srgbClr val="FFFF00"/>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1" name="直接箭头连接符 20">
            <a:extLst>
              <a:ext uri="{FF2B5EF4-FFF2-40B4-BE49-F238E27FC236}">
                <a16:creationId xmlns:a16="http://schemas.microsoft.com/office/drawing/2014/main" id="{CC191C51-B729-4F1B-B25A-1B4E22472B44}"/>
              </a:ext>
            </a:extLst>
          </p:cNvPr>
          <p:cNvCxnSpPr>
            <a:cxnSpLocks/>
          </p:cNvCxnSpPr>
          <p:nvPr/>
        </p:nvCxnSpPr>
        <p:spPr>
          <a:xfrm flipH="1">
            <a:off x="10682678" y="9006319"/>
            <a:ext cx="1462251" cy="1389413"/>
          </a:xfrm>
          <a:prstGeom prst="straightConnector1">
            <a:avLst/>
          </a:prstGeom>
          <a:ln w="38100">
            <a:solidFill>
              <a:srgbClr val="FF0000"/>
            </a:solidFill>
            <a:prstDash val="dash"/>
            <a:headEnd type="none"/>
            <a:tailEnd type="stealth"/>
          </a:ln>
        </p:spPr>
        <p:style>
          <a:lnRef idx="1">
            <a:schemeClr val="accent1"/>
          </a:lnRef>
          <a:fillRef idx="0">
            <a:schemeClr val="accent1"/>
          </a:fillRef>
          <a:effectRef idx="0">
            <a:schemeClr val="accent1"/>
          </a:effectRef>
          <a:fontRef idx="minor">
            <a:schemeClr val="tx1"/>
          </a:fontRef>
        </p:style>
      </p:cxnSp>
      <p:cxnSp>
        <p:nvCxnSpPr>
          <p:cNvPr id="25" name="直接箭头连接符 24">
            <a:extLst>
              <a:ext uri="{FF2B5EF4-FFF2-40B4-BE49-F238E27FC236}">
                <a16:creationId xmlns:a16="http://schemas.microsoft.com/office/drawing/2014/main" id="{8AEE9E7F-8FA0-4CA3-AF43-A167CF23B7D4}"/>
              </a:ext>
            </a:extLst>
          </p:cNvPr>
          <p:cNvCxnSpPr>
            <a:cxnSpLocks/>
          </p:cNvCxnSpPr>
          <p:nvPr/>
        </p:nvCxnSpPr>
        <p:spPr>
          <a:xfrm flipH="1">
            <a:off x="7167979" y="9006319"/>
            <a:ext cx="2077039" cy="1668629"/>
          </a:xfrm>
          <a:prstGeom prst="straightConnector1">
            <a:avLst/>
          </a:prstGeom>
          <a:ln w="38100">
            <a:solidFill>
              <a:srgbClr val="FF0000"/>
            </a:solidFill>
            <a:prstDash val="dash"/>
            <a:headEnd type="none"/>
            <a:tailEnd type="stealth"/>
          </a:ln>
        </p:spPr>
        <p:style>
          <a:lnRef idx="1">
            <a:schemeClr val="accent1"/>
          </a:lnRef>
          <a:fillRef idx="0">
            <a:schemeClr val="accent1"/>
          </a:fillRef>
          <a:effectRef idx="0">
            <a:schemeClr val="accent1"/>
          </a:effectRef>
          <a:fontRef idx="minor">
            <a:schemeClr val="tx1"/>
          </a:fontRef>
        </p:style>
      </p:cxnSp>
      <p:pic>
        <p:nvPicPr>
          <p:cNvPr id="26" name="图片 25">
            <a:extLst>
              <a:ext uri="{FF2B5EF4-FFF2-40B4-BE49-F238E27FC236}">
                <a16:creationId xmlns:a16="http://schemas.microsoft.com/office/drawing/2014/main" id="{E70FB37D-C0A2-4004-84DA-E49A8DA7D638}"/>
              </a:ext>
            </a:extLst>
          </p:cNvPr>
          <p:cNvPicPr>
            <a:picLocks noChangeAspect="1"/>
          </p:cNvPicPr>
          <p:nvPr/>
        </p:nvPicPr>
        <p:blipFill>
          <a:blip r:embed="rId9"/>
          <a:stretch>
            <a:fillRect/>
          </a:stretch>
        </p:blipFill>
        <p:spPr>
          <a:xfrm>
            <a:off x="12435787" y="298960"/>
            <a:ext cx="10333151" cy="4142675"/>
          </a:xfrm>
          <a:prstGeom prst="rect">
            <a:avLst/>
          </a:prstGeom>
        </p:spPr>
      </p:pic>
      <p:cxnSp>
        <p:nvCxnSpPr>
          <p:cNvPr id="29" name="直接箭头连接符 28">
            <a:extLst>
              <a:ext uri="{FF2B5EF4-FFF2-40B4-BE49-F238E27FC236}">
                <a16:creationId xmlns:a16="http://schemas.microsoft.com/office/drawing/2014/main" id="{C4B6DBFD-79C0-45F6-8254-181DFE6F3552}"/>
              </a:ext>
            </a:extLst>
          </p:cNvPr>
          <p:cNvCxnSpPr>
            <a:cxnSpLocks/>
          </p:cNvCxnSpPr>
          <p:nvPr/>
        </p:nvCxnSpPr>
        <p:spPr>
          <a:xfrm>
            <a:off x="20081752" y="498764"/>
            <a:ext cx="0" cy="3491345"/>
          </a:xfrm>
          <a:prstGeom prst="straightConnector1">
            <a:avLst/>
          </a:prstGeom>
          <a:ln w="38100">
            <a:solidFill>
              <a:srgbClr val="FFFF00"/>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2" name="直接箭头连接符 31">
            <a:extLst>
              <a:ext uri="{FF2B5EF4-FFF2-40B4-BE49-F238E27FC236}">
                <a16:creationId xmlns:a16="http://schemas.microsoft.com/office/drawing/2014/main" id="{FEB86097-D67C-4164-9EA6-4DDFBDB92A65}"/>
              </a:ext>
            </a:extLst>
          </p:cNvPr>
          <p:cNvCxnSpPr>
            <a:cxnSpLocks/>
          </p:cNvCxnSpPr>
          <p:nvPr/>
        </p:nvCxnSpPr>
        <p:spPr>
          <a:xfrm flipH="1">
            <a:off x="18505056" y="3669415"/>
            <a:ext cx="3617266" cy="0"/>
          </a:xfrm>
          <a:prstGeom prst="straightConnector1">
            <a:avLst/>
          </a:prstGeom>
          <a:ln w="38100">
            <a:solidFill>
              <a:srgbClr val="FF0000"/>
            </a:solidFill>
            <a:prstDash val="dash"/>
            <a:headEnd type="none"/>
            <a:tailEnd type="stealt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53479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48F77C57-2518-44A8-BF9F-42C982F7E9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5296" y="-8106"/>
            <a:ext cx="7766304" cy="5364480"/>
          </a:xfrm>
          <a:prstGeom prst="rect">
            <a:avLst/>
          </a:prstGeom>
        </p:spPr>
      </p:pic>
      <p:sp>
        <p:nvSpPr>
          <p:cNvPr id="2" name="标题 1"/>
          <p:cNvSpPr>
            <a:spLocks noGrp="1"/>
          </p:cNvSpPr>
          <p:nvPr>
            <p:ph type="title"/>
          </p:nvPr>
        </p:nvSpPr>
        <p:spPr>
          <a:xfrm>
            <a:off x="774186" y="977846"/>
            <a:ext cx="7728984" cy="2708324"/>
          </a:xfrm>
        </p:spPr>
        <p:txBody>
          <a:bodyPr>
            <a:noAutofit/>
          </a:bodyPr>
          <a:lstStyle/>
          <a:p>
            <a:r>
              <a:rPr lang="en-US" altLang="zh-CN" sz="7200" b="1" dirty="0">
                <a:solidFill>
                  <a:srgbClr val="FFFF00"/>
                </a:solidFill>
                <a:latin typeface="黑体" panose="02010609060101010101" pitchFamily="49" charset="-122"/>
                <a:ea typeface="黑体" panose="02010609060101010101" pitchFamily="49" charset="-122"/>
              </a:rPr>
              <a:t>Standard candle for </a:t>
            </a:r>
            <a:r>
              <a:rPr lang="el-GR" altLang="zh-CN" sz="7200" b="1" dirty="0">
                <a:solidFill>
                  <a:srgbClr val="FFFF00"/>
                </a:solidFill>
              </a:rPr>
              <a:t>γ–</a:t>
            </a:r>
            <a:r>
              <a:rPr lang="en-US" altLang="zh-CN" sz="7200" b="1" dirty="0">
                <a:solidFill>
                  <a:srgbClr val="FFFF00"/>
                </a:solidFill>
              </a:rPr>
              <a:t>ray</a:t>
            </a:r>
            <a:r>
              <a:rPr lang="en-US" altLang="zh-CN" sz="7200" b="1" dirty="0">
                <a:solidFill>
                  <a:srgbClr val="FFFF00"/>
                </a:solidFill>
                <a:latin typeface="黑体" panose="02010609060101010101" pitchFamily="49" charset="-122"/>
                <a:ea typeface="黑体" panose="02010609060101010101" pitchFamily="49" charset="-122"/>
              </a:rPr>
              <a:t> Observation </a:t>
            </a:r>
            <a:endParaRPr lang="zh-CN" altLang="en-US" sz="7200" b="1" dirty="0">
              <a:solidFill>
                <a:srgbClr val="FFFF00"/>
              </a:solidFill>
              <a:latin typeface="黑体" panose="02010609060101010101" pitchFamily="49" charset="-122"/>
              <a:ea typeface="黑体" panose="02010609060101010101" pitchFamily="49" charset="-122"/>
            </a:endParaRPr>
          </a:p>
        </p:txBody>
      </p:sp>
      <p:grpSp>
        <p:nvGrpSpPr>
          <p:cNvPr id="30" name="组合 29">
            <a:extLst>
              <a:ext uri="{FF2B5EF4-FFF2-40B4-BE49-F238E27FC236}">
                <a16:creationId xmlns:a16="http://schemas.microsoft.com/office/drawing/2014/main" id="{A7CCE1DA-E781-48F1-9671-A46D6CF9092B}"/>
              </a:ext>
            </a:extLst>
          </p:cNvPr>
          <p:cNvGrpSpPr/>
          <p:nvPr/>
        </p:nvGrpSpPr>
        <p:grpSpPr>
          <a:xfrm>
            <a:off x="8735616" y="233262"/>
            <a:ext cx="14781812" cy="4900256"/>
            <a:chOff x="2691455" y="-80875"/>
            <a:chExt cx="7390906" cy="2450128"/>
          </a:xfrm>
        </p:grpSpPr>
        <p:sp>
          <p:nvSpPr>
            <p:cNvPr id="31" name="矩形 30">
              <a:extLst>
                <a:ext uri="{FF2B5EF4-FFF2-40B4-BE49-F238E27FC236}">
                  <a16:creationId xmlns:a16="http://schemas.microsoft.com/office/drawing/2014/main" id="{47AF0C71-E839-49A2-AD62-C98CC3C786A3}"/>
                </a:ext>
              </a:extLst>
            </p:cNvPr>
            <p:cNvSpPr/>
            <p:nvPr/>
          </p:nvSpPr>
          <p:spPr>
            <a:xfrm>
              <a:off x="2693403" y="-80875"/>
              <a:ext cx="7388958" cy="2444801"/>
            </a:xfrm>
            <a:prstGeom prst="rect">
              <a:avLst/>
            </a:prstGeom>
            <a:solidFill>
              <a:schemeClr val="tx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dirty="0">
                <a:solidFill>
                  <a:prstClr val="white"/>
                </a:solidFill>
                <a:latin typeface="Cambria"/>
                <a:ea typeface="华文楷体" panose="02010600040101010101" pitchFamily="2" charset="-122"/>
              </a:endParaRPr>
            </a:p>
          </p:txBody>
        </p:sp>
        <p:pic>
          <p:nvPicPr>
            <p:cNvPr id="32" name="Picture 6" descr="phot-40f-99-hires">
              <a:extLst>
                <a:ext uri="{FF2B5EF4-FFF2-40B4-BE49-F238E27FC236}">
                  <a16:creationId xmlns:a16="http://schemas.microsoft.com/office/drawing/2014/main" id="{99DA0C44-776C-4955-BEBD-16B00710F715}"/>
                </a:ext>
              </a:extLst>
            </p:cNvPr>
            <p:cNvPicPr>
              <a:picLocks noChangeAspect="1" noChangeArrowheads="1"/>
            </p:cNvPicPr>
            <p:nvPr/>
          </p:nvPicPr>
          <p:blipFill rotWithShape="1">
            <a:blip r:embed="rId3" cstate="print"/>
            <a:srcRect b="10228"/>
            <a:stretch/>
          </p:blipFill>
          <p:spPr>
            <a:xfrm>
              <a:off x="2691455" y="-80874"/>
              <a:ext cx="2440017" cy="2441241"/>
            </a:xfrm>
            <a:prstGeom prst="rect">
              <a:avLst/>
            </a:prstGeom>
            <a:noFill/>
            <a:ln/>
          </p:spPr>
        </p:pic>
        <p:pic>
          <p:nvPicPr>
            <p:cNvPr id="34" name="图片 33">
              <a:extLst>
                <a:ext uri="{FF2B5EF4-FFF2-40B4-BE49-F238E27FC236}">
                  <a16:creationId xmlns:a16="http://schemas.microsoft.com/office/drawing/2014/main" id="{0AA39863-1B03-47F0-993B-3ABD027C171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18290" y="413080"/>
              <a:ext cx="2664071" cy="1497046"/>
            </a:xfrm>
            <a:prstGeom prst="rect">
              <a:avLst/>
            </a:prstGeom>
          </p:spPr>
        </p:pic>
        <p:pic>
          <p:nvPicPr>
            <p:cNvPr id="38" name="图片 37">
              <a:extLst>
                <a:ext uri="{FF2B5EF4-FFF2-40B4-BE49-F238E27FC236}">
                  <a16:creationId xmlns:a16="http://schemas.microsoft.com/office/drawing/2014/main" id="{60FBB8EB-3BE7-4691-8B01-FB43BB19F60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33552" y="203761"/>
              <a:ext cx="3292625" cy="1955819"/>
            </a:xfrm>
            <a:prstGeom prst="rect">
              <a:avLst/>
            </a:prstGeom>
          </p:spPr>
        </p:pic>
        <p:cxnSp>
          <p:nvCxnSpPr>
            <p:cNvPr id="40" name="直接连接符 39">
              <a:extLst>
                <a:ext uri="{FF2B5EF4-FFF2-40B4-BE49-F238E27FC236}">
                  <a16:creationId xmlns:a16="http://schemas.microsoft.com/office/drawing/2014/main" id="{2195F1A3-59E4-4F9C-B0C0-E1A72EEE9169}"/>
                </a:ext>
              </a:extLst>
            </p:cNvPr>
            <p:cNvCxnSpPr>
              <a:cxnSpLocks/>
            </p:cNvCxnSpPr>
            <p:nvPr/>
          </p:nvCxnSpPr>
          <p:spPr>
            <a:xfrm flipV="1">
              <a:off x="3946145" y="233989"/>
              <a:ext cx="2421058" cy="587409"/>
            </a:xfrm>
            <a:prstGeom prst="line">
              <a:avLst/>
            </a:prstGeom>
            <a:ln w="3492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1" name="直接连接符 40">
              <a:extLst>
                <a:ext uri="{FF2B5EF4-FFF2-40B4-BE49-F238E27FC236}">
                  <a16:creationId xmlns:a16="http://schemas.microsoft.com/office/drawing/2014/main" id="{E9C01163-8A56-4792-B148-A92756E1C33A}"/>
                </a:ext>
              </a:extLst>
            </p:cNvPr>
            <p:cNvCxnSpPr>
              <a:cxnSpLocks/>
            </p:cNvCxnSpPr>
            <p:nvPr/>
          </p:nvCxnSpPr>
          <p:spPr>
            <a:xfrm>
              <a:off x="3946145" y="1289656"/>
              <a:ext cx="1997070" cy="812513"/>
            </a:xfrm>
            <a:prstGeom prst="line">
              <a:avLst/>
            </a:prstGeom>
            <a:ln w="3492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2" name="直接连接符 41">
              <a:extLst>
                <a:ext uri="{FF2B5EF4-FFF2-40B4-BE49-F238E27FC236}">
                  <a16:creationId xmlns:a16="http://schemas.microsoft.com/office/drawing/2014/main" id="{9A21D9B2-F85F-4CE2-B467-C2009F716F86}"/>
                </a:ext>
              </a:extLst>
            </p:cNvPr>
            <p:cNvCxnSpPr>
              <a:cxnSpLocks/>
            </p:cNvCxnSpPr>
            <p:nvPr/>
          </p:nvCxnSpPr>
          <p:spPr>
            <a:xfrm flipV="1">
              <a:off x="6796846" y="789528"/>
              <a:ext cx="2060510" cy="403605"/>
            </a:xfrm>
            <a:prstGeom prst="line">
              <a:avLst/>
            </a:prstGeom>
            <a:ln w="3492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3" name="直接连接符 42">
              <a:extLst>
                <a:ext uri="{FF2B5EF4-FFF2-40B4-BE49-F238E27FC236}">
                  <a16:creationId xmlns:a16="http://schemas.microsoft.com/office/drawing/2014/main" id="{B9D696ED-670F-47A1-B1CC-BFC862A54474}"/>
                </a:ext>
              </a:extLst>
            </p:cNvPr>
            <p:cNvCxnSpPr>
              <a:cxnSpLocks/>
            </p:cNvCxnSpPr>
            <p:nvPr/>
          </p:nvCxnSpPr>
          <p:spPr>
            <a:xfrm>
              <a:off x="6782605" y="1215708"/>
              <a:ext cx="2156549" cy="359107"/>
            </a:xfrm>
            <a:prstGeom prst="line">
              <a:avLst/>
            </a:prstGeom>
            <a:ln w="34925">
              <a:solidFill>
                <a:srgbClr val="C00000"/>
              </a:solidFill>
            </a:ln>
          </p:spPr>
          <p:style>
            <a:lnRef idx="1">
              <a:schemeClr val="accent1"/>
            </a:lnRef>
            <a:fillRef idx="0">
              <a:schemeClr val="accent1"/>
            </a:fillRef>
            <a:effectRef idx="0">
              <a:schemeClr val="accent1"/>
            </a:effectRef>
            <a:fontRef idx="minor">
              <a:schemeClr val="tx1"/>
            </a:fontRef>
          </p:style>
        </p:cxnSp>
        <p:sp>
          <p:nvSpPr>
            <p:cNvPr id="44" name="矩形 43">
              <a:extLst>
                <a:ext uri="{FF2B5EF4-FFF2-40B4-BE49-F238E27FC236}">
                  <a16:creationId xmlns:a16="http://schemas.microsoft.com/office/drawing/2014/main" id="{46216913-C18F-4EB2-B2A3-86FC8AA538C0}"/>
                </a:ext>
              </a:extLst>
            </p:cNvPr>
            <p:cNvSpPr/>
            <p:nvPr/>
          </p:nvSpPr>
          <p:spPr>
            <a:xfrm>
              <a:off x="8714315" y="1609623"/>
              <a:ext cx="1289817" cy="292388"/>
            </a:xfrm>
            <a:prstGeom prst="rect">
              <a:avLst/>
            </a:prstGeom>
          </p:spPr>
          <p:txBody>
            <a:bodyPr wrap="square">
              <a:spAutoFit/>
            </a:bodyPr>
            <a:lstStyle/>
            <a:p>
              <a:pPr defTabSz="1828800" hangingPunct="1">
                <a:lnSpc>
                  <a:spcPct val="100000"/>
                </a:lnSpc>
                <a:spcBef>
                  <a:spcPts val="0"/>
                </a:spcBef>
              </a:pPr>
              <a:r>
                <a:rPr lang="en-US" altLang="zh-CN" sz="3200" kern="1200" dirty="0">
                  <a:solidFill>
                    <a:prstClr val="black"/>
                  </a:solidFill>
                  <a:latin typeface="微软雅黑" panose="020B0503020204020204" pitchFamily="34" charset="-122"/>
                  <a:ea typeface="微软雅黑" panose="020B0503020204020204" pitchFamily="34" charset="-122"/>
                </a:rPr>
                <a:t>The pulsar</a:t>
              </a:r>
              <a:endParaRPr lang="zh-CN" altLang="en-US" sz="3200" kern="1200" dirty="0">
                <a:solidFill>
                  <a:prstClr val="black"/>
                </a:solidFill>
                <a:latin typeface="微软雅黑" panose="020B0503020204020204" pitchFamily="34" charset="-122"/>
                <a:ea typeface="微软雅黑" panose="020B0503020204020204" pitchFamily="34" charset="-122"/>
              </a:endParaRPr>
            </a:p>
          </p:txBody>
        </p:sp>
        <p:sp>
          <p:nvSpPr>
            <p:cNvPr id="45" name="矩形 44">
              <a:extLst>
                <a:ext uri="{FF2B5EF4-FFF2-40B4-BE49-F238E27FC236}">
                  <a16:creationId xmlns:a16="http://schemas.microsoft.com/office/drawing/2014/main" id="{8A7CCAA6-8A32-4DB9-89BA-343AEA3301AB}"/>
                </a:ext>
              </a:extLst>
            </p:cNvPr>
            <p:cNvSpPr/>
            <p:nvPr/>
          </p:nvSpPr>
          <p:spPr>
            <a:xfrm>
              <a:off x="3795408" y="2076865"/>
              <a:ext cx="1939927" cy="292388"/>
            </a:xfrm>
            <a:prstGeom prst="rect">
              <a:avLst/>
            </a:prstGeom>
          </p:spPr>
          <p:txBody>
            <a:bodyPr wrap="square">
              <a:spAutoFit/>
            </a:bodyPr>
            <a:lstStyle/>
            <a:p>
              <a:pPr defTabSz="1828800" hangingPunct="1">
                <a:lnSpc>
                  <a:spcPct val="100000"/>
                </a:lnSpc>
                <a:spcBef>
                  <a:spcPts val="0"/>
                </a:spcBef>
              </a:pPr>
              <a:r>
                <a:rPr lang="en-US" altLang="zh-CN" sz="3200" kern="1200" dirty="0">
                  <a:solidFill>
                    <a:prstClr val="white">
                      <a:lumMod val="85000"/>
                    </a:prstClr>
                  </a:solidFill>
                  <a:latin typeface="微软雅黑" panose="020B0503020204020204" pitchFamily="34" charset="-122"/>
                  <a:ea typeface="微软雅黑" panose="020B0503020204020204" pitchFamily="34" charset="-122"/>
                </a:rPr>
                <a:t>The Crab Nebula</a:t>
              </a:r>
              <a:endParaRPr lang="zh-CN" altLang="en-US" sz="3200" kern="1200" dirty="0">
                <a:solidFill>
                  <a:prstClr val="white">
                    <a:lumMod val="85000"/>
                  </a:prstClr>
                </a:solidFill>
                <a:latin typeface="微软雅黑" panose="020B0503020204020204" pitchFamily="34" charset="-122"/>
                <a:ea typeface="微软雅黑" panose="020B0503020204020204" pitchFamily="34" charset="-122"/>
              </a:endParaRPr>
            </a:p>
          </p:txBody>
        </p:sp>
      </p:grpSp>
      <p:sp>
        <p:nvSpPr>
          <p:cNvPr id="4" name="文本框 3">
            <a:extLst>
              <a:ext uri="{FF2B5EF4-FFF2-40B4-BE49-F238E27FC236}">
                <a16:creationId xmlns:a16="http://schemas.microsoft.com/office/drawing/2014/main" id="{1B67E96C-FE53-460C-966B-478B8D88CEF0}"/>
              </a:ext>
            </a:extLst>
          </p:cNvPr>
          <p:cNvSpPr txBox="1"/>
          <p:nvPr/>
        </p:nvSpPr>
        <p:spPr>
          <a:xfrm>
            <a:off x="20902404" y="4624550"/>
            <a:ext cx="2578270" cy="523220"/>
          </a:xfrm>
          <a:prstGeom prst="rect">
            <a:avLst/>
          </a:prstGeom>
          <a:noFill/>
        </p:spPr>
        <p:txBody>
          <a:bodyPr wrap="none" rtlCol="0">
            <a:spAutoFit/>
          </a:bodyPr>
          <a:lstStyle/>
          <a:p>
            <a:pPr defTabSz="1828800" hangingPunct="1">
              <a:lnSpc>
                <a:spcPct val="100000"/>
              </a:lnSpc>
              <a:spcBef>
                <a:spcPts val="0"/>
              </a:spcBef>
            </a:pPr>
            <a:r>
              <a:rPr lang="zh-CN" altLang="en-US" sz="2800" kern="1200" dirty="0">
                <a:solidFill>
                  <a:prstClr val="white"/>
                </a:solidFill>
                <a:latin typeface="Cambria"/>
                <a:ea typeface="华文楷体" panose="02010600040101010101" pitchFamily="2" charset="-122"/>
              </a:rPr>
              <a:t>（</a:t>
            </a:r>
            <a:r>
              <a:rPr lang="en-US" altLang="zh-CN" sz="2800" kern="1200" dirty="0">
                <a:solidFill>
                  <a:prstClr val="white"/>
                </a:solidFill>
                <a:latin typeface="Cambria"/>
                <a:ea typeface="华文楷体" panose="02010600040101010101" pitchFamily="2" charset="-122"/>
              </a:rPr>
              <a:t>from NASA</a:t>
            </a:r>
            <a:r>
              <a:rPr lang="zh-CN" altLang="en-US" sz="2800" kern="1200" dirty="0">
                <a:solidFill>
                  <a:prstClr val="white"/>
                </a:solidFill>
                <a:latin typeface="Cambria"/>
                <a:ea typeface="华文楷体" panose="02010600040101010101" pitchFamily="2" charset="-122"/>
              </a:rPr>
              <a:t>）</a:t>
            </a:r>
          </a:p>
        </p:txBody>
      </p:sp>
      <p:sp>
        <p:nvSpPr>
          <p:cNvPr id="21" name="内容占位符 2">
            <a:extLst>
              <a:ext uri="{FF2B5EF4-FFF2-40B4-BE49-F238E27FC236}">
                <a16:creationId xmlns:a16="http://schemas.microsoft.com/office/drawing/2014/main" id="{F9FBFA36-A028-464C-A7FC-4EF49054BE0F}"/>
              </a:ext>
            </a:extLst>
          </p:cNvPr>
          <p:cNvSpPr txBox="1">
            <a:spLocks/>
          </p:cNvSpPr>
          <p:nvPr/>
        </p:nvSpPr>
        <p:spPr>
          <a:xfrm>
            <a:off x="2870834" y="5576760"/>
            <a:ext cx="20164672" cy="2447016"/>
          </a:xfrm>
          <a:prstGeom prst="rect">
            <a:avLst/>
          </a:prstGeom>
        </p:spPr>
        <p:txBody>
          <a:bodyPr vert="horz" rtlCol="0">
            <a:normAutofit fontScale="92500" lnSpcReduction="20000"/>
          </a:bodyPr>
          <a:lstStyle>
            <a:lvl1pPr marL="342900" indent="-342900" algn="l" rtl="0" eaLnBrk="1" latinLnBrk="0" hangingPunct="1">
              <a:spcBef>
                <a:spcPct val="20000"/>
              </a:spcBef>
              <a:buClr>
                <a:schemeClr val="accent1"/>
              </a:buClr>
              <a:buSzPct val="5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accent2"/>
              </a:buClr>
              <a:buSzPct val="50000"/>
              <a:buFont typeface="Wingdings 2"/>
              <a:buChar char="³"/>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accent3"/>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accent5"/>
              </a:buClr>
              <a:buSzPct val="45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accent6"/>
              </a:buClr>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a:lstStyle>
          <a:p>
            <a:pPr marL="0" indent="0" defTabSz="1828800">
              <a:lnSpc>
                <a:spcPct val="100000"/>
              </a:lnSpc>
              <a:buClr>
                <a:srgbClr val="477AB1"/>
              </a:buClr>
              <a:buNone/>
            </a:pPr>
            <a:r>
              <a:rPr lang="en-US" altLang="zh-CN" sz="4000" dirty="0">
                <a:solidFill>
                  <a:srgbClr val="FF0000"/>
                </a:solidFill>
                <a:latin typeface="Cambria"/>
                <a:ea typeface="华文楷体" panose="02010600040101010101" pitchFamily="2" charset="-122"/>
              </a:rPr>
              <a:t>The coverage of 3.5 orders of magnitudes of energy </a:t>
            </a:r>
          </a:p>
          <a:p>
            <a:pPr marL="0" indent="0" defTabSz="1828800">
              <a:lnSpc>
                <a:spcPct val="100000"/>
              </a:lnSpc>
              <a:buClr>
                <a:srgbClr val="477AB1"/>
              </a:buClr>
              <a:buNone/>
            </a:pPr>
            <a:r>
              <a:rPr lang="en-US" altLang="zh-CN" sz="4000" dirty="0">
                <a:solidFill>
                  <a:prstClr val="black"/>
                </a:solidFill>
                <a:latin typeface="Cambria"/>
                <a:ea typeface="华文楷体" panose="02010600040101010101" pitchFamily="2" charset="-122"/>
              </a:rPr>
              <a:t>1 -  12 </a:t>
            </a:r>
            <a:r>
              <a:rPr lang="en-US" altLang="zh-CN" sz="4000" dirty="0" err="1">
                <a:solidFill>
                  <a:prstClr val="black"/>
                </a:solidFill>
                <a:latin typeface="Cambria"/>
                <a:ea typeface="华文楷体" panose="02010600040101010101" pitchFamily="2" charset="-122"/>
              </a:rPr>
              <a:t>TeV</a:t>
            </a:r>
            <a:r>
              <a:rPr lang="en-US" altLang="zh-CN" sz="4000" dirty="0">
                <a:solidFill>
                  <a:prstClr val="black"/>
                </a:solidFill>
                <a:latin typeface="Cambria"/>
                <a:ea typeface="华文楷体" panose="02010600040101010101" pitchFamily="2" charset="-122"/>
              </a:rPr>
              <a:t>                                                   25-100 </a:t>
            </a:r>
            <a:r>
              <a:rPr lang="en-US" altLang="zh-CN" sz="4000" dirty="0" err="1">
                <a:solidFill>
                  <a:prstClr val="black"/>
                </a:solidFill>
                <a:latin typeface="Cambria"/>
                <a:ea typeface="华文楷体" panose="02010600040101010101" pitchFamily="2" charset="-122"/>
              </a:rPr>
              <a:t>TeV</a:t>
            </a:r>
            <a:r>
              <a:rPr lang="en-US" altLang="zh-CN" sz="4000" dirty="0">
                <a:solidFill>
                  <a:prstClr val="black"/>
                </a:solidFill>
                <a:latin typeface="Cambria"/>
                <a:ea typeface="华文楷体" panose="02010600040101010101" pitchFamily="2" charset="-122"/>
              </a:rPr>
              <a:t>                                          0.1-1.2 </a:t>
            </a:r>
            <a:r>
              <a:rPr lang="en-US" altLang="zh-CN" sz="4000" dirty="0" err="1">
                <a:solidFill>
                  <a:prstClr val="black"/>
                </a:solidFill>
                <a:latin typeface="Cambria"/>
                <a:ea typeface="华文楷体" panose="02010600040101010101" pitchFamily="2" charset="-122"/>
              </a:rPr>
              <a:t>PeV</a:t>
            </a:r>
            <a:endParaRPr lang="en-US" altLang="zh-CN" sz="4000" dirty="0">
              <a:solidFill>
                <a:prstClr val="black"/>
              </a:solidFill>
              <a:latin typeface="Cambria"/>
              <a:ea typeface="华文楷体" panose="02010600040101010101" pitchFamily="2" charset="-122"/>
            </a:endParaRPr>
          </a:p>
          <a:p>
            <a:pPr marL="0" indent="0" defTabSz="1828800">
              <a:lnSpc>
                <a:spcPct val="100000"/>
              </a:lnSpc>
              <a:buClr>
                <a:srgbClr val="477AB1"/>
              </a:buClr>
              <a:buNone/>
            </a:pPr>
            <a:r>
              <a:rPr lang="en-US" altLang="zh-CN" sz="4000" dirty="0">
                <a:solidFill>
                  <a:prstClr val="black"/>
                </a:solidFill>
                <a:latin typeface="Cambria"/>
                <a:ea typeface="华文楷体" panose="02010600040101010101" pitchFamily="2" charset="-122"/>
              </a:rPr>
              <a:t>PSF</a:t>
            </a:r>
            <a:r>
              <a:rPr lang="zh-CN" altLang="en-US" sz="4000" dirty="0">
                <a:solidFill>
                  <a:prstClr val="black"/>
                </a:solidFill>
                <a:latin typeface="Cambria"/>
                <a:ea typeface="华文楷体" panose="02010600040101010101" pitchFamily="2" charset="-122"/>
              </a:rPr>
              <a:t>：</a:t>
            </a:r>
            <a:r>
              <a:rPr lang="en-US" altLang="zh-CN" sz="4000" dirty="0">
                <a:solidFill>
                  <a:prstClr val="black"/>
                </a:solidFill>
                <a:latin typeface="Cambria"/>
                <a:ea typeface="华文楷体" panose="02010600040101010101" pitchFamily="2" charset="-122"/>
              </a:rPr>
              <a:t>0.22°                                                     0.30°                                                   0.15°</a:t>
            </a:r>
          </a:p>
          <a:p>
            <a:pPr marL="0" indent="0" defTabSz="1828800">
              <a:lnSpc>
                <a:spcPct val="100000"/>
              </a:lnSpc>
              <a:buClr>
                <a:srgbClr val="477AB1"/>
              </a:buClr>
              <a:buNone/>
            </a:pPr>
            <a:r>
              <a:rPr lang="en-US" altLang="zh-CN" sz="4000" dirty="0">
                <a:solidFill>
                  <a:prstClr val="black"/>
                </a:solidFill>
                <a:latin typeface="Cambria"/>
                <a:ea typeface="华文楷体" panose="02010600040101010101" pitchFamily="2" charset="-122"/>
              </a:rPr>
              <a:t>Pointing accuracy</a:t>
            </a:r>
            <a:r>
              <a:rPr lang="zh-CN" altLang="en-US" sz="4000" dirty="0">
                <a:solidFill>
                  <a:prstClr val="black"/>
                </a:solidFill>
                <a:latin typeface="Cambria"/>
                <a:ea typeface="华文楷体" panose="02010600040101010101" pitchFamily="2" charset="-122"/>
              </a:rPr>
              <a:t>：</a:t>
            </a:r>
            <a:r>
              <a:rPr lang="en-US" altLang="zh-CN" sz="4000" dirty="0">
                <a:solidFill>
                  <a:prstClr val="black"/>
                </a:solidFill>
                <a:latin typeface="Cambria"/>
                <a:ea typeface="华文楷体" panose="02010600040101010101" pitchFamily="2" charset="-122"/>
              </a:rPr>
              <a:t>0.01°</a:t>
            </a:r>
            <a:endParaRPr lang="zh-CN" altLang="en-US" sz="4000" dirty="0">
              <a:solidFill>
                <a:prstClr val="black"/>
              </a:solidFill>
              <a:latin typeface="Cambria"/>
              <a:ea typeface="华文楷体" panose="02010600040101010101" pitchFamily="2" charset="-122"/>
            </a:endParaRPr>
          </a:p>
        </p:txBody>
      </p:sp>
      <p:grpSp>
        <p:nvGrpSpPr>
          <p:cNvPr id="7" name="组合 6">
            <a:extLst>
              <a:ext uri="{FF2B5EF4-FFF2-40B4-BE49-F238E27FC236}">
                <a16:creationId xmlns:a16="http://schemas.microsoft.com/office/drawing/2014/main" id="{04047601-8CE3-485E-B8F8-F912216036C6}"/>
              </a:ext>
            </a:extLst>
          </p:cNvPr>
          <p:cNvGrpSpPr/>
          <p:nvPr/>
        </p:nvGrpSpPr>
        <p:grpSpPr>
          <a:xfrm>
            <a:off x="1822848" y="7860121"/>
            <a:ext cx="19570640" cy="5859474"/>
            <a:chOff x="911424" y="3930060"/>
            <a:chExt cx="9785320" cy="2929737"/>
          </a:xfrm>
        </p:grpSpPr>
        <p:pic>
          <p:nvPicPr>
            <p:cNvPr id="3" name="图片 2">
              <a:extLst>
                <a:ext uri="{FF2B5EF4-FFF2-40B4-BE49-F238E27FC236}">
                  <a16:creationId xmlns:a16="http://schemas.microsoft.com/office/drawing/2014/main" id="{1F6BF8DE-095E-4C46-BFFF-DFD5448E177C}"/>
                </a:ext>
              </a:extLst>
            </p:cNvPr>
            <p:cNvPicPr>
              <a:picLocks noChangeAspect="1"/>
            </p:cNvPicPr>
            <p:nvPr/>
          </p:nvPicPr>
          <p:blipFill>
            <a:blip r:embed="rId6"/>
            <a:stretch>
              <a:fillRect/>
            </a:stretch>
          </p:blipFill>
          <p:spPr>
            <a:xfrm>
              <a:off x="911424" y="3930060"/>
              <a:ext cx="9785320" cy="2929737"/>
            </a:xfrm>
            <a:prstGeom prst="rect">
              <a:avLst/>
            </a:prstGeom>
          </p:spPr>
        </p:pic>
        <p:sp>
          <p:nvSpPr>
            <p:cNvPr id="27" name="椭圆 26">
              <a:extLst>
                <a:ext uri="{FF2B5EF4-FFF2-40B4-BE49-F238E27FC236}">
                  <a16:creationId xmlns:a16="http://schemas.microsoft.com/office/drawing/2014/main" id="{585A3EB7-0C17-49A8-B817-66AEF64CB3BF}"/>
                </a:ext>
              </a:extLst>
            </p:cNvPr>
            <p:cNvSpPr>
              <a:spLocks noChangeAspect="1"/>
            </p:cNvSpPr>
            <p:nvPr/>
          </p:nvSpPr>
          <p:spPr>
            <a:xfrm>
              <a:off x="9944994" y="5894795"/>
              <a:ext cx="315071" cy="310542"/>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
          <p:nvSpPr>
            <p:cNvPr id="28" name="椭圆 27">
              <a:extLst>
                <a:ext uri="{FF2B5EF4-FFF2-40B4-BE49-F238E27FC236}">
                  <a16:creationId xmlns:a16="http://schemas.microsoft.com/office/drawing/2014/main" id="{CB89D501-8546-42BF-8BEA-8FB22C81C70A}"/>
                </a:ext>
              </a:extLst>
            </p:cNvPr>
            <p:cNvSpPr>
              <a:spLocks noChangeAspect="1"/>
            </p:cNvSpPr>
            <p:nvPr/>
          </p:nvSpPr>
          <p:spPr>
            <a:xfrm>
              <a:off x="6539913" y="5652212"/>
              <a:ext cx="586227" cy="577800"/>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
          <p:nvSpPr>
            <p:cNvPr id="29" name="椭圆 28">
              <a:extLst>
                <a:ext uri="{FF2B5EF4-FFF2-40B4-BE49-F238E27FC236}">
                  <a16:creationId xmlns:a16="http://schemas.microsoft.com/office/drawing/2014/main" id="{8022BA5F-D114-4057-97D0-CAE399304F52}"/>
                </a:ext>
              </a:extLst>
            </p:cNvPr>
            <p:cNvSpPr>
              <a:spLocks noChangeAspect="1"/>
            </p:cNvSpPr>
            <p:nvPr/>
          </p:nvSpPr>
          <p:spPr>
            <a:xfrm>
              <a:off x="1376227" y="5805264"/>
              <a:ext cx="438349" cy="43204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1200" kern="1200" dirty="0">
                <a:solidFill>
                  <a:prstClr val="white"/>
                </a:solidFill>
                <a:latin typeface="Cambria"/>
                <a:ea typeface="华文楷体" panose="02010600040101010101" pitchFamily="2" charset="-122"/>
              </a:endParaRPr>
            </a:p>
          </p:txBody>
        </p:sp>
        <p:sp>
          <p:nvSpPr>
            <p:cNvPr id="33" name="椭圆 32">
              <a:extLst>
                <a:ext uri="{FF2B5EF4-FFF2-40B4-BE49-F238E27FC236}">
                  <a16:creationId xmlns:a16="http://schemas.microsoft.com/office/drawing/2014/main" id="{45A067B0-EAF5-4106-9ADB-BFD1735D66A6}"/>
                </a:ext>
              </a:extLst>
            </p:cNvPr>
            <p:cNvSpPr>
              <a:spLocks noChangeAspect="1"/>
            </p:cNvSpPr>
            <p:nvPr/>
          </p:nvSpPr>
          <p:spPr>
            <a:xfrm>
              <a:off x="3503712" y="5976000"/>
              <a:ext cx="265123" cy="261312"/>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
          <p:nvSpPr>
            <p:cNvPr id="5" name="文本框 4">
              <a:extLst>
                <a:ext uri="{FF2B5EF4-FFF2-40B4-BE49-F238E27FC236}">
                  <a16:creationId xmlns:a16="http://schemas.microsoft.com/office/drawing/2014/main" id="{695835EB-CD84-455C-9A08-6BAD77416053}"/>
                </a:ext>
              </a:extLst>
            </p:cNvPr>
            <p:cNvSpPr txBox="1"/>
            <p:nvPr/>
          </p:nvSpPr>
          <p:spPr>
            <a:xfrm>
              <a:off x="9911893" y="5941112"/>
              <a:ext cx="276679" cy="184666"/>
            </a:xfrm>
            <a:prstGeom prst="rect">
              <a:avLst/>
            </a:prstGeom>
            <a:noFill/>
          </p:spPr>
          <p:txBody>
            <a:bodyPr wrap="none" rtlCol="0">
              <a:spAutoFit/>
            </a:bodyPr>
            <a:lstStyle/>
            <a:p>
              <a:pPr defTabSz="1828800" hangingPunct="1">
                <a:lnSpc>
                  <a:spcPct val="100000"/>
                </a:lnSpc>
                <a:spcBef>
                  <a:spcPts val="0"/>
                </a:spcBef>
              </a:pPr>
              <a:r>
                <a:rPr lang="en-US" altLang="zh-CN" sz="1800" kern="1200" dirty="0">
                  <a:solidFill>
                    <a:prstClr val="white"/>
                  </a:solidFill>
                  <a:latin typeface="Cambria"/>
                  <a:ea typeface="华文楷体" panose="02010600040101010101" pitchFamily="2" charset="-122"/>
                </a:rPr>
                <a:t>PSF</a:t>
              </a:r>
              <a:endParaRPr lang="zh-CN" altLang="en-US" sz="1800" kern="1200" dirty="0">
                <a:solidFill>
                  <a:prstClr val="white"/>
                </a:solidFill>
                <a:latin typeface="Cambria"/>
                <a:ea typeface="华文楷体" panose="02010600040101010101" pitchFamily="2" charset="-122"/>
              </a:endParaRPr>
            </a:p>
          </p:txBody>
        </p:sp>
        <p:sp>
          <p:nvSpPr>
            <p:cNvPr id="35" name="文本框 34">
              <a:extLst>
                <a:ext uri="{FF2B5EF4-FFF2-40B4-BE49-F238E27FC236}">
                  <a16:creationId xmlns:a16="http://schemas.microsoft.com/office/drawing/2014/main" id="{247C7F33-407A-40DC-9B0A-09D679EDDD63}"/>
                </a:ext>
              </a:extLst>
            </p:cNvPr>
            <p:cNvSpPr txBox="1"/>
            <p:nvPr/>
          </p:nvSpPr>
          <p:spPr>
            <a:xfrm>
              <a:off x="6657722" y="5838216"/>
              <a:ext cx="276679" cy="184666"/>
            </a:xfrm>
            <a:prstGeom prst="rect">
              <a:avLst/>
            </a:prstGeom>
            <a:noFill/>
          </p:spPr>
          <p:txBody>
            <a:bodyPr wrap="none" rtlCol="0">
              <a:spAutoFit/>
            </a:bodyPr>
            <a:lstStyle/>
            <a:p>
              <a:pPr defTabSz="1828800" hangingPunct="1">
                <a:lnSpc>
                  <a:spcPct val="100000"/>
                </a:lnSpc>
                <a:spcBef>
                  <a:spcPts val="0"/>
                </a:spcBef>
              </a:pPr>
              <a:r>
                <a:rPr lang="en-US" altLang="zh-CN" sz="1800" kern="1200" dirty="0">
                  <a:solidFill>
                    <a:prstClr val="white"/>
                  </a:solidFill>
                  <a:latin typeface="Cambria"/>
                  <a:ea typeface="华文楷体" panose="02010600040101010101" pitchFamily="2" charset="-122"/>
                </a:rPr>
                <a:t>PSF</a:t>
              </a:r>
              <a:endParaRPr lang="zh-CN" altLang="en-US" sz="1800" kern="1200" dirty="0">
                <a:solidFill>
                  <a:prstClr val="white"/>
                </a:solidFill>
                <a:latin typeface="Cambria"/>
                <a:ea typeface="华文楷体" panose="02010600040101010101" pitchFamily="2" charset="-122"/>
              </a:endParaRPr>
            </a:p>
          </p:txBody>
        </p:sp>
        <p:sp>
          <p:nvSpPr>
            <p:cNvPr id="36" name="文本框 35">
              <a:extLst>
                <a:ext uri="{FF2B5EF4-FFF2-40B4-BE49-F238E27FC236}">
                  <a16:creationId xmlns:a16="http://schemas.microsoft.com/office/drawing/2014/main" id="{358F9D1A-80D8-4B5A-AFD6-E32086894D98}"/>
                </a:ext>
              </a:extLst>
            </p:cNvPr>
            <p:cNvSpPr txBox="1"/>
            <p:nvPr/>
          </p:nvSpPr>
          <p:spPr>
            <a:xfrm>
              <a:off x="3460186" y="5998854"/>
              <a:ext cx="276679" cy="184666"/>
            </a:xfrm>
            <a:prstGeom prst="rect">
              <a:avLst/>
            </a:prstGeom>
            <a:noFill/>
          </p:spPr>
          <p:txBody>
            <a:bodyPr wrap="none" rtlCol="0">
              <a:spAutoFit/>
            </a:bodyPr>
            <a:lstStyle/>
            <a:p>
              <a:pPr defTabSz="1828800" hangingPunct="1">
                <a:lnSpc>
                  <a:spcPct val="100000"/>
                </a:lnSpc>
                <a:spcBef>
                  <a:spcPts val="0"/>
                </a:spcBef>
              </a:pPr>
              <a:r>
                <a:rPr lang="en-US" altLang="zh-CN" sz="1800" kern="1200" dirty="0">
                  <a:solidFill>
                    <a:prstClr val="white"/>
                  </a:solidFill>
                  <a:latin typeface="Cambria"/>
                  <a:ea typeface="华文楷体" panose="02010600040101010101" pitchFamily="2" charset="-122"/>
                </a:rPr>
                <a:t>PSF</a:t>
              </a:r>
              <a:endParaRPr lang="zh-CN" altLang="en-US" sz="1800" kern="1200" dirty="0">
                <a:solidFill>
                  <a:prstClr val="white"/>
                </a:solidFill>
                <a:latin typeface="Cambria"/>
                <a:ea typeface="华文楷体" panose="02010600040101010101" pitchFamily="2" charset="-122"/>
              </a:endParaRPr>
            </a:p>
          </p:txBody>
        </p:sp>
        <p:sp>
          <p:nvSpPr>
            <p:cNvPr id="46" name="文本框 45">
              <a:extLst>
                <a:ext uri="{FF2B5EF4-FFF2-40B4-BE49-F238E27FC236}">
                  <a16:creationId xmlns:a16="http://schemas.microsoft.com/office/drawing/2014/main" id="{959F3D11-D9BF-443B-89D8-96CBE524510D}"/>
                </a:ext>
              </a:extLst>
            </p:cNvPr>
            <p:cNvSpPr txBox="1"/>
            <p:nvPr/>
          </p:nvSpPr>
          <p:spPr>
            <a:xfrm>
              <a:off x="1407242" y="5916328"/>
              <a:ext cx="276679" cy="184666"/>
            </a:xfrm>
            <a:prstGeom prst="rect">
              <a:avLst/>
            </a:prstGeom>
            <a:noFill/>
          </p:spPr>
          <p:txBody>
            <a:bodyPr wrap="none" rtlCol="0">
              <a:spAutoFit/>
            </a:bodyPr>
            <a:lstStyle/>
            <a:p>
              <a:pPr defTabSz="1828800" hangingPunct="1">
                <a:lnSpc>
                  <a:spcPct val="100000"/>
                </a:lnSpc>
                <a:spcBef>
                  <a:spcPts val="0"/>
                </a:spcBef>
              </a:pPr>
              <a:r>
                <a:rPr lang="en-US" altLang="zh-CN" sz="1800" kern="1200" dirty="0">
                  <a:solidFill>
                    <a:prstClr val="white"/>
                  </a:solidFill>
                  <a:latin typeface="Cambria"/>
                  <a:ea typeface="华文楷体" panose="02010600040101010101" pitchFamily="2" charset="-122"/>
                </a:rPr>
                <a:t>PSF</a:t>
              </a:r>
              <a:endParaRPr lang="zh-CN" altLang="en-US" sz="1800" kern="1200" dirty="0">
                <a:solidFill>
                  <a:prstClr val="white"/>
                </a:solidFill>
                <a:latin typeface="Cambria"/>
                <a:ea typeface="华文楷体" panose="02010600040101010101" pitchFamily="2" charset="-122"/>
              </a:endParaRPr>
            </a:p>
          </p:txBody>
        </p:sp>
      </p:grpSp>
    </p:spTree>
    <p:extLst>
      <p:ext uri="{BB962C8B-B14F-4D97-AF65-F5344CB8AC3E}">
        <p14:creationId xmlns:p14="http://schemas.microsoft.com/office/powerpoint/2010/main" val="11069781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AC57204-3380-46F5-886D-EC3BA725F081}"/>
              </a:ext>
            </a:extLst>
          </p:cNvPr>
          <p:cNvSpPr>
            <a:spLocks noGrp="1"/>
          </p:cNvSpPr>
          <p:nvPr>
            <p:ph type="title"/>
          </p:nvPr>
        </p:nvSpPr>
        <p:spPr>
          <a:xfrm>
            <a:off x="3801836" y="671890"/>
            <a:ext cx="19378320" cy="1593816"/>
          </a:xfrm>
        </p:spPr>
        <p:txBody>
          <a:bodyPr>
            <a:normAutofit fontScale="90000"/>
          </a:bodyPr>
          <a:lstStyle/>
          <a:p>
            <a:pPr algn="r"/>
            <a:r>
              <a:rPr lang="en-US" altLang="zh-CN" sz="8000" b="1" dirty="0">
                <a:solidFill>
                  <a:srgbClr val="FF0000"/>
                </a:solidFill>
              </a:rPr>
              <a:t>standard Candle &amp; Extreme Accelerator </a:t>
            </a:r>
            <a:br>
              <a:rPr lang="en-US" altLang="zh-CN" dirty="0">
                <a:solidFill>
                  <a:srgbClr val="001B36"/>
                </a:solidFill>
              </a:rPr>
            </a:br>
            <a:r>
              <a:rPr lang="en-US" altLang="zh-CN" sz="3600" b="1" dirty="0"/>
              <a:t>LHAASO Coll.</a:t>
            </a:r>
            <a:r>
              <a:rPr lang="en-US" altLang="zh-CN" sz="3600" dirty="0"/>
              <a:t>, </a:t>
            </a:r>
            <a:r>
              <a:rPr lang="en-US" altLang="zh-CN" sz="4000" b="1" i="1" dirty="0"/>
              <a:t>Science</a:t>
            </a:r>
            <a:r>
              <a:rPr lang="en-US" altLang="zh-CN" sz="3600" dirty="0"/>
              <a:t>, 373, 425 (2021)</a:t>
            </a:r>
            <a:endParaRPr lang="zh-CN" altLang="en-US" dirty="0"/>
          </a:p>
        </p:txBody>
      </p:sp>
      <p:sp>
        <p:nvSpPr>
          <p:cNvPr id="4" name="内容占位符 2">
            <a:extLst>
              <a:ext uri="{FF2B5EF4-FFF2-40B4-BE49-F238E27FC236}">
                <a16:creationId xmlns:a16="http://schemas.microsoft.com/office/drawing/2014/main" id="{DB90C6C3-2A63-467D-B744-3AC4960F7949}"/>
              </a:ext>
            </a:extLst>
          </p:cNvPr>
          <p:cNvSpPr txBox="1">
            <a:spLocks/>
          </p:cNvSpPr>
          <p:nvPr/>
        </p:nvSpPr>
        <p:spPr>
          <a:xfrm>
            <a:off x="609129" y="3041696"/>
            <a:ext cx="10463722" cy="9288912"/>
          </a:xfrm>
          <a:prstGeom prst="rect">
            <a:avLst/>
          </a:prstGeom>
        </p:spPr>
        <p:txBody>
          <a:bodyPr vert="horz" rtlCol="0">
            <a:normAutofit/>
          </a:bodyPr>
          <a:lstStyle>
            <a:lvl1pPr marL="342900" indent="-342900" algn="l" rtl="0" eaLnBrk="1" latinLnBrk="0" hangingPunct="1">
              <a:spcBef>
                <a:spcPct val="20000"/>
              </a:spcBef>
              <a:buClr>
                <a:schemeClr val="accent1"/>
              </a:buClr>
              <a:buSzPct val="5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accent2"/>
              </a:buClr>
              <a:buSzPct val="50000"/>
              <a:buFont typeface="Wingdings 2"/>
              <a:buChar char="³"/>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accent3"/>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accent5"/>
              </a:buClr>
              <a:buSzPct val="45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accent6"/>
              </a:buClr>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a:lstStyle>
          <a:p>
            <a:pPr marL="685800" indent="-685800" defTabSz="1828800">
              <a:lnSpc>
                <a:spcPct val="100000"/>
              </a:lnSpc>
              <a:buClr>
                <a:srgbClr val="477AB1"/>
              </a:buClr>
            </a:pPr>
            <a:r>
              <a:rPr lang="en-US" altLang="zh-CN" sz="5600" b="1" dirty="0">
                <a:solidFill>
                  <a:prstClr val="black"/>
                </a:solidFill>
                <a:latin typeface="Cambria"/>
                <a:ea typeface="华文楷体" panose="02010600040101010101" pitchFamily="2" charset="-122"/>
              </a:rPr>
              <a:t>LHAASO:</a:t>
            </a:r>
          </a:p>
          <a:p>
            <a:pPr marL="685800" indent="-685800" defTabSz="1828800">
              <a:lnSpc>
                <a:spcPct val="100000"/>
              </a:lnSpc>
              <a:buClr>
                <a:srgbClr val="477AB1"/>
              </a:buClr>
              <a:buFont typeface="Wingdings" panose="05000000000000000000" pitchFamily="2" charset="2"/>
              <a:buChar char="Ø"/>
            </a:pPr>
            <a:r>
              <a:rPr lang="en-US" altLang="zh-CN" sz="4800" b="1" dirty="0">
                <a:solidFill>
                  <a:prstClr val="black"/>
                </a:solidFill>
                <a:latin typeface="Cambria"/>
                <a:ea typeface="华文楷体" panose="02010600040101010101" pitchFamily="2" charset="-122"/>
              </a:rPr>
              <a:t>Covering 3.5 decades of energy</a:t>
            </a:r>
          </a:p>
          <a:p>
            <a:pPr marL="685800" indent="-685800" defTabSz="1828800">
              <a:lnSpc>
                <a:spcPct val="100000"/>
              </a:lnSpc>
              <a:buClr>
                <a:srgbClr val="477AB1"/>
              </a:buClr>
              <a:buFont typeface="Wingdings" panose="05000000000000000000" pitchFamily="2" charset="2"/>
              <a:buChar char="Ø"/>
            </a:pPr>
            <a:r>
              <a:rPr lang="en-US" altLang="zh-CN" sz="4800" b="1" dirty="0">
                <a:solidFill>
                  <a:prstClr val="black"/>
                </a:solidFill>
                <a:latin typeface="Cambria"/>
                <a:ea typeface="华文楷体" panose="02010600040101010101" pitchFamily="2" charset="-122"/>
              </a:rPr>
              <a:t>Agreeing with others</a:t>
            </a:r>
          </a:p>
          <a:p>
            <a:pPr marL="685800" indent="-685800" defTabSz="1828800">
              <a:lnSpc>
                <a:spcPct val="100000"/>
              </a:lnSpc>
              <a:buClr>
                <a:srgbClr val="477AB1"/>
              </a:buClr>
              <a:buFont typeface="Wingdings" panose="05000000000000000000" pitchFamily="2" charset="2"/>
              <a:buChar char="Ø"/>
            </a:pPr>
            <a:endParaRPr lang="en-US" altLang="zh-CN" sz="4800" b="1" dirty="0">
              <a:solidFill>
                <a:prstClr val="black"/>
              </a:solidFill>
              <a:latin typeface="Cambria"/>
              <a:ea typeface="华文楷体" panose="02010600040101010101" pitchFamily="2" charset="-122"/>
            </a:endParaRPr>
          </a:p>
          <a:p>
            <a:pPr marL="685800" indent="-685800" defTabSz="1828800">
              <a:lnSpc>
                <a:spcPct val="100000"/>
              </a:lnSpc>
              <a:buClr>
                <a:srgbClr val="477AB1"/>
              </a:buClr>
            </a:pPr>
            <a:r>
              <a:rPr lang="en-US" altLang="zh-CN" sz="5600" b="1" dirty="0">
                <a:solidFill>
                  <a:srgbClr val="0070C0"/>
                </a:solidFill>
                <a:latin typeface="Cambria"/>
                <a:ea typeface="华文楷体" panose="02010600040101010101" pitchFamily="2" charset="-122"/>
              </a:rPr>
              <a:t>Extreme Electron </a:t>
            </a:r>
            <a:r>
              <a:rPr lang="en-US" altLang="zh-CN" sz="5600" b="1" dirty="0" err="1">
                <a:solidFill>
                  <a:srgbClr val="0070C0"/>
                </a:solidFill>
                <a:latin typeface="Cambria"/>
                <a:ea typeface="华文楷体" panose="02010600040101010101" pitchFamily="2" charset="-122"/>
              </a:rPr>
              <a:t>Acelerator</a:t>
            </a:r>
            <a:endParaRPr lang="en-US" altLang="zh-CN" sz="4800" b="1" dirty="0">
              <a:solidFill>
                <a:srgbClr val="0070C0"/>
              </a:solidFill>
              <a:latin typeface="Cambria"/>
              <a:ea typeface="华文楷体" panose="02010600040101010101" pitchFamily="2" charset="-122"/>
            </a:endParaRPr>
          </a:p>
          <a:p>
            <a:pPr marL="685800" indent="-685800" defTabSz="1828800">
              <a:lnSpc>
                <a:spcPct val="100000"/>
              </a:lnSpc>
              <a:buClr>
                <a:srgbClr val="477AB1"/>
              </a:buClr>
              <a:buFont typeface="Wingdings" panose="05000000000000000000" pitchFamily="2" charset="2"/>
              <a:buChar char="Ø"/>
            </a:pPr>
            <a:r>
              <a:rPr lang="en-US" altLang="zh-CN" sz="4800" b="1" dirty="0">
                <a:solidFill>
                  <a:srgbClr val="0070C0"/>
                </a:solidFill>
                <a:latin typeface="Cambria"/>
                <a:ea typeface="华文楷体" panose="02010600040101010101" pitchFamily="2" charset="-122"/>
              </a:rPr>
              <a:t>A </a:t>
            </a:r>
            <a:r>
              <a:rPr lang="en-US" altLang="zh-CN" sz="4800" b="1" dirty="0" err="1">
                <a:solidFill>
                  <a:srgbClr val="C00000"/>
                </a:solidFill>
                <a:latin typeface="Cambria"/>
                <a:ea typeface="华文楷体" panose="02010600040101010101" pitchFamily="2" charset="-122"/>
              </a:rPr>
              <a:t>PeVatron</a:t>
            </a:r>
            <a:r>
              <a:rPr lang="en-US" altLang="zh-CN" sz="4800" b="1" dirty="0">
                <a:solidFill>
                  <a:srgbClr val="0070C0"/>
                </a:solidFill>
                <a:latin typeface="Cambria"/>
                <a:ea typeface="华文楷体" panose="02010600040101010101" pitchFamily="2" charset="-122"/>
              </a:rPr>
              <a:t> without ambiguity  </a:t>
            </a:r>
          </a:p>
          <a:p>
            <a:pPr marL="685800" indent="-685800" defTabSz="1828800">
              <a:lnSpc>
                <a:spcPct val="100000"/>
              </a:lnSpc>
              <a:buClr>
                <a:srgbClr val="477AB1"/>
              </a:buClr>
              <a:buFont typeface="Wingdings" panose="05000000000000000000" pitchFamily="2" charset="2"/>
              <a:buChar char="Ø"/>
            </a:pPr>
            <a:r>
              <a:rPr lang="en-US" altLang="zh-CN" sz="4800" b="1" dirty="0">
                <a:solidFill>
                  <a:srgbClr val="0070C0"/>
                </a:solidFill>
                <a:latin typeface="Cambria"/>
                <a:ea typeface="华文楷体" panose="02010600040101010101" pitchFamily="2" charset="-122"/>
              </a:rPr>
              <a:t>Clear </a:t>
            </a:r>
            <a:r>
              <a:rPr lang="en-US" altLang="zh-CN" sz="4800" b="1" dirty="0">
                <a:solidFill>
                  <a:srgbClr val="C00000"/>
                </a:solidFill>
                <a:latin typeface="Cambria"/>
                <a:ea typeface="华文楷体" panose="02010600040101010101" pitchFamily="2" charset="-122"/>
              </a:rPr>
              <a:t>origin</a:t>
            </a:r>
            <a:r>
              <a:rPr lang="en-US" altLang="zh-CN" sz="4800" b="1" dirty="0">
                <a:solidFill>
                  <a:srgbClr val="0070C0"/>
                </a:solidFill>
                <a:latin typeface="Cambria"/>
                <a:ea typeface="华文楷体" panose="02010600040101010101" pitchFamily="2" charset="-122"/>
              </a:rPr>
              <a:t>: a well-known PWN</a:t>
            </a:r>
          </a:p>
          <a:p>
            <a:pPr marL="685800" indent="-685800" defTabSz="1828800">
              <a:lnSpc>
                <a:spcPct val="100000"/>
              </a:lnSpc>
              <a:buClr>
                <a:srgbClr val="477AB1"/>
              </a:buClr>
              <a:buFont typeface="Wingdings" panose="05000000000000000000" pitchFamily="2" charset="2"/>
              <a:buChar char="Ø"/>
            </a:pPr>
            <a:r>
              <a:rPr lang="en-US" altLang="zh-CN" sz="4800" b="1" dirty="0">
                <a:solidFill>
                  <a:srgbClr val="0070C0"/>
                </a:solidFill>
                <a:latin typeface="Cambria"/>
                <a:ea typeface="华文楷体" panose="02010600040101010101" pitchFamily="2" charset="-122"/>
              </a:rPr>
              <a:t>1.4 </a:t>
            </a:r>
            <a:r>
              <a:rPr lang="en-US" altLang="zh-CN" sz="4800" b="1" dirty="0" err="1">
                <a:solidFill>
                  <a:srgbClr val="0070C0"/>
                </a:solidFill>
                <a:latin typeface="Cambria"/>
                <a:ea typeface="华文楷体" panose="02010600040101010101" pitchFamily="2" charset="-122"/>
              </a:rPr>
              <a:t>PeV</a:t>
            </a:r>
            <a:r>
              <a:rPr lang="en-US" altLang="zh-CN" sz="4800" b="1" dirty="0">
                <a:solidFill>
                  <a:srgbClr val="0070C0"/>
                </a:solidFill>
                <a:latin typeface="Cambria"/>
                <a:ea typeface="华文楷体" panose="02010600040101010101" pitchFamily="2" charset="-122"/>
              </a:rPr>
              <a:t> photon requiring extremely high </a:t>
            </a:r>
            <a:r>
              <a:rPr lang="en-US" altLang="zh-CN" sz="4800" b="1" dirty="0">
                <a:solidFill>
                  <a:srgbClr val="C00000"/>
                </a:solidFill>
                <a:latin typeface="Cambria"/>
                <a:ea typeface="华文楷体" panose="02010600040101010101" pitchFamily="2" charset="-122"/>
              </a:rPr>
              <a:t>accelerating efficiency &gt; 26% </a:t>
            </a:r>
            <a:r>
              <a:rPr lang="en-US" altLang="zh-CN" sz="4800" b="1" dirty="0">
                <a:solidFill>
                  <a:srgbClr val="0070C0"/>
                </a:solidFill>
                <a:latin typeface="Cambria"/>
                <a:ea typeface="华文楷体" panose="02010600040101010101" pitchFamily="2" charset="-122"/>
              </a:rPr>
              <a:t> </a:t>
            </a:r>
          </a:p>
          <a:p>
            <a:pPr marL="685800" indent="-685800" defTabSz="1828800">
              <a:lnSpc>
                <a:spcPct val="100000"/>
              </a:lnSpc>
              <a:buClr>
                <a:srgbClr val="477AB1"/>
              </a:buClr>
            </a:pPr>
            <a:endParaRPr lang="en-US" altLang="zh-CN" sz="4800" b="1" dirty="0">
              <a:solidFill>
                <a:prstClr val="black"/>
              </a:solidFill>
              <a:latin typeface="Cambria"/>
              <a:ea typeface="华文楷体" panose="02010600040101010101" pitchFamily="2" charset="-122"/>
            </a:endParaRPr>
          </a:p>
        </p:txBody>
      </p:sp>
      <p:grpSp>
        <p:nvGrpSpPr>
          <p:cNvPr id="3" name="组合 2">
            <a:extLst>
              <a:ext uri="{FF2B5EF4-FFF2-40B4-BE49-F238E27FC236}">
                <a16:creationId xmlns:a16="http://schemas.microsoft.com/office/drawing/2014/main" id="{94FD99DB-DCEE-4D9A-90B0-910D7F24549E}"/>
              </a:ext>
            </a:extLst>
          </p:cNvPr>
          <p:cNvGrpSpPr/>
          <p:nvPr/>
        </p:nvGrpSpPr>
        <p:grpSpPr>
          <a:xfrm>
            <a:off x="11454566" y="3596310"/>
            <a:ext cx="11561660" cy="8703208"/>
            <a:chOff x="5211714" y="1545234"/>
            <a:chExt cx="5780830" cy="4351604"/>
          </a:xfrm>
        </p:grpSpPr>
        <p:pic>
          <p:nvPicPr>
            <p:cNvPr id="5" name="图片 4">
              <a:extLst>
                <a:ext uri="{FF2B5EF4-FFF2-40B4-BE49-F238E27FC236}">
                  <a16:creationId xmlns:a16="http://schemas.microsoft.com/office/drawing/2014/main" id="{FE2B7D1B-83E6-43FA-91B6-189B3218D9FA}"/>
                </a:ext>
              </a:extLst>
            </p:cNvPr>
            <p:cNvPicPr>
              <a:picLocks noChangeAspect="1"/>
            </p:cNvPicPr>
            <p:nvPr/>
          </p:nvPicPr>
          <p:blipFill>
            <a:blip r:embed="rId2"/>
            <a:stretch>
              <a:fillRect/>
            </a:stretch>
          </p:blipFill>
          <p:spPr>
            <a:xfrm>
              <a:off x="5211714" y="1545234"/>
              <a:ext cx="5780830" cy="4351604"/>
            </a:xfrm>
            <a:prstGeom prst="rect">
              <a:avLst/>
            </a:prstGeom>
          </p:spPr>
        </p:pic>
        <p:sp>
          <p:nvSpPr>
            <p:cNvPr id="6" name="圆角矩形 4">
              <a:extLst>
                <a:ext uri="{FF2B5EF4-FFF2-40B4-BE49-F238E27FC236}">
                  <a16:creationId xmlns:a16="http://schemas.microsoft.com/office/drawing/2014/main" id="{9CD29C12-B153-45FE-A53B-EFDB30A61F49}"/>
                </a:ext>
              </a:extLst>
            </p:cNvPr>
            <p:cNvSpPr/>
            <p:nvPr/>
          </p:nvSpPr>
          <p:spPr>
            <a:xfrm>
              <a:off x="8328248" y="1640097"/>
              <a:ext cx="2473439" cy="3868746"/>
            </a:xfrm>
            <a:prstGeom prst="roundRect">
              <a:avLst>
                <a:gd name="adj" fmla="val 2460"/>
              </a:avLst>
            </a:prstGeom>
            <a:solidFill>
              <a:srgbClr val="FF00FF">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1828800" hangingPunct="1">
                <a:lnSpc>
                  <a:spcPct val="100000"/>
                </a:lnSpc>
                <a:spcBef>
                  <a:spcPts val="0"/>
                </a:spcBef>
              </a:pPr>
              <a:endParaRPr lang="en-US" altLang="zh-CN" sz="3600" kern="1200" noProof="1">
                <a:solidFill>
                  <a:srgbClr val="7030A0"/>
                </a:solidFill>
                <a:latin typeface="Cambria"/>
                <a:ea typeface="华文楷体" panose="02010600040101010101" pitchFamily="2" charset="-122"/>
              </a:endParaRPr>
            </a:p>
            <a:p>
              <a:pPr defTabSz="1828800" hangingPunct="1">
                <a:lnSpc>
                  <a:spcPct val="100000"/>
                </a:lnSpc>
                <a:spcBef>
                  <a:spcPts val="0"/>
                </a:spcBef>
              </a:pPr>
              <a:endParaRPr lang="en-US" altLang="zh-CN" sz="3600" kern="1200" noProof="1">
                <a:solidFill>
                  <a:srgbClr val="7030A0"/>
                </a:solidFill>
                <a:latin typeface="Cambria"/>
                <a:ea typeface="华文楷体" panose="02010600040101010101" pitchFamily="2" charset="-122"/>
              </a:endParaRPr>
            </a:p>
            <a:p>
              <a:pPr defTabSz="1828800" hangingPunct="1">
                <a:lnSpc>
                  <a:spcPct val="100000"/>
                </a:lnSpc>
                <a:spcBef>
                  <a:spcPts val="0"/>
                </a:spcBef>
              </a:pPr>
              <a:r>
                <a:rPr lang="en-US" altLang="zh-CN" sz="3600" kern="1200" noProof="1">
                  <a:solidFill>
                    <a:srgbClr val="7030A0"/>
                  </a:solidFill>
                  <a:latin typeface="Cambria"/>
                  <a:ea typeface="华文楷体" panose="02010600040101010101" pitchFamily="2" charset="-122"/>
                </a:rPr>
                <a:t>KM2A</a:t>
              </a:r>
              <a:endParaRPr lang="zh-CN" altLang="en-US" sz="3600" kern="1200" noProof="1">
                <a:solidFill>
                  <a:srgbClr val="7030A0"/>
                </a:solidFill>
                <a:latin typeface="Cambria"/>
                <a:ea typeface="华文楷体" panose="02010600040101010101" pitchFamily="2" charset="-122"/>
              </a:endParaRPr>
            </a:p>
          </p:txBody>
        </p:sp>
        <p:sp>
          <p:nvSpPr>
            <p:cNvPr id="7" name="圆角矩形 4">
              <a:extLst>
                <a:ext uri="{FF2B5EF4-FFF2-40B4-BE49-F238E27FC236}">
                  <a16:creationId xmlns:a16="http://schemas.microsoft.com/office/drawing/2014/main" id="{3970230F-D4EF-4101-B523-3FF50FF3F0F1}"/>
                </a:ext>
              </a:extLst>
            </p:cNvPr>
            <p:cNvSpPr/>
            <p:nvPr/>
          </p:nvSpPr>
          <p:spPr>
            <a:xfrm>
              <a:off x="6960096" y="1640097"/>
              <a:ext cx="1445056" cy="3868746"/>
            </a:xfrm>
            <a:prstGeom prst="roundRect">
              <a:avLst>
                <a:gd name="adj" fmla="val 2460"/>
              </a:avLst>
            </a:prstGeom>
            <a:solidFill>
              <a:srgbClr val="00B050">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r" defTabSz="1828800" hangingPunct="1">
                <a:lnSpc>
                  <a:spcPct val="100000"/>
                </a:lnSpc>
                <a:spcBef>
                  <a:spcPts val="0"/>
                </a:spcBef>
              </a:pPr>
              <a:endParaRPr lang="en-US" altLang="zh-CN" sz="3600" kern="1200" noProof="1">
                <a:solidFill>
                  <a:srgbClr val="7030A0"/>
                </a:solidFill>
                <a:latin typeface="Cambria"/>
                <a:ea typeface="华文楷体" panose="02010600040101010101" pitchFamily="2" charset="-122"/>
              </a:endParaRPr>
            </a:p>
            <a:p>
              <a:pPr algn="r" defTabSz="1828800" hangingPunct="1">
                <a:lnSpc>
                  <a:spcPct val="100000"/>
                </a:lnSpc>
                <a:spcBef>
                  <a:spcPts val="0"/>
                </a:spcBef>
              </a:pPr>
              <a:endParaRPr lang="en-US" altLang="zh-CN" sz="3600" kern="1200" noProof="1">
                <a:solidFill>
                  <a:srgbClr val="7030A0"/>
                </a:solidFill>
                <a:latin typeface="Cambria"/>
                <a:ea typeface="华文楷体" panose="02010600040101010101" pitchFamily="2" charset="-122"/>
              </a:endParaRPr>
            </a:p>
            <a:p>
              <a:pPr algn="r" defTabSz="1828800" hangingPunct="1">
                <a:lnSpc>
                  <a:spcPct val="100000"/>
                </a:lnSpc>
                <a:spcBef>
                  <a:spcPts val="0"/>
                </a:spcBef>
              </a:pPr>
              <a:r>
                <a:rPr lang="en-US" altLang="zh-CN" sz="3600" kern="1200" noProof="1">
                  <a:solidFill>
                    <a:srgbClr val="7030A0"/>
                  </a:solidFill>
                  <a:latin typeface="Cambria"/>
                  <a:ea typeface="华文楷体" panose="02010600040101010101" pitchFamily="2" charset="-122"/>
                </a:rPr>
                <a:t>WCDA</a:t>
              </a:r>
              <a:endParaRPr lang="zh-CN" altLang="en-US" sz="3600" kern="1200" noProof="1">
                <a:solidFill>
                  <a:srgbClr val="7030A0"/>
                </a:solidFill>
                <a:latin typeface="Cambria"/>
                <a:ea typeface="华文楷体" panose="02010600040101010101" pitchFamily="2" charset="-122"/>
              </a:endParaRPr>
            </a:p>
          </p:txBody>
        </p:sp>
      </p:grpSp>
      <p:sp>
        <p:nvSpPr>
          <p:cNvPr id="8" name="爆炸形: 8 pt  7">
            <a:extLst>
              <a:ext uri="{FF2B5EF4-FFF2-40B4-BE49-F238E27FC236}">
                <a16:creationId xmlns:a16="http://schemas.microsoft.com/office/drawing/2014/main" id="{42A37EF0-F8A8-4F64-9551-7E79D4BEB2FB}"/>
              </a:ext>
            </a:extLst>
          </p:cNvPr>
          <p:cNvSpPr/>
          <p:nvPr/>
        </p:nvSpPr>
        <p:spPr>
          <a:xfrm>
            <a:off x="20363458" y="7469410"/>
            <a:ext cx="2520280" cy="2304256"/>
          </a:xfrm>
          <a:prstGeom prst="irregularSeal1">
            <a:avLst/>
          </a:prstGeom>
          <a:noFill/>
          <a:ln>
            <a:solidFill>
              <a:srgbClr val="EC02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mbria"/>
              <a:ea typeface="华文楷体" panose="02010600040101010101" pitchFamily="2" charset="-122"/>
            </a:endParaRPr>
          </a:p>
        </p:txBody>
      </p:sp>
    </p:spTree>
    <p:extLst>
      <p:ext uri="{BB962C8B-B14F-4D97-AF65-F5344CB8AC3E}">
        <p14:creationId xmlns:p14="http://schemas.microsoft.com/office/powerpoint/2010/main" val="3185767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3618440" y="830852"/>
            <a:ext cx="10637770" cy="2011314"/>
          </a:xfrm>
        </p:spPr>
        <p:txBody>
          <a:bodyPr>
            <a:noAutofit/>
          </a:bodyPr>
          <a:lstStyle/>
          <a:p>
            <a:r>
              <a:rPr lang="en-US" altLang="zh-CN" sz="6400" b="1" dirty="0">
                <a:solidFill>
                  <a:srgbClr val="FF0000"/>
                </a:solidFill>
              </a:rPr>
              <a:t>The</a:t>
            </a:r>
            <a:r>
              <a:rPr lang="zh-CN" altLang="en-US" sz="6400" b="1" dirty="0">
                <a:solidFill>
                  <a:srgbClr val="FF0000"/>
                </a:solidFill>
              </a:rPr>
              <a:t> </a:t>
            </a:r>
            <a:r>
              <a:rPr lang="en-US" altLang="zh-CN" sz="6400" b="1" dirty="0">
                <a:solidFill>
                  <a:srgbClr val="FF0000"/>
                </a:solidFill>
              </a:rPr>
              <a:t>Most</a:t>
            </a:r>
            <a:r>
              <a:rPr lang="zh-CN" altLang="en-US" sz="6400" b="1" dirty="0">
                <a:solidFill>
                  <a:srgbClr val="FF0000"/>
                </a:solidFill>
              </a:rPr>
              <a:t> </a:t>
            </a:r>
            <a:r>
              <a:rPr lang="en-US" altLang="zh-CN" sz="6400" b="1" dirty="0">
                <a:solidFill>
                  <a:srgbClr val="FF0000"/>
                </a:solidFill>
              </a:rPr>
              <a:t>Sensitive Survey Telescope above 1 </a:t>
            </a:r>
            <a:r>
              <a:rPr lang="en-US" altLang="zh-CN" sz="6400" b="1" dirty="0" err="1">
                <a:solidFill>
                  <a:srgbClr val="FF0000"/>
                </a:solidFill>
              </a:rPr>
              <a:t>TeV</a:t>
            </a:r>
            <a:r>
              <a:rPr lang="en-US" altLang="zh-CN" sz="6400" b="1" dirty="0">
                <a:solidFill>
                  <a:srgbClr val="FF0000"/>
                </a:solidFill>
              </a:rPr>
              <a:t> </a:t>
            </a:r>
            <a:endParaRPr lang="zh-CN" altLang="en-US" sz="6400" b="1" dirty="0">
              <a:solidFill>
                <a:srgbClr val="FF0000"/>
              </a:solidFill>
            </a:endParaRPr>
          </a:p>
        </p:txBody>
      </p:sp>
      <p:sp>
        <p:nvSpPr>
          <p:cNvPr id="3" name="内容占位符 2"/>
          <p:cNvSpPr>
            <a:spLocks noGrp="1"/>
          </p:cNvSpPr>
          <p:nvPr>
            <p:ph idx="1"/>
          </p:nvPr>
        </p:nvSpPr>
        <p:spPr>
          <a:xfrm>
            <a:off x="465060" y="2924449"/>
            <a:ext cx="14325036" cy="2685754"/>
          </a:xfrm>
        </p:spPr>
        <p:txBody>
          <a:bodyPr>
            <a:normAutofit fontScale="92500"/>
          </a:bodyPr>
          <a:lstStyle/>
          <a:p>
            <a:r>
              <a:rPr lang="en-US" altLang="zh-CN" b="1" dirty="0"/>
              <a:t>Above 100 </a:t>
            </a:r>
            <a:r>
              <a:rPr lang="en-US" altLang="zh-CN" b="1" dirty="0" err="1"/>
              <a:t>TeV</a:t>
            </a:r>
            <a:r>
              <a:rPr lang="en-US" altLang="zh-CN" b="1" dirty="0"/>
              <a:t> —— new</a:t>
            </a:r>
            <a:r>
              <a:rPr lang="zh-CN" altLang="en-US" b="1" dirty="0"/>
              <a:t> </a:t>
            </a:r>
            <a:r>
              <a:rPr lang="en-US" altLang="zh-CN" b="1" dirty="0"/>
              <a:t>observational</a:t>
            </a:r>
            <a:r>
              <a:rPr lang="zh-CN" altLang="en-US" b="1" dirty="0"/>
              <a:t> </a:t>
            </a:r>
            <a:r>
              <a:rPr lang="en-US" altLang="zh-CN" b="1" dirty="0"/>
              <a:t>window</a:t>
            </a:r>
            <a:r>
              <a:rPr lang="zh-CN" altLang="en-US" b="1" dirty="0"/>
              <a:t> </a:t>
            </a:r>
            <a:r>
              <a:rPr lang="en-US" altLang="zh-CN" b="1" dirty="0"/>
              <a:t>for</a:t>
            </a:r>
            <a:r>
              <a:rPr lang="zh-CN" altLang="en-US" b="1" dirty="0"/>
              <a:t> </a:t>
            </a:r>
            <a:r>
              <a:rPr lang="en-US" altLang="zh-CN" b="1" dirty="0"/>
              <a:t>UHE</a:t>
            </a:r>
            <a:r>
              <a:rPr lang="zh-CN" altLang="en-US" b="1" dirty="0"/>
              <a:t> </a:t>
            </a:r>
            <a:r>
              <a:rPr lang="en-US" altLang="zh-CN" b="1" dirty="0"/>
              <a:t>γ-rays </a:t>
            </a:r>
          </a:p>
          <a:p>
            <a:endParaRPr lang="en-US" altLang="zh-CN" dirty="0"/>
          </a:p>
        </p:txBody>
      </p:sp>
      <p:pic>
        <p:nvPicPr>
          <p:cNvPr id="23" name="图片 22">
            <a:extLst>
              <a:ext uri="{FF2B5EF4-FFF2-40B4-BE49-F238E27FC236}">
                <a16:creationId xmlns:a16="http://schemas.microsoft.com/office/drawing/2014/main" id="{9E38B8C9-A820-4432-B8ED-EF645933B52C}"/>
              </a:ext>
            </a:extLst>
          </p:cNvPr>
          <p:cNvPicPr>
            <a:picLocks noChangeAspect="1"/>
          </p:cNvPicPr>
          <p:nvPr/>
        </p:nvPicPr>
        <p:blipFill>
          <a:blip r:embed="rId2"/>
          <a:stretch>
            <a:fillRect/>
          </a:stretch>
        </p:blipFill>
        <p:spPr>
          <a:xfrm>
            <a:off x="14790096" y="2636055"/>
            <a:ext cx="9143916" cy="4358674"/>
          </a:xfrm>
          <a:prstGeom prst="rect">
            <a:avLst/>
          </a:prstGeom>
        </p:spPr>
      </p:pic>
      <p:pic>
        <p:nvPicPr>
          <p:cNvPr id="24" name="图片 23">
            <a:extLst>
              <a:ext uri="{FF2B5EF4-FFF2-40B4-BE49-F238E27FC236}">
                <a16:creationId xmlns:a16="http://schemas.microsoft.com/office/drawing/2014/main" id="{84021372-60B1-4AFC-BA50-214EB942A820}"/>
              </a:ext>
            </a:extLst>
          </p:cNvPr>
          <p:cNvPicPr>
            <a:picLocks noChangeAspect="1"/>
          </p:cNvPicPr>
          <p:nvPr/>
        </p:nvPicPr>
        <p:blipFill>
          <a:blip r:embed="rId3"/>
          <a:stretch>
            <a:fillRect/>
          </a:stretch>
        </p:blipFill>
        <p:spPr>
          <a:xfrm>
            <a:off x="14720478" y="9892308"/>
            <a:ext cx="9077588" cy="2967720"/>
          </a:xfrm>
          <a:prstGeom prst="rect">
            <a:avLst/>
          </a:prstGeom>
        </p:spPr>
      </p:pic>
      <p:sp>
        <p:nvSpPr>
          <p:cNvPr id="25" name="矩形 24">
            <a:extLst>
              <a:ext uri="{FF2B5EF4-FFF2-40B4-BE49-F238E27FC236}">
                <a16:creationId xmlns:a16="http://schemas.microsoft.com/office/drawing/2014/main" id="{63B10D5F-7E08-45DB-98F5-C45851344226}"/>
              </a:ext>
            </a:extLst>
          </p:cNvPr>
          <p:cNvSpPr/>
          <p:nvPr/>
        </p:nvSpPr>
        <p:spPr>
          <a:xfrm>
            <a:off x="16247719" y="10855857"/>
            <a:ext cx="6653722" cy="1146468"/>
          </a:xfrm>
          <a:prstGeom prst="rect">
            <a:avLst/>
          </a:prstGeom>
        </p:spPr>
        <p:txBody>
          <a:bodyPr wrap="square">
            <a:spAutoFit/>
          </a:bodyPr>
          <a:lstStyle/>
          <a:p>
            <a:pPr marL="736600" indent="-685800" defTabSz="914400" hangingPunct="1">
              <a:lnSpc>
                <a:spcPct val="100000"/>
              </a:lnSpc>
              <a:spcBef>
                <a:spcPts val="1540"/>
              </a:spcBef>
              <a:buClr>
                <a:srgbClr val="003300"/>
              </a:buClr>
              <a:buFont typeface="Wingdings"/>
              <a:buChar char=""/>
              <a:tabLst>
                <a:tab pos="736600" algn="l"/>
              </a:tabLst>
              <a:defRPr/>
            </a:pPr>
            <a:r>
              <a:rPr lang="en-US" altLang="zh-CN" sz="2800" b="1" kern="1200" spc="-20" dirty="0">
                <a:solidFill>
                  <a:srgbClr val="0033CC"/>
                </a:solidFill>
                <a:latin typeface="微软雅黑"/>
                <a:ea typeface="宋体" pitchFamily="2" charset="-122"/>
                <a:cs typeface="微软雅黑"/>
              </a:rPr>
              <a:t>WCDA </a:t>
            </a:r>
            <a:r>
              <a:rPr lang="en-US" altLang="zh-CN" sz="2800" b="1" kern="1200" spc="-10" dirty="0">
                <a:solidFill>
                  <a:srgbClr val="0033CC"/>
                </a:solidFill>
                <a:latin typeface="微软雅黑"/>
                <a:ea typeface="宋体" pitchFamily="2" charset="-122"/>
                <a:cs typeface="微软雅黑"/>
              </a:rPr>
              <a:t>is operated with </a:t>
            </a:r>
            <a:r>
              <a:rPr lang="en-US" altLang="zh-CN" sz="2800" b="1" kern="1200" spc="-10" dirty="0">
                <a:solidFill>
                  <a:srgbClr val="FF0000"/>
                </a:solidFill>
                <a:latin typeface="微软雅黑"/>
                <a:ea typeface="宋体" pitchFamily="2" charset="-122"/>
                <a:cs typeface="微软雅黑"/>
              </a:rPr>
              <a:t>98.4% </a:t>
            </a:r>
          </a:p>
          <a:p>
            <a:pPr marL="50800" defTabSz="914400" hangingPunct="1">
              <a:lnSpc>
                <a:spcPct val="100000"/>
              </a:lnSpc>
              <a:spcBef>
                <a:spcPts val="1540"/>
              </a:spcBef>
              <a:buClr>
                <a:srgbClr val="003300"/>
              </a:buClr>
              <a:tabLst>
                <a:tab pos="736600" algn="l"/>
              </a:tabLst>
              <a:defRPr/>
            </a:pPr>
            <a:r>
              <a:rPr lang="en-US" altLang="zh-CN" sz="2800" b="1" kern="1200" spc="-10" dirty="0">
                <a:solidFill>
                  <a:srgbClr val="FF0000"/>
                </a:solidFill>
                <a:latin typeface="微软雅黑"/>
                <a:ea typeface="宋体" pitchFamily="2" charset="-122"/>
                <a:cs typeface="微软雅黑"/>
              </a:rPr>
              <a:t>         </a:t>
            </a:r>
            <a:r>
              <a:rPr lang="en-US" altLang="zh-CN" sz="2800" b="1" kern="1200" spc="-10" dirty="0">
                <a:solidFill>
                  <a:srgbClr val="0171C0"/>
                </a:solidFill>
                <a:latin typeface="微软雅黑"/>
                <a:ea typeface="宋体" pitchFamily="2" charset="-122"/>
                <a:cs typeface="微软雅黑"/>
              </a:rPr>
              <a:t>and</a:t>
            </a:r>
            <a:r>
              <a:rPr lang="en-US" altLang="zh-CN" sz="2800" b="1" kern="1200" spc="-10" dirty="0">
                <a:solidFill>
                  <a:srgbClr val="FF0000"/>
                </a:solidFill>
                <a:latin typeface="微软雅黑"/>
                <a:ea typeface="宋体" pitchFamily="2" charset="-122"/>
                <a:cs typeface="微软雅黑"/>
              </a:rPr>
              <a:t> </a:t>
            </a:r>
            <a:r>
              <a:rPr lang="en-US" altLang="zh-CN" sz="2800" b="1" kern="1200" dirty="0">
                <a:solidFill>
                  <a:srgbClr val="0033CC"/>
                </a:solidFill>
                <a:latin typeface="微软雅黑"/>
                <a:ea typeface="宋体" pitchFamily="2" charset="-122"/>
                <a:cs typeface="微软雅黑"/>
              </a:rPr>
              <a:t>event rate </a:t>
            </a:r>
            <a:r>
              <a:rPr lang="en-US" altLang="zh-CN" sz="2800" b="1" kern="1200" dirty="0">
                <a:solidFill>
                  <a:srgbClr val="FF0000"/>
                </a:solidFill>
                <a:latin typeface="微软雅黑"/>
                <a:ea typeface="宋体" pitchFamily="2" charset="-122"/>
                <a:cs typeface="微软雅黑"/>
              </a:rPr>
              <a:t>3x10</a:t>
            </a:r>
            <a:r>
              <a:rPr lang="en-US" altLang="zh-CN" sz="2800" b="1" kern="1200" baseline="21604" dirty="0">
                <a:solidFill>
                  <a:srgbClr val="FF0000"/>
                </a:solidFill>
                <a:latin typeface="微软雅黑"/>
                <a:ea typeface="宋体" pitchFamily="2" charset="-122"/>
                <a:cs typeface="微软雅黑"/>
              </a:rPr>
              <a:t>9</a:t>
            </a:r>
            <a:r>
              <a:rPr lang="en-US" altLang="zh-CN" sz="2800" b="1" kern="1200" spc="-30" baseline="21604" dirty="0">
                <a:solidFill>
                  <a:srgbClr val="FF0000"/>
                </a:solidFill>
                <a:latin typeface="微软雅黑"/>
                <a:ea typeface="宋体" pitchFamily="2" charset="-122"/>
                <a:cs typeface="微软雅黑"/>
              </a:rPr>
              <a:t> </a:t>
            </a:r>
            <a:r>
              <a:rPr lang="en-US" altLang="zh-CN" sz="2800" b="1" kern="1200" spc="-50" dirty="0">
                <a:solidFill>
                  <a:srgbClr val="0033CC"/>
                </a:solidFill>
                <a:latin typeface="微软雅黑"/>
                <a:ea typeface="宋体" pitchFamily="2" charset="-122"/>
                <a:cs typeface="微软雅黑"/>
              </a:rPr>
              <a:t>/day</a:t>
            </a:r>
          </a:p>
        </p:txBody>
      </p:sp>
      <p:pic>
        <p:nvPicPr>
          <p:cNvPr id="7" name="图片 6">
            <a:extLst>
              <a:ext uri="{FF2B5EF4-FFF2-40B4-BE49-F238E27FC236}">
                <a16:creationId xmlns:a16="http://schemas.microsoft.com/office/drawing/2014/main" id="{9778BF6C-E7D3-4EBE-B705-C477B943957E}"/>
              </a:ext>
            </a:extLst>
          </p:cNvPr>
          <p:cNvPicPr>
            <a:picLocks noChangeAspect="1"/>
          </p:cNvPicPr>
          <p:nvPr/>
        </p:nvPicPr>
        <p:blipFill>
          <a:blip r:embed="rId4"/>
          <a:stretch>
            <a:fillRect/>
          </a:stretch>
        </p:blipFill>
        <p:spPr>
          <a:xfrm>
            <a:off x="884220" y="4714506"/>
            <a:ext cx="13658129" cy="8135778"/>
          </a:xfrm>
          <a:prstGeom prst="rect">
            <a:avLst/>
          </a:prstGeom>
        </p:spPr>
      </p:pic>
      <p:pic>
        <p:nvPicPr>
          <p:cNvPr id="26" name="图片 25">
            <a:extLst>
              <a:ext uri="{FF2B5EF4-FFF2-40B4-BE49-F238E27FC236}">
                <a16:creationId xmlns:a16="http://schemas.microsoft.com/office/drawing/2014/main" id="{2DADF93C-C46D-40EB-B132-563560C01C8E}"/>
              </a:ext>
            </a:extLst>
          </p:cNvPr>
          <p:cNvPicPr>
            <a:picLocks noChangeAspect="1"/>
          </p:cNvPicPr>
          <p:nvPr/>
        </p:nvPicPr>
        <p:blipFill>
          <a:blip r:embed="rId5"/>
          <a:stretch>
            <a:fillRect/>
          </a:stretch>
        </p:blipFill>
        <p:spPr>
          <a:xfrm>
            <a:off x="14790096" y="7111694"/>
            <a:ext cx="9143916" cy="2780614"/>
          </a:xfrm>
          <a:prstGeom prst="rect">
            <a:avLst/>
          </a:prstGeom>
        </p:spPr>
      </p:pic>
      <p:sp>
        <p:nvSpPr>
          <p:cNvPr id="27" name="文本框 26">
            <a:extLst>
              <a:ext uri="{FF2B5EF4-FFF2-40B4-BE49-F238E27FC236}">
                <a16:creationId xmlns:a16="http://schemas.microsoft.com/office/drawing/2014/main" id="{FBC6880D-0035-4219-BD2C-6D66369E0E00}"/>
              </a:ext>
            </a:extLst>
          </p:cNvPr>
          <p:cNvSpPr txBox="1"/>
          <p:nvPr/>
        </p:nvSpPr>
        <p:spPr>
          <a:xfrm>
            <a:off x="16808661" y="8152990"/>
            <a:ext cx="6092780" cy="581057"/>
          </a:xfrm>
          <a:prstGeom prst="rect">
            <a:avLst/>
          </a:prstGeom>
          <a:solidFill>
            <a:schemeClr val="accent3">
              <a:lumMod val="40000"/>
              <a:lumOff val="60000"/>
            </a:schemeClr>
          </a:solidFill>
        </p:spPr>
        <p:txBody>
          <a:bodyPr wrap="square" rtlCol="0">
            <a:spAutoFit/>
          </a:bodyPr>
          <a:lstStyle/>
          <a:p>
            <a:pPr marL="0" marR="0" lvl="0" indent="0" algn="ctr" defTabSz="914400" eaLnBrk="1" fontAlgn="auto" latinLnBrk="0" hangingPunct="1">
              <a:lnSpc>
                <a:spcPct val="150000"/>
              </a:lnSpc>
              <a:spcBef>
                <a:spcPts val="0"/>
              </a:spcBef>
              <a:spcAft>
                <a:spcPts val="0"/>
              </a:spcAft>
              <a:buClrTx/>
              <a:buSzTx/>
              <a:buFontTx/>
              <a:buNone/>
              <a:tabLst/>
              <a:defRPr/>
            </a:pPr>
            <a:r>
              <a:rPr kumimoji="0" lang="en-US" altLang="zh-CN" sz="2400" b="1" i="0" u="none" strike="noStrike" kern="1200" cap="none" spc="0" normalizeH="0" baseline="0" noProof="0" dirty="0">
                <a:ln>
                  <a:noFill/>
                </a:ln>
                <a:solidFill>
                  <a:srgbClr val="0000FF"/>
                </a:solidFill>
                <a:effectLst/>
                <a:uLnTx/>
                <a:uFillTx/>
                <a:latin typeface="微软雅黑" panose="020B0503020204020204" pitchFamily="34" charset="-122"/>
                <a:ea typeface="微软雅黑" panose="020B0503020204020204" pitchFamily="34" charset="-122"/>
              </a:rPr>
              <a:t>Duty Cycle&gt;98% with failure rate&lt;2%</a:t>
            </a:r>
            <a:endParaRPr kumimoji="0" lang="zh-CN" altLang="en-US" sz="2400" b="1" i="0" u="none" strike="noStrike" kern="1200" cap="none" spc="0" normalizeH="0" baseline="0" noProof="0" dirty="0">
              <a:ln>
                <a:noFill/>
              </a:ln>
              <a:solidFill>
                <a:srgbClr val="0000FF"/>
              </a:solidFill>
              <a:effectLst/>
              <a:uLnTx/>
              <a:uFillTx/>
              <a:latin typeface="微软雅黑" panose="020B0503020204020204" pitchFamily="34" charset="-122"/>
              <a:ea typeface="微软雅黑" panose="020B0503020204020204" pitchFamily="34" charset="-122"/>
            </a:endParaRPr>
          </a:p>
        </p:txBody>
      </p:sp>
      <p:sp>
        <p:nvSpPr>
          <p:cNvPr id="28" name="标题 1">
            <a:extLst>
              <a:ext uri="{FF2B5EF4-FFF2-40B4-BE49-F238E27FC236}">
                <a16:creationId xmlns:a16="http://schemas.microsoft.com/office/drawing/2014/main" id="{B32AA305-9023-410E-B223-F47B27153C26}"/>
              </a:ext>
            </a:extLst>
          </p:cNvPr>
          <p:cNvSpPr txBox="1">
            <a:spLocks/>
          </p:cNvSpPr>
          <p:nvPr/>
        </p:nvSpPr>
        <p:spPr>
          <a:xfrm>
            <a:off x="15408747" y="1018566"/>
            <a:ext cx="8389319" cy="1635886"/>
          </a:xfrm>
          <a:prstGeom prst="rect">
            <a:avLst/>
          </a:prstGeom>
        </p:spPr>
        <p:txBody>
          <a:bodyPr vert="horz" rtlCol="0" anchor="ctr">
            <a:noAutofit/>
          </a:bodyPr>
          <a:lstStyle>
            <a:lvl1pPr algn="ctr" rtl="0" eaLnBrk="1" latinLnBrk="0" hangingPunct="1">
              <a:spcBef>
                <a:spcPct val="0"/>
              </a:spcBef>
              <a:buNone/>
              <a:defRPr kumimoji="0" sz="8800" kern="1200">
                <a:solidFill>
                  <a:schemeClr val="tx2"/>
                </a:solidFill>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a:lstStyle>
          <a:p>
            <a:pPr defTabSz="914400">
              <a:lnSpc>
                <a:spcPct val="100000"/>
              </a:lnSpc>
            </a:pPr>
            <a:r>
              <a:rPr lang="en-US" altLang="zh-CN" sz="6400" b="1" dirty="0">
                <a:solidFill>
                  <a:schemeClr val="tx2">
                    <a:lumMod val="90000"/>
                    <a:lumOff val="10000"/>
                  </a:schemeClr>
                </a:solidFill>
              </a:rPr>
              <a:t>The</a:t>
            </a:r>
            <a:r>
              <a:rPr lang="zh-CN" altLang="en-US" sz="6400" b="1" dirty="0">
                <a:solidFill>
                  <a:schemeClr val="tx2">
                    <a:lumMod val="90000"/>
                    <a:lumOff val="10000"/>
                  </a:schemeClr>
                </a:solidFill>
              </a:rPr>
              <a:t> </a:t>
            </a:r>
            <a:r>
              <a:rPr lang="en-US" altLang="zh-CN" sz="6400" b="1" dirty="0">
                <a:solidFill>
                  <a:schemeClr val="tx2">
                    <a:lumMod val="90000"/>
                    <a:lumOff val="10000"/>
                  </a:schemeClr>
                </a:solidFill>
              </a:rPr>
              <a:t>Widest </a:t>
            </a:r>
            <a:r>
              <a:rPr lang="en-US" altLang="zh-CN" sz="6400" b="1" dirty="0" err="1">
                <a:solidFill>
                  <a:schemeClr val="tx2">
                    <a:lumMod val="90000"/>
                    <a:lumOff val="10000"/>
                  </a:schemeClr>
                </a:solidFill>
              </a:rPr>
              <a:t>FoV</a:t>
            </a:r>
            <a:r>
              <a:rPr lang="en-US" altLang="zh-CN" sz="6400" b="1" dirty="0">
                <a:solidFill>
                  <a:schemeClr val="tx2">
                    <a:lumMod val="90000"/>
                    <a:lumOff val="10000"/>
                  </a:schemeClr>
                </a:solidFill>
              </a:rPr>
              <a:t> </a:t>
            </a:r>
            <a:endParaRPr lang="zh-CN" altLang="en-US" sz="6400" b="1" dirty="0">
              <a:solidFill>
                <a:schemeClr val="tx2">
                  <a:lumMod val="90000"/>
                  <a:lumOff val="10000"/>
                </a:schemeClr>
              </a:solidFill>
            </a:endParaRPr>
          </a:p>
        </p:txBody>
      </p:sp>
      <p:sp>
        <p:nvSpPr>
          <p:cNvPr id="29" name="标题 1">
            <a:extLst>
              <a:ext uri="{FF2B5EF4-FFF2-40B4-BE49-F238E27FC236}">
                <a16:creationId xmlns:a16="http://schemas.microsoft.com/office/drawing/2014/main" id="{35EA0405-6342-4D50-8B27-0248CE21DDD0}"/>
              </a:ext>
            </a:extLst>
          </p:cNvPr>
          <p:cNvSpPr txBox="1">
            <a:spLocks/>
          </p:cNvSpPr>
          <p:nvPr/>
        </p:nvSpPr>
        <p:spPr>
          <a:xfrm>
            <a:off x="5866891" y="5198526"/>
            <a:ext cx="8389319" cy="1635886"/>
          </a:xfrm>
          <a:prstGeom prst="rect">
            <a:avLst/>
          </a:prstGeom>
        </p:spPr>
        <p:txBody>
          <a:bodyPr vert="horz" rtlCol="0" anchor="ctr">
            <a:noAutofit/>
          </a:bodyPr>
          <a:lstStyle>
            <a:lvl1pPr algn="ctr" rtl="0" eaLnBrk="1" latinLnBrk="0" hangingPunct="1">
              <a:spcBef>
                <a:spcPct val="0"/>
              </a:spcBef>
              <a:buNone/>
              <a:defRPr kumimoji="0" sz="8800" kern="1200">
                <a:solidFill>
                  <a:schemeClr val="tx2"/>
                </a:solidFill>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a:lstStyle>
          <a:p>
            <a:pPr defTabSz="914400">
              <a:lnSpc>
                <a:spcPct val="100000"/>
              </a:lnSpc>
            </a:pPr>
            <a:r>
              <a:rPr lang="en-US" altLang="zh-CN" sz="3600" b="1" dirty="0">
                <a:solidFill>
                  <a:schemeClr val="tx2">
                    <a:lumMod val="90000"/>
                    <a:lumOff val="10000"/>
                  </a:schemeClr>
                </a:solidFill>
              </a:rPr>
              <a:t>Differential</a:t>
            </a:r>
            <a:r>
              <a:rPr lang="zh-CN" altLang="en-US" sz="3600" b="1" dirty="0">
                <a:solidFill>
                  <a:schemeClr val="tx2">
                    <a:lumMod val="90000"/>
                    <a:lumOff val="10000"/>
                  </a:schemeClr>
                </a:solidFill>
              </a:rPr>
              <a:t> </a:t>
            </a:r>
            <a:r>
              <a:rPr lang="en-US" altLang="zh-CN" sz="3600" b="1" dirty="0">
                <a:solidFill>
                  <a:schemeClr val="tx2">
                    <a:lumMod val="90000"/>
                    <a:lumOff val="10000"/>
                  </a:schemeClr>
                </a:solidFill>
              </a:rPr>
              <a:t>Sensitivity for ¼ decades</a:t>
            </a:r>
            <a:endParaRPr lang="zh-CN" altLang="en-US" sz="3600" b="1" dirty="0">
              <a:solidFill>
                <a:schemeClr val="tx2">
                  <a:lumMod val="90000"/>
                  <a:lumOff val="10000"/>
                </a:schemeClr>
              </a:solidFill>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3CD6581-0E8B-428E-B62B-B04C3C8DCE6C}"/>
              </a:ext>
            </a:extLst>
          </p:cNvPr>
          <p:cNvSpPr>
            <a:spLocks noGrp="1"/>
          </p:cNvSpPr>
          <p:nvPr>
            <p:ph type="title"/>
          </p:nvPr>
        </p:nvSpPr>
        <p:spPr>
          <a:xfrm>
            <a:off x="1060766" y="512969"/>
            <a:ext cx="21031200" cy="2651126"/>
          </a:xfrm>
        </p:spPr>
        <p:txBody>
          <a:bodyPr/>
          <a:lstStyle/>
          <a:p>
            <a:r>
              <a:rPr lang="en-US" altLang="zh-CN" b="1" dirty="0"/>
              <a:t>AI helps to enhance the discovery power</a:t>
            </a:r>
            <a:endParaRPr lang="zh-CN" altLang="en-US" b="1" dirty="0"/>
          </a:p>
        </p:txBody>
      </p:sp>
      <p:pic>
        <p:nvPicPr>
          <p:cNvPr id="5" name="内容占位符 4">
            <a:extLst>
              <a:ext uri="{FF2B5EF4-FFF2-40B4-BE49-F238E27FC236}">
                <a16:creationId xmlns:a16="http://schemas.microsoft.com/office/drawing/2014/main" id="{13FD8534-2E48-43DE-90B9-F4951CF9806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2542" b="9629"/>
          <a:stretch/>
        </p:blipFill>
        <p:spPr>
          <a:xfrm>
            <a:off x="1" y="5927940"/>
            <a:ext cx="19151098" cy="7306780"/>
          </a:xfrm>
        </p:spPr>
      </p:pic>
      <p:sp>
        <p:nvSpPr>
          <p:cNvPr id="6" name="标题 1">
            <a:extLst>
              <a:ext uri="{FF2B5EF4-FFF2-40B4-BE49-F238E27FC236}">
                <a16:creationId xmlns:a16="http://schemas.microsoft.com/office/drawing/2014/main" id="{7859D83A-4F2F-4E37-AB77-5C9CE54BCBCE}"/>
              </a:ext>
            </a:extLst>
          </p:cNvPr>
          <p:cNvSpPr txBox="1">
            <a:spLocks/>
          </p:cNvSpPr>
          <p:nvPr/>
        </p:nvSpPr>
        <p:spPr>
          <a:xfrm>
            <a:off x="566766" y="2457741"/>
            <a:ext cx="22386784" cy="2651126"/>
          </a:xfrm>
          <a:prstGeom prst="rect">
            <a:avLst/>
          </a:prstGeom>
        </p:spPr>
        <p:txBody>
          <a:bodyPr vert="horz" lIns="182880" tIns="91440" rIns="182880" bIns="9144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1828800"/>
            <a:r>
              <a:rPr lang="en-US" altLang="zh-CN" sz="8800" b="1" dirty="0">
                <a:solidFill>
                  <a:prstClr val="black"/>
                </a:solidFill>
                <a:latin typeface="等线 Light" panose="020F0302020204030204"/>
                <a:ea typeface="等线 Light" panose="02010600030101010101" pitchFamily="2" charset="-122"/>
              </a:rPr>
              <a:t>WCDA was designed with 13 </a:t>
            </a:r>
            <a:r>
              <a:rPr lang="en-US" altLang="zh-CN" sz="8800" b="1" dirty="0" err="1">
                <a:solidFill>
                  <a:prstClr val="black"/>
                </a:solidFill>
                <a:latin typeface="等线 Light" panose="020F0302020204030204"/>
                <a:ea typeface="等线 Light" panose="02010600030101010101" pitchFamily="2" charset="-122"/>
              </a:rPr>
              <a:t>mCU</a:t>
            </a:r>
            <a:r>
              <a:rPr lang="en-US" altLang="zh-CN" sz="8800" b="1" dirty="0">
                <a:solidFill>
                  <a:prstClr val="black"/>
                </a:solidFill>
                <a:latin typeface="等线 Light" panose="020F0302020204030204"/>
                <a:ea typeface="等线 Light" panose="02010600030101010101" pitchFamily="2" charset="-122"/>
              </a:rPr>
              <a:t>        </a:t>
            </a:r>
            <a:r>
              <a:rPr lang="en-US" altLang="zh-CN" sz="8800" b="1" dirty="0">
                <a:solidFill>
                  <a:srgbClr val="C00000"/>
                </a:solidFill>
                <a:latin typeface="等线 Light" panose="020F0302020204030204"/>
                <a:ea typeface="等线 Light" panose="02010600030101010101" pitchFamily="2" charset="-122"/>
              </a:rPr>
              <a:t>5 </a:t>
            </a:r>
            <a:r>
              <a:rPr lang="en-US" altLang="zh-CN" sz="8800" b="1" dirty="0" err="1">
                <a:solidFill>
                  <a:srgbClr val="C00000"/>
                </a:solidFill>
                <a:latin typeface="等线 Light" panose="020F0302020204030204"/>
                <a:ea typeface="等线 Light" panose="02010600030101010101" pitchFamily="2" charset="-122"/>
              </a:rPr>
              <a:t>mCU</a:t>
            </a:r>
            <a:r>
              <a:rPr lang="en-US" altLang="zh-CN" sz="8800" b="1" dirty="0">
                <a:solidFill>
                  <a:srgbClr val="C00000"/>
                </a:solidFill>
                <a:latin typeface="等线 Light" panose="020F0302020204030204"/>
                <a:ea typeface="等线 Light" panose="02010600030101010101" pitchFamily="2" charset="-122"/>
              </a:rPr>
              <a:t> </a:t>
            </a:r>
            <a:endParaRPr lang="zh-CN" altLang="en-US" sz="8800" b="1" dirty="0">
              <a:solidFill>
                <a:srgbClr val="C00000"/>
              </a:solidFill>
              <a:latin typeface="等线 Light" panose="020F0302020204030204"/>
              <a:ea typeface="等线 Light" panose="02010600030101010101" pitchFamily="2" charset="-122"/>
            </a:endParaRPr>
          </a:p>
        </p:txBody>
      </p:sp>
      <p:sp>
        <p:nvSpPr>
          <p:cNvPr id="7" name="箭头: 右 6">
            <a:extLst>
              <a:ext uri="{FF2B5EF4-FFF2-40B4-BE49-F238E27FC236}">
                <a16:creationId xmlns:a16="http://schemas.microsoft.com/office/drawing/2014/main" id="{589411FC-784F-4087-A828-BAE59C4914B1}"/>
              </a:ext>
            </a:extLst>
          </p:cNvPr>
          <p:cNvSpPr/>
          <p:nvPr/>
        </p:nvSpPr>
        <p:spPr>
          <a:xfrm>
            <a:off x="17237797" y="3428953"/>
            <a:ext cx="1792586" cy="688062"/>
          </a:xfrm>
          <a:prstGeom prst="rightArrow">
            <a:avLst>
              <a:gd name="adj1" fmla="val 50000"/>
              <a:gd name="adj2" fmla="val 118421"/>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pic>
        <p:nvPicPr>
          <p:cNvPr id="8" name="图片 7">
            <a:extLst>
              <a:ext uri="{FF2B5EF4-FFF2-40B4-BE49-F238E27FC236}">
                <a16:creationId xmlns:a16="http://schemas.microsoft.com/office/drawing/2014/main" id="{CB300203-A059-4913-A5D3-03C6D3D5F2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617426" y="5116293"/>
            <a:ext cx="5111224" cy="3833418"/>
          </a:xfrm>
          <a:prstGeom prst="rect">
            <a:avLst/>
          </a:prstGeom>
        </p:spPr>
      </p:pic>
      <p:pic>
        <p:nvPicPr>
          <p:cNvPr id="9" name="图片 8">
            <a:extLst>
              <a:ext uri="{FF2B5EF4-FFF2-40B4-BE49-F238E27FC236}">
                <a16:creationId xmlns:a16="http://schemas.microsoft.com/office/drawing/2014/main" id="{F3ABF3CE-2ED8-48AA-8ADD-58515D0702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617426" y="9408729"/>
            <a:ext cx="5111224" cy="3833418"/>
          </a:xfrm>
          <a:prstGeom prst="rect">
            <a:avLst/>
          </a:prstGeom>
        </p:spPr>
      </p:pic>
      <p:sp>
        <p:nvSpPr>
          <p:cNvPr id="10" name="标题 1">
            <a:extLst>
              <a:ext uri="{FF2B5EF4-FFF2-40B4-BE49-F238E27FC236}">
                <a16:creationId xmlns:a16="http://schemas.microsoft.com/office/drawing/2014/main" id="{93363595-1899-49DC-A980-7105950B424B}"/>
              </a:ext>
            </a:extLst>
          </p:cNvPr>
          <p:cNvSpPr txBox="1">
            <a:spLocks/>
          </p:cNvSpPr>
          <p:nvPr/>
        </p:nvSpPr>
        <p:spPr>
          <a:xfrm>
            <a:off x="566766" y="3841967"/>
            <a:ext cx="22386784" cy="2651126"/>
          </a:xfrm>
          <a:prstGeom prst="rect">
            <a:avLst/>
          </a:prstGeom>
        </p:spPr>
        <p:txBody>
          <a:bodyPr vert="horz" lIns="182880" tIns="91440" rIns="182880" bIns="9144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1828800"/>
            <a:r>
              <a:rPr lang="en-US" altLang="zh-CN" sz="8800" b="1" dirty="0">
                <a:solidFill>
                  <a:prstClr val="black"/>
                </a:solidFill>
                <a:latin typeface="等线 Light" panose="020F0302020204030204"/>
                <a:ea typeface="等线 Light" panose="02010600030101010101" pitchFamily="2" charset="-122"/>
              </a:rPr>
              <a:t>KM2A angular res.~0.36°         </a:t>
            </a:r>
            <a:r>
              <a:rPr lang="en-US" altLang="zh-CN" sz="8800" b="1" dirty="0">
                <a:solidFill>
                  <a:srgbClr val="C00000"/>
                </a:solidFill>
                <a:latin typeface="等线 Light" panose="020F0302020204030204"/>
                <a:ea typeface="等线 Light" panose="02010600030101010101" pitchFamily="2" charset="-122"/>
              </a:rPr>
              <a:t>0.27° </a:t>
            </a:r>
            <a:endParaRPr lang="zh-CN" altLang="en-US" sz="8800" b="1" dirty="0">
              <a:solidFill>
                <a:srgbClr val="C00000"/>
              </a:solidFill>
              <a:latin typeface="等线 Light" panose="020F0302020204030204"/>
              <a:ea typeface="等线 Light" panose="02010600030101010101" pitchFamily="2" charset="-122"/>
            </a:endParaRPr>
          </a:p>
        </p:txBody>
      </p:sp>
      <p:sp>
        <p:nvSpPr>
          <p:cNvPr id="11" name="箭头: 右 10">
            <a:extLst>
              <a:ext uri="{FF2B5EF4-FFF2-40B4-BE49-F238E27FC236}">
                <a16:creationId xmlns:a16="http://schemas.microsoft.com/office/drawing/2014/main" id="{EA076864-331D-46B8-8CF8-5BB20494B5C0}"/>
              </a:ext>
            </a:extLst>
          </p:cNvPr>
          <p:cNvSpPr/>
          <p:nvPr/>
        </p:nvSpPr>
        <p:spPr>
          <a:xfrm>
            <a:off x="13033953" y="4838275"/>
            <a:ext cx="1792586" cy="688062"/>
          </a:xfrm>
          <a:prstGeom prst="rightArrow">
            <a:avLst>
              <a:gd name="adj1" fmla="val 50000"/>
              <a:gd name="adj2" fmla="val 118421"/>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sp>
        <p:nvSpPr>
          <p:cNvPr id="12" name="箭头: 右 11">
            <a:extLst>
              <a:ext uri="{FF2B5EF4-FFF2-40B4-BE49-F238E27FC236}">
                <a16:creationId xmlns:a16="http://schemas.microsoft.com/office/drawing/2014/main" id="{11737A0D-335B-42AC-BC85-0666763A6B49}"/>
              </a:ext>
            </a:extLst>
          </p:cNvPr>
          <p:cNvSpPr/>
          <p:nvPr/>
        </p:nvSpPr>
        <p:spPr>
          <a:xfrm>
            <a:off x="11926413" y="7170965"/>
            <a:ext cx="1792586" cy="688062"/>
          </a:xfrm>
          <a:prstGeom prst="rightArrow">
            <a:avLst>
              <a:gd name="adj1" fmla="val 50000"/>
              <a:gd name="adj2" fmla="val 118421"/>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spTree>
    <p:extLst>
      <p:ext uri="{BB962C8B-B14F-4D97-AF65-F5344CB8AC3E}">
        <p14:creationId xmlns:p14="http://schemas.microsoft.com/office/powerpoint/2010/main" val="29182251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灯片编号占位符 1">
            <a:extLst>
              <a:ext uri="{FF2B5EF4-FFF2-40B4-BE49-F238E27FC236}">
                <a16:creationId xmlns:a16="http://schemas.microsoft.com/office/drawing/2014/main" id="{DEBB3D97-3349-4042-911C-A25B91D35920}"/>
              </a:ext>
            </a:extLst>
          </p:cNvPr>
          <p:cNvSpPr>
            <a:spLocks noGrp="1"/>
          </p:cNvSpPr>
          <p:nvPr>
            <p:ph type="sldNum" sz="quarter" idx="4294967295"/>
          </p:nvPr>
        </p:nvSpPr>
        <p:spPr>
          <a:xfrm>
            <a:off x="16682382" y="12567081"/>
            <a:ext cx="5819776" cy="412762"/>
          </a:xfrm>
        </p:spPr>
        <p:txBody>
          <a:bodyPr/>
          <a:lstStyle/>
          <a:p>
            <a:pPr defTabSz="1828800" hangingPunct="1">
              <a:lnSpc>
                <a:spcPct val="100000"/>
              </a:lnSpc>
              <a:spcBef>
                <a:spcPts val="0"/>
              </a:spcBef>
            </a:pPr>
            <a:fld id="{5DD3DB80-B894-403A-B48E-6FDC1A72010E}" type="slidenum">
              <a:rPr lang="zh-CN" altLang="en-US"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pPr>
              <a:t>53</a:t>
            </a:fld>
            <a:endParaRPr lang="zh-CN" altLang="en-US" kern="1200">
              <a:solidFill>
                <a:prstClr val="black">
                  <a:tint val="75000"/>
                </a:prstClr>
              </a:solidFill>
              <a:latin typeface="等线" panose="020F0502020204030204"/>
              <a:ea typeface="等线" panose="02010600030101010101" pitchFamily="2" charset="-122"/>
            </a:endParaRPr>
          </a:p>
        </p:txBody>
      </p:sp>
      <p:sp>
        <p:nvSpPr>
          <p:cNvPr id="5" name="文本框 4">
            <a:extLst>
              <a:ext uri="{FF2B5EF4-FFF2-40B4-BE49-F238E27FC236}">
                <a16:creationId xmlns:a16="http://schemas.microsoft.com/office/drawing/2014/main" id="{BB8FAD41-1BC4-4CB9-8F31-578B081F1D93}"/>
              </a:ext>
            </a:extLst>
          </p:cNvPr>
          <p:cNvSpPr txBox="1"/>
          <p:nvPr/>
        </p:nvSpPr>
        <p:spPr>
          <a:xfrm>
            <a:off x="936555" y="2105532"/>
            <a:ext cx="21897716" cy="906915"/>
          </a:xfrm>
          <a:prstGeom prst="rect">
            <a:avLst/>
          </a:prstGeom>
          <a:noFill/>
        </p:spPr>
        <p:txBody>
          <a:bodyPr wrap="square" rtlCol="0">
            <a:spAutoFit/>
          </a:bodyPr>
          <a:lstStyle/>
          <a:p>
            <a:pPr marL="685800" indent="-685800" defTabSz="1371600" eaLnBrk="0">
              <a:lnSpc>
                <a:spcPct val="150000"/>
              </a:lnSpc>
              <a:spcBef>
                <a:spcPts val="1200"/>
              </a:spcBef>
              <a:spcAft>
                <a:spcPts val="1200"/>
              </a:spcAft>
              <a:buFont typeface="Wingdings" panose="05000000000000000000" pitchFamily="2" charset="2"/>
              <a:buChar char="Ø"/>
              <a:defRPr/>
            </a:pPr>
            <a:r>
              <a:rPr lang="en-US" altLang="zh-CN" sz="4000" b="1" kern="1200" dirty="0">
                <a:solidFill>
                  <a:srgbClr val="FFFF00"/>
                </a:solidFill>
                <a:latin typeface="微软雅黑"/>
                <a:ea typeface="微软雅黑"/>
              </a:rPr>
              <a:t>Survey discovered 40+</a:t>
            </a:r>
            <a:r>
              <a:rPr lang="zh-CN" altLang="en-US" sz="4000" b="1" kern="1200" dirty="0">
                <a:solidFill>
                  <a:srgbClr val="FFFF00"/>
                </a:solidFill>
                <a:latin typeface="微软雅黑"/>
                <a:ea typeface="微软雅黑"/>
              </a:rPr>
              <a:t> </a:t>
            </a:r>
            <a:r>
              <a:rPr lang="en-US" altLang="zh-CN" sz="4000" b="1" kern="1200" dirty="0">
                <a:solidFill>
                  <a:srgbClr val="FFFF00"/>
                </a:solidFill>
                <a:latin typeface="微软雅黑"/>
                <a:ea typeface="微软雅黑"/>
              </a:rPr>
              <a:t>new</a:t>
            </a:r>
            <a:r>
              <a:rPr lang="zh-CN" altLang="en-US" sz="4000" b="1" kern="1200" dirty="0">
                <a:solidFill>
                  <a:srgbClr val="FFFF00"/>
                </a:solidFill>
                <a:latin typeface="微软雅黑"/>
                <a:ea typeface="微软雅黑"/>
              </a:rPr>
              <a:t> </a:t>
            </a:r>
            <a:r>
              <a:rPr lang="en-US" altLang="zh-CN" sz="4000" b="1" kern="1200" dirty="0">
                <a:solidFill>
                  <a:srgbClr val="FFFF00"/>
                </a:solidFill>
                <a:latin typeface="微软雅黑"/>
                <a:ea typeface="微软雅黑"/>
              </a:rPr>
              <a:t>sources,</a:t>
            </a:r>
            <a:r>
              <a:rPr lang="zh-CN" altLang="en-US" sz="4000" b="1" kern="1200" dirty="0">
                <a:solidFill>
                  <a:srgbClr val="FFFF00"/>
                </a:solidFill>
                <a:latin typeface="微软雅黑"/>
                <a:ea typeface="微软雅黑"/>
              </a:rPr>
              <a:t> </a:t>
            </a:r>
            <a:r>
              <a:rPr lang="en-US" altLang="zh-CN" sz="4000" b="1" kern="1200" dirty="0">
                <a:solidFill>
                  <a:srgbClr val="FFFF00"/>
                </a:solidFill>
                <a:latin typeface="微软雅黑"/>
                <a:ea typeface="微软雅黑"/>
              </a:rPr>
              <a:t> ~</a:t>
            </a:r>
            <a:r>
              <a:rPr lang="en-US" altLang="zh-CN" sz="4000" b="1" kern="1200" dirty="0">
                <a:solidFill>
                  <a:srgbClr val="FF0000"/>
                </a:solidFill>
                <a:latin typeface="微软雅黑"/>
                <a:ea typeface="微软雅黑"/>
              </a:rPr>
              <a:t>70</a:t>
            </a:r>
            <a:r>
              <a:rPr lang="en-US" altLang="zh-CN" sz="4000" b="1" kern="1200" dirty="0">
                <a:solidFill>
                  <a:srgbClr val="FFFF00"/>
                </a:solidFill>
                <a:latin typeface="微软雅黑"/>
                <a:ea typeface="微软雅黑"/>
              </a:rPr>
              <a:t> UHE sources and diffuse γ-ray emission  </a:t>
            </a:r>
          </a:p>
        </p:txBody>
      </p:sp>
      <p:sp>
        <p:nvSpPr>
          <p:cNvPr id="8" name="标题 18">
            <a:extLst>
              <a:ext uri="{FF2B5EF4-FFF2-40B4-BE49-F238E27FC236}">
                <a16:creationId xmlns:a16="http://schemas.microsoft.com/office/drawing/2014/main" id="{D2B9F119-EBE8-43B2-AE1E-1D53C53785F0}"/>
              </a:ext>
            </a:extLst>
          </p:cNvPr>
          <p:cNvSpPr txBox="1">
            <a:spLocks/>
          </p:cNvSpPr>
          <p:nvPr/>
        </p:nvSpPr>
        <p:spPr>
          <a:xfrm>
            <a:off x="1300479" y="363836"/>
            <a:ext cx="22079398" cy="1529408"/>
          </a:xfrm>
          <a:prstGeom prst="rect">
            <a:avLst/>
          </a:prstGeom>
        </p:spPr>
        <p:txBody>
          <a:bodyPr vert="horz" lIns="0" tIns="91440" rIns="182880" bIns="0" rtlCol="0" anchor="b">
            <a:normAutofit/>
          </a:bodyPr>
          <a:lst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defTabSz="1828800"/>
            <a:r>
              <a:rPr lang="en-US" altLang="zh-CN" sz="8000" kern="100" dirty="0">
                <a:solidFill>
                  <a:srgbClr val="FFFF00"/>
                </a:solidFill>
                <a:latin typeface="等线 Light" panose="020F0302020204030204"/>
                <a:ea typeface="等线 Light" panose="02010600030101010101" pitchFamily="2" charset="-122"/>
              </a:rPr>
              <a:t>UHE γ-ray Astronomy: </a:t>
            </a:r>
            <a:r>
              <a:rPr lang="en-US" altLang="zh-CN" sz="9600" kern="100" dirty="0">
                <a:solidFill>
                  <a:srgbClr val="FFFF00"/>
                </a:solidFill>
                <a:latin typeface="黑体" panose="02010609060101010101" pitchFamily="49" charset="-122"/>
                <a:ea typeface="黑体" panose="02010609060101010101" pitchFamily="49" charset="-122"/>
              </a:rPr>
              <a:t>survey for sources </a:t>
            </a:r>
            <a:endParaRPr lang="zh-CN" altLang="en-US" sz="8000" dirty="0">
              <a:solidFill>
                <a:srgbClr val="FFFF00"/>
              </a:solidFill>
              <a:latin typeface="黑体" panose="02010609060101010101" pitchFamily="49" charset="-122"/>
              <a:ea typeface="黑体" panose="02010609060101010101" pitchFamily="49" charset="-122"/>
            </a:endParaRPr>
          </a:p>
        </p:txBody>
      </p:sp>
      <p:grpSp>
        <p:nvGrpSpPr>
          <p:cNvPr id="9" name="组合 8">
            <a:extLst>
              <a:ext uri="{FF2B5EF4-FFF2-40B4-BE49-F238E27FC236}">
                <a16:creationId xmlns:a16="http://schemas.microsoft.com/office/drawing/2014/main" id="{06F1964B-E24E-42BF-B810-B4FA0EC8AAF3}"/>
              </a:ext>
            </a:extLst>
          </p:cNvPr>
          <p:cNvGrpSpPr/>
          <p:nvPr/>
        </p:nvGrpSpPr>
        <p:grpSpPr>
          <a:xfrm>
            <a:off x="314626" y="13154632"/>
            <a:ext cx="16374140" cy="157332"/>
            <a:chOff x="0" y="5755341"/>
            <a:chExt cx="9439835" cy="80682"/>
          </a:xfrm>
          <a:solidFill>
            <a:srgbClr val="1C4272"/>
          </a:solidFill>
        </p:grpSpPr>
        <p:cxnSp>
          <p:nvCxnSpPr>
            <p:cNvPr id="10" name="直接连接符 9">
              <a:extLst>
                <a:ext uri="{FF2B5EF4-FFF2-40B4-BE49-F238E27FC236}">
                  <a16:creationId xmlns:a16="http://schemas.microsoft.com/office/drawing/2014/main" id="{37A5BAEE-D535-4DBA-89A9-EE7D5AB317CE}"/>
                </a:ext>
              </a:extLst>
            </p:cNvPr>
            <p:cNvCxnSpPr/>
            <p:nvPr/>
          </p:nvCxnSpPr>
          <p:spPr>
            <a:xfrm>
              <a:off x="0" y="5795682"/>
              <a:ext cx="9399494" cy="0"/>
            </a:xfrm>
            <a:prstGeom prst="line">
              <a:avLst/>
            </a:prstGeom>
            <a:grpFill/>
            <a:ln w="12700">
              <a:solidFill>
                <a:srgbClr val="063772"/>
              </a:solidFill>
            </a:ln>
          </p:spPr>
          <p:style>
            <a:lnRef idx="1">
              <a:schemeClr val="accent1"/>
            </a:lnRef>
            <a:fillRef idx="0">
              <a:schemeClr val="accent1"/>
            </a:fillRef>
            <a:effectRef idx="0">
              <a:schemeClr val="accent1"/>
            </a:effectRef>
            <a:fontRef idx="minor">
              <a:schemeClr val="tx1"/>
            </a:fontRef>
          </p:style>
        </p:cxnSp>
        <p:sp>
          <p:nvSpPr>
            <p:cNvPr id="15" name="椭圆 14">
              <a:extLst>
                <a:ext uri="{FF2B5EF4-FFF2-40B4-BE49-F238E27FC236}">
                  <a16:creationId xmlns:a16="http://schemas.microsoft.com/office/drawing/2014/main" id="{2D0F36C8-D51F-4359-AF4F-96F16ADE0B8E}"/>
                </a:ext>
              </a:extLst>
            </p:cNvPr>
            <p:cNvSpPr/>
            <p:nvPr/>
          </p:nvSpPr>
          <p:spPr>
            <a:xfrm>
              <a:off x="9359153" y="5755341"/>
              <a:ext cx="80682" cy="80682"/>
            </a:xfrm>
            <a:prstGeom prst="ellipse">
              <a:avLst/>
            </a:prstGeom>
            <a:solidFill>
              <a:srgbClr val="06377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2880" tIns="91440" rIns="182880" bIns="91440" numCol="1" spcCol="0" rtlCol="0" fromWordArt="0" anchor="ctr" anchorCtr="0" forceAA="0" compatLnSpc="1">
              <a:prstTxWarp prst="textNoShape">
                <a:avLst/>
              </a:prstTxWarp>
              <a:noAutofit/>
            </a:bodyP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grpSp>
      <p:sp>
        <p:nvSpPr>
          <p:cNvPr id="16" name="文本框 15">
            <a:extLst>
              <a:ext uri="{FF2B5EF4-FFF2-40B4-BE49-F238E27FC236}">
                <a16:creationId xmlns:a16="http://schemas.microsoft.com/office/drawing/2014/main" id="{B7F932FE-B739-45F5-8D5C-813B9F78E8A3}"/>
              </a:ext>
            </a:extLst>
          </p:cNvPr>
          <p:cNvSpPr txBox="1"/>
          <p:nvPr/>
        </p:nvSpPr>
        <p:spPr>
          <a:xfrm>
            <a:off x="16688764" y="13002044"/>
            <a:ext cx="7171660" cy="492443"/>
          </a:xfrm>
          <a:prstGeom prst="rect">
            <a:avLst/>
          </a:prstGeom>
          <a:noFill/>
        </p:spPr>
        <p:txBody>
          <a:bodyPr wrap="square" lIns="182880" tIns="91440" rIns="182880" bIns="91440" rtlCol="0">
            <a:spAutoFit/>
          </a:bodyPr>
          <a:lstStyle/>
          <a:p>
            <a:pPr lvl="1" indent="0" algn="ctr" defTabSz="1828800" hangingPunct="1">
              <a:lnSpc>
                <a:spcPct val="100000"/>
              </a:lnSpc>
              <a:spcBef>
                <a:spcPts val="0"/>
              </a:spcBef>
            </a:pPr>
            <a:r>
              <a:rPr lang="zh-CN" altLang="en-US" sz="2000" kern="1200" spc="600" dirty="0">
                <a:solidFill>
                  <a:prstClr val="black">
                    <a:lumMod val="75000"/>
                    <a:lumOff val="25000"/>
                  </a:prstClr>
                </a:solidFill>
                <a:latin typeface="思源黑体" panose="020B0500000000000000" pitchFamily="34" charset="-122"/>
                <a:ea typeface="思源黑体" panose="020B0500000000000000" pitchFamily="34" charset="-122"/>
              </a:rPr>
              <a:t>大型超高能伽马源立体跟踪观测设备（</a:t>
            </a:r>
            <a:r>
              <a:rPr lang="en-US" altLang="zh-CN" sz="2000" kern="1200" spc="600" dirty="0">
                <a:solidFill>
                  <a:prstClr val="black">
                    <a:lumMod val="75000"/>
                    <a:lumOff val="25000"/>
                  </a:prstClr>
                </a:solidFill>
                <a:latin typeface="思源黑体" panose="020B0500000000000000" pitchFamily="34" charset="-122"/>
                <a:ea typeface="思源黑体" panose="020B0500000000000000" pitchFamily="34" charset="-122"/>
              </a:rPr>
              <a:t>LACT</a:t>
            </a:r>
            <a:r>
              <a:rPr lang="zh-CN" altLang="en-US" sz="2000" kern="1200" spc="600" dirty="0">
                <a:solidFill>
                  <a:prstClr val="black">
                    <a:lumMod val="75000"/>
                    <a:lumOff val="25000"/>
                  </a:prstClr>
                </a:solidFill>
                <a:latin typeface="思源黑体" panose="020B0500000000000000" pitchFamily="34" charset="-122"/>
                <a:ea typeface="思源黑体" panose="020B0500000000000000" pitchFamily="34" charset="-122"/>
              </a:rPr>
              <a:t>）</a:t>
            </a:r>
          </a:p>
        </p:txBody>
      </p:sp>
      <p:sp>
        <p:nvSpPr>
          <p:cNvPr id="18" name="TextBox 15">
            <a:extLst>
              <a:ext uri="{FF2B5EF4-FFF2-40B4-BE49-F238E27FC236}">
                <a16:creationId xmlns:a16="http://schemas.microsoft.com/office/drawing/2014/main" id="{56105EE4-66A4-4FF0-B82B-FF3D708917DF}"/>
              </a:ext>
            </a:extLst>
          </p:cNvPr>
          <p:cNvSpPr txBox="1"/>
          <p:nvPr/>
        </p:nvSpPr>
        <p:spPr>
          <a:xfrm>
            <a:off x="22395491" y="13113679"/>
            <a:ext cx="785310" cy="461665"/>
          </a:xfrm>
          <a:prstGeom prst="rect">
            <a:avLst/>
          </a:prstGeom>
          <a:noFill/>
        </p:spPr>
        <p:txBody>
          <a:bodyPr wrap="square" rtlCol="0">
            <a:spAutoFit/>
          </a:bodyPr>
          <a:lstStyle/>
          <a:p>
            <a:pPr algn="ctr" defTabSz="1828800" hangingPunct="1">
              <a:lnSpc>
                <a:spcPct val="100000"/>
              </a:lnSpc>
              <a:spcBef>
                <a:spcPts val="0"/>
              </a:spcBef>
            </a:pPr>
            <a:fld id="{2EEF1883-7A0E-4F66-9932-E581691AD397}" type="slidenum">
              <a:rPr lang="zh-CN" altLang="en-US" sz="2400" kern="1200">
                <a:solidFill>
                  <a:prstClr val="white"/>
                </a:solidFill>
                <a:latin typeface="微软雅黑 Light" panose="020B0502040204020203" pitchFamily="34" charset="-122"/>
                <a:ea typeface="微软雅黑 Light" panose="020B0502040204020203" pitchFamily="34" charset="-122"/>
              </a:rPr>
              <a:pPr algn="ctr" defTabSz="1828800" hangingPunct="1">
                <a:lnSpc>
                  <a:spcPct val="100000"/>
                </a:lnSpc>
                <a:spcBef>
                  <a:spcPts val="0"/>
                </a:spcBef>
              </a:pPr>
              <a:t>53</a:t>
            </a:fld>
            <a:r>
              <a:rPr lang="zh-CN" altLang="en-US" sz="2400" kern="1200" dirty="0">
                <a:solidFill>
                  <a:prstClr val="white"/>
                </a:solidFill>
                <a:latin typeface="微软雅黑 Light" panose="020B0502040204020203" pitchFamily="34" charset="-122"/>
                <a:ea typeface="微软雅黑 Light" panose="020B0502040204020203" pitchFamily="34" charset="-122"/>
              </a:rPr>
              <a:t> </a:t>
            </a:r>
          </a:p>
        </p:txBody>
      </p:sp>
      <p:grpSp>
        <p:nvGrpSpPr>
          <p:cNvPr id="36" name="组合 35">
            <a:extLst>
              <a:ext uri="{FF2B5EF4-FFF2-40B4-BE49-F238E27FC236}">
                <a16:creationId xmlns:a16="http://schemas.microsoft.com/office/drawing/2014/main" id="{EDD1DB25-7E6D-45CF-939E-CA2CA2DC12B8}"/>
              </a:ext>
            </a:extLst>
          </p:cNvPr>
          <p:cNvGrpSpPr/>
          <p:nvPr/>
        </p:nvGrpSpPr>
        <p:grpSpPr>
          <a:xfrm>
            <a:off x="12161389" y="3261329"/>
            <a:ext cx="11868642" cy="5060808"/>
            <a:chOff x="5923382" y="1630664"/>
            <a:chExt cx="5835329" cy="2530404"/>
          </a:xfrm>
        </p:grpSpPr>
        <p:sp>
          <p:nvSpPr>
            <p:cNvPr id="13" name="文本框 12">
              <a:extLst>
                <a:ext uri="{FF2B5EF4-FFF2-40B4-BE49-F238E27FC236}">
                  <a16:creationId xmlns:a16="http://schemas.microsoft.com/office/drawing/2014/main" id="{929DD7D3-6BFB-4185-A7ED-1C36B17D584E}"/>
                </a:ext>
              </a:extLst>
            </p:cNvPr>
            <p:cNvSpPr txBox="1"/>
            <p:nvPr/>
          </p:nvSpPr>
          <p:spPr>
            <a:xfrm>
              <a:off x="8516204" y="3297514"/>
              <a:ext cx="643536" cy="323166"/>
            </a:xfrm>
            <a:prstGeom prst="rect">
              <a:avLst/>
            </a:prstGeom>
            <a:noFill/>
          </p:spPr>
          <p:txBody>
            <a:bodyPr wrap="square" rtlCol="0">
              <a:spAutoFit/>
            </a:bodyPr>
            <a:lstStyle/>
            <a:p>
              <a:pPr defTabSz="1828800" hangingPunct="1">
                <a:lnSpc>
                  <a:spcPct val="100000"/>
                </a:lnSpc>
                <a:spcBef>
                  <a:spcPts val="0"/>
                </a:spcBef>
              </a:pPr>
              <a:r>
                <a:rPr lang="zh-CN" altLang="en-US" sz="3600" kern="1200" dirty="0">
                  <a:solidFill>
                    <a:prstClr val="white"/>
                  </a:solidFill>
                  <a:latin typeface="等线" panose="020F0502020204030204"/>
                  <a:ea typeface="等线" panose="02010600030101010101" pitchFamily="2" charset="-122"/>
                </a:rPr>
                <a:t>地球</a:t>
              </a:r>
            </a:p>
          </p:txBody>
        </p:sp>
        <p:pic>
          <p:nvPicPr>
            <p:cNvPr id="20" name="图片 19">
              <a:extLst>
                <a:ext uri="{FF2B5EF4-FFF2-40B4-BE49-F238E27FC236}">
                  <a16:creationId xmlns:a16="http://schemas.microsoft.com/office/drawing/2014/main" id="{91F91861-E0EA-4755-A5C4-A38B7BCB88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6114" y="1705539"/>
              <a:ext cx="5782597" cy="2455529"/>
            </a:xfrm>
            <a:prstGeom prst="rect">
              <a:avLst/>
            </a:prstGeom>
          </p:spPr>
        </p:pic>
        <p:pic>
          <p:nvPicPr>
            <p:cNvPr id="24" name="图片 23">
              <a:extLst>
                <a:ext uri="{FF2B5EF4-FFF2-40B4-BE49-F238E27FC236}">
                  <a16:creationId xmlns:a16="http://schemas.microsoft.com/office/drawing/2014/main" id="{F5ECD751-B3ED-4B5F-AC91-9B1A3BFB637E}"/>
                </a:ext>
              </a:extLst>
            </p:cNvPr>
            <p:cNvPicPr>
              <a:picLocks noChangeAspect="1"/>
            </p:cNvPicPr>
            <p:nvPr/>
          </p:nvPicPr>
          <p:blipFill rotWithShape="1">
            <a:blip r:embed="rId4">
              <a:extLst>
                <a:ext uri="{28A0092B-C50C-407E-A947-70E740481C1C}">
                  <a14:useLocalDpi xmlns:a14="http://schemas.microsoft.com/office/drawing/2010/main" val="0"/>
                </a:ext>
              </a:extLst>
            </a:blip>
            <a:srcRect l="63327" t="43302" r="2809" b="52655"/>
            <a:stretch/>
          </p:blipFill>
          <p:spPr>
            <a:xfrm>
              <a:off x="8224572" y="2891992"/>
              <a:ext cx="1757046" cy="102596"/>
            </a:xfrm>
            <a:prstGeom prst="rect">
              <a:avLst/>
            </a:prstGeom>
          </p:spPr>
        </p:pic>
        <p:sp>
          <p:nvSpPr>
            <p:cNvPr id="28" name="文本框 27">
              <a:extLst>
                <a:ext uri="{FF2B5EF4-FFF2-40B4-BE49-F238E27FC236}">
                  <a16:creationId xmlns:a16="http://schemas.microsoft.com/office/drawing/2014/main" id="{73885638-C653-40C9-BD75-0684057C9239}"/>
                </a:ext>
              </a:extLst>
            </p:cNvPr>
            <p:cNvSpPr txBox="1"/>
            <p:nvPr/>
          </p:nvSpPr>
          <p:spPr>
            <a:xfrm>
              <a:off x="8676154" y="3011236"/>
              <a:ext cx="1105978" cy="353943"/>
            </a:xfrm>
            <a:prstGeom prst="rect">
              <a:avLst/>
            </a:prstGeom>
            <a:noFill/>
          </p:spPr>
          <p:txBody>
            <a:bodyPr wrap="square">
              <a:spAutoFit/>
            </a:bodyPr>
            <a:lstStyle/>
            <a:p>
              <a:pPr defTabSz="1371600" hangingPunct="1">
                <a:lnSpc>
                  <a:spcPct val="100000"/>
                </a:lnSpc>
                <a:spcBef>
                  <a:spcPts val="0"/>
                </a:spcBef>
                <a:defRPr/>
              </a:pPr>
              <a:r>
                <a:rPr lang="en-US" altLang="zh-CN" sz="4000" b="1" kern="1200" dirty="0">
                  <a:solidFill>
                    <a:srgbClr val="C00000"/>
                  </a:solidFill>
                  <a:latin typeface="Calibri"/>
                  <a:ea typeface="宋体" panose="02010600030101010101" pitchFamily="2" charset="-122"/>
                </a:rPr>
                <a:t>HESS</a:t>
              </a:r>
              <a:endParaRPr lang="zh-CN" altLang="en-US" sz="4000" b="1" kern="1200" dirty="0">
                <a:solidFill>
                  <a:srgbClr val="C00000"/>
                </a:solidFill>
                <a:latin typeface="Calibri"/>
                <a:ea typeface="宋体" panose="02010600030101010101" pitchFamily="2" charset="-122"/>
              </a:endParaRPr>
            </a:p>
          </p:txBody>
        </p:sp>
        <p:sp>
          <p:nvSpPr>
            <p:cNvPr id="3" name="矩形 2">
              <a:extLst>
                <a:ext uri="{FF2B5EF4-FFF2-40B4-BE49-F238E27FC236}">
                  <a16:creationId xmlns:a16="http://schemas.microsoft.com/office/drawing/2014/main" id="{52A04A98-F659-4C5F-9690-8FC3D920E4D3}"/>
                </a:ext>
              </a:extLst>
            </p:cNvPr>
            <p:cNvSpPr/>
            <p:nvPr/>
          </p:nvSpPr>
          <p:spPr>
            <a:xfrm>
              <a:off x="7514304" y="1695932"/>
              <a:ext cx="1191346" cy="1847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sp>
          <p:nvSpPr>
            <p:cNvPr id="25" name="文本框 24">
              <a:extLst>
                <a:ext uri="{FF2B5EF4-FFF2-40B4-BE49-F238E27FC236}">
                  <a16:creationId xmlns:a16="http://schemas.microsoft.com/office/drawing/2014/main" id="{6138F304-F800-4240-8FD0-186EE4E322B3}"/>
                </a:ext>
              </a:extLst>
            </p:cNvPr>
            <p:cNvSpPr txBox="1"/>
            <p:nvPr/>
          </p:nvSpPr>
          <p:spPr>
            <a:xfrm>
              <a:off x="5923382" y="1630664"/>
              <a:ext cx="2914590" cy="353943"/>
            </a:xfrm>
            <a:prstGeom prst="rect">
              <a:avLst/>
            </a:prstGeom>
            <a:noFill/>
          </p:spPr>
          <p:txBody>
            <a:bodyPr wrap="square">
              <a:spAutoFit/>
            </a:bodyPr>
            <a:lstStyle/>
            <a:p>
              <a:pPr defTabSz="1371600" hangingPunct="1">
                <a:lnSpc>
                  <a:spcPct val="100000"/>
                </a:lnSpc>
                <a:spcBef>
                  <a:spcPts val="0"/>
                </a:spcBef>
                <a:defRPr/>
              </a:pPr>
              <a:r>
                <a:rPr lang="en-US" altLang="zh-CN" sz="4000" b="1" kern="1200" dirty="0">
                  <a:solidFill>
                    <a:srgbClr val="00B0F0"/>
                  </a:solidFill>
                  <a:latin typeface="Calibri"/>
                  <a:ea typeface="宋体" panose="02010600030101010101" pitchFamily="2" charset="-122"/>
                </a:rPr>
                <a:t>1-25 </a:t>
              </a:r>
              <a:r>
                <a:rPr lang="en-US" altLang="zh-CN" sz="4000" b="1" kern="1200" dirty="0" err="1">
                  <a:solidFill>
                    <a:srgbClr val="00B0F0"/>
                  </a:solidFill>
                  <a:latin typeface="Calibri"/>
                  <a:ea typeface="宋体" panose="02010600030101010101" pitchFamily="2" charset="-122"/>
                </a:rPr>
                <a:t>TeV</a:t>
              </a:r>
              <a:r>
                <a:rPr lang="en-US" altLang="zh-CN" sz="4000" b="1" kern="1200" dirty="0">
                  <a:solidFill>
                    <a:srgbClr val="00B0F0"/>
                  </a:solidFill>
                  <a:latin typeface="Calibri"/>
                  <a:ea typeface="宋体" panose="02010600030101010101" pitchFamily="2" charset="-122"/>
                </a:rPr>
                <a:t> WCDA</a:t>
              </a:r>
              <a:endParaRPr lang="zh-CN" altLang="en-US" sz="4000" kern="1200" dirty="0">
                <a:solidFill>
                  <a:srgbClr val="00B0F0"/>
                </a:solidFill>
                <a:latin typeface="Calibri"/>
                <a:ea typeface="宋体" panose="02010600030101010101" pitchFamily="2" charset="-122"/>
              </a:endParaRPr>
            </a:p>
          </p:txBody>
        </p:sp>
      </p:grpSp>
      <p:grpSp>
        <p:nvGrpSpPr>
          <p:cNvPr id="34" name="组合 33">
            <a:extLst>
              <a:ext uri="{FF2B5EF4-FFF2-40B4-BE49-F238E27FC236}">
                <a16:creationId xmlns:a16="http://schemas.microsoft.com/office/drawing/2014/main" id="{CF43A11C-ECFA-4F72-81AC-724D8458E84D}"/>
              </a:ext>
            </a:extLst>
          </p:cNvPr>
          <p:cNvGrpSpPr/>
          <p:nvPr/>
        </p:nvGrpSpPr>
        <p:grpSpPr>
          <a:xfrm>
            <a:off x="314625" y="8331217"/>
            <a:ext cx="11521958" cy="4992330"/>
            <a:chOff x="0" y="4165608"/>
            <a:chExt cx="5760979" cy="2496165"/>
          </a:xfrm>
        </p:grpSpPr>
        <p:pic>
          <p:nvPicPr>
            <p:cNvPr id="22" name="图片 21">
              <a:extLst>
                <a:ext uri="{FF2B5EF4-FFF2-40B4-BE49-F238E27FC236}">
                  <a16:creationId xmlns:a16="http://schemas.microsoft.com/office/drawing/2014/main" id="{B0506B9C-6FC8-4723-A162-6F3B84AF463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 y="4244901"/>
              <a:ext cx="5760720" cy="2416872"/>
            </a:xfrm>
            <a:prstGeom prst="rect">
              <a:avLst/>
            </a:prstGeom>
          </p:spPr>
        </p:pic>
        <p:sp>
          <p:nvSpPr>
            <p:cNvPr id="30" name="矩形 29">
              <a:extLst>
                <a:ext uri="{FF2B5EF4-FFF2-40B4-BE49-F238E27FC236}">
                  <a16:creationId xmlns:a16="http://schemas.microsoft.com/office/drawing/2014/main" id="{A073729C-779F-4B1C-958C-6C61ACDCF862}"/>
                </a:ext>
              </a:extLst>
            </p:cNvPr>
            <p:cNvSpPr/>
            <p:nvPr/>
          </p:nvSpPr>
          <p:spPr>
            <a:xfrm>
              <a:off x="1163637" y="4258549"/>
              <a:ext cx="711336" cy="1968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sp>
          <p:nvSpPr>
            <p:cNvPr id="33" name="矩形 32">
              <a:extLst>
                <a:ext uri="{FF2B5EF4-FFF2-40B4-BE49-F238E27FC236}">
                  <a16:creationId xmlns:a16="http://schemas.microsoft.com/office/drawing/2014/main" id="{3B6994EC-77CB-4B89-8E1F-FCD2B418D5B5}"/>
                </a:ext>
              </a:extLst>
            </p:cNvPr>
            <p:cNvSpPr/>
            <p:nvPr/>
          </p:nvSpPr>
          <p:spPr>
            <a:xfrm>
              <a:off x="1686870" y="4258549"/>
              <a:ext cx="1186375" cy="1847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sp>
          <p:nvSpPr>
            <p:cNvPr id="26" name="文本框 25">
              <a:extLst>
                <a:ext uri="{FF2B5EF4-FFF2-40B4-BE49-F238E27FC236}">
                  <a16:creationId xmlns:a16="http://schemas.microsoft.com/office/drawing/2014/main" id="{530C39BC-FD51-4DCF-9DA6-27C9DE25EC93}"/>
                </a:ext>
              </a:extLst>
            </p:cNvPr>
            <p:cNvSpPr txBox="1"/>
            <p:nvPr/>
          </p:nvSpPr>
          <p:spPr>
            <a:xfrm>
              <a:off x="0" y="4165608"/>
              <a:ext cx="3871518" cy="353943"/>
            </a:xfrm>
            <a:prstGeom prst="rect">
              <a:avLst/>
            </a:prstGeom>
            <a:noFill/>
          </p:spPr>
          <p:txBody>
            <a:bodyPr wrap="square">
              <a:spAutoFit/>
            </a:bodyPr>
            <a:lstStyle/>
            <a:p>
              <a:pPr defTabSz="1371600" hangingPunct="1">
                <a:lnSpc>
                  <a:spcPct val="100000"/>
                </a:lnSpc>
                <a:spcBef>
                  <a:spcPts val="0"/>
                </a:spcBef>
                <a:defRPr/>
              </a:pPr>
              <a:r>
                <a:rPr lang="en-US" altLang="zh-CN" sz="4000" b="1" kern="1200" dirty="0">
                  <a:solidFill>
                    <a:srgbClr val="00B0F0"/>
                  </a:solidFill>
                  <a:latin typeface="Calibri"/>
                  <a:ea typeface="宋体" panose="02010600030101010101" pitchFamily="2" charset="-122"/>
                </a:rPr>
                <a:t>25-100 </a:t>
              </a:r>
              <a:r>
                <a:rPr lang="en-US" altLang="zh-CN" sz="4000" b="1" kern="1200" dirty="0" err="1">
                  <a:solidFill>
                    <a:srgbClr val="00B0F0"/>
                  </a:solidFill>
                  <a:latin typeface="Calibri"/>
                  <a:ea typeface="宋体" panose="02010600030101010101" pitchFamily="2" charset="-122"/>
                </a:rPr>
                <a:t>TeV</a:t>
              </a:r>
              <a:r>
                <a:rPr lang="en-US" altLang="zh-CN" sz="4000" b="1" kern="1200" dirty="0">
                  <a:solidFill>
                    <a:srgbClr val="00B0F0"/>
                  </a:solidFill>
                  <a:latin typeface="Calibri"/>
                  <a:ea typeface="宋体" panose="02010600030101010101" pitchFamily="2" charset="-122"/>
                </a:rPr>
                <a:t> KM2A</a:t>
              </a:r>
              <a:endParaRPr lang="zh-CN" altLang="en-US" sz="4000" b="1" kern="1200" dirty="0">
                <a:solidFill>
                  <a:srgbClr val="00B0F0"/>
                </a:solidFill>
                <a:latin typeface="Calibri"/>
                <a:ea typeface="宋体" panose="02010600030101010101" pitchFamily="2" charset="-122"/>
              </a:endParaRPr>
            </a:p>
          </p:txBody>
        </p:sp>
      </p:grpSp>
      <p:grpSp>
        <p:nvGrpSpPr>
          <p:cNvPr id="37" name="组合 36">
            <a:extLst>
              <a:ext uri="{FF2B5EF4-FFF2-40B4-BE49-F238E27FC236}">
                <a16:creationId xmlns:a16="http://schemas.microsoft.com/office/drawing/2014/main" id="{D6C91159-633B-4ED1-BA53-7D6DFDC82507}"/>
              </a:ext>
            </a:extLst>
          </p:cNvPr>
          <p:cNvGrpSpPr/>
          <p:nvPr/>
        </p:nvGrpSpPr>
        <p:grpSpPr>
          <a:xfrm>
            <a:off x="12261538" y="8266227"/>
            <a:ext cx="11684292" cy="5036986"/>
            <a:chOff x="5973457" y="4133113"/>
            <a:chExt cx="5842146" cy="2518493"/>
          </a:xfrm>
        </p:grpSpPr>
        <p:sp>
          <p:nvSpPr>
            <p:cNvPr id="35" name="矩形 34">
              <a:extLst>
                <a:ext uri="{FF2B5EF4-FFF2-40B4-BE49-F238E27FC236}">
                  <a16:creationId xmlns:a16="http://schemas.microsoft.com/office/drawing/2014/main" id="{61209E50-5282-41C2-8F01-8D5736FA8783}"/>
                </a:ext>
              </a:extLst>
            </p:cNvPr>
            <p:cNvSpPr/>
            <p:nvPr/>
          </p:nvSpPr>
          <p:spPr>
            <a:xfrm>
              <a:off x="7506930" y="4234264"/>
              <a:ext cx="1166770" cy="1847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pic>
          <p:nvPicPr>
            <p:cNvPr id="4" name="图片 3">
              <a:extLst>
                <a:ext uri="{FF2B5EF4-FFF2-40B4-BE49-F238E27FC236}">
                  <a16:creationId xmlns:a16="http://schemas.microsoft.com/office/drawing/2014/main" id="{5F13D406-0642-4919-929C-27BDFF1EFBC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83610" y="4234734"/>
              <a:ext cx="5831993" cy="2416872"/>
            </a:xfrm>
            <a:prstGeom prst="rect">
              <a:avLst/>
            </a:prstGeom>
          </p:spPr>
        </p:pic>
        <p:sp>
          <p:nvSpPr>
            <p:cNvPr id="29" name="矩形 28">
              <a:extLst>
                <a:ext uri="{FF2B5EF4-FFF2-40B4-BE49-F238E27FC236}">
                  <a16:creationId xmlns:a16="http://schemas.microsoft.com/office/drawing/2014/main" id="{55878FCA-9B9F-4A00-BB36-D8086714248F}"/>
                </a:ext>
              </a:extLst>
            </p:cNvPr>
            <p:cNvSpPr/>
            <p:nvPr/>
          </p:nvSpPr>
          <p:spPr>
            <a:xfrm>
              <a:off x="7513458" y="4244492"/>
              <a:ext cx="1184818" cy="1968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sp>
          <p:nvSpPr>
            <p:cNvPr id="27" name="文本框 26">
              <a:extLst>
                <a:ext uri="{FF2B5EF4-FFF2-40B4-BE49-F238E27FC236}">
                  <a16:creationId xmlns:a16="http://schemas.microsoft.com/office/drawing/2014/main" id="{FFF3623D-21D3-441D-A107-C371B3633918}"/>
                </a:ext>
              </a:extLst>
            </p:cNvPr>
            <p:cNvSpPr txBox="1"/>
            <p:nvPr/>
          </p:nvSpPr>
          <p:spPr>
            <a:xfrm>
              <a:off x="5973457" y="4133113"/>
              <a:ext cx="3914455" cy="353943"/>
            </a:xfrm>
            <a:prstGeom prst="rect">
              <a:avLst/>
            </a:prstGeom>
            <a:noFill/>
          </p:spPr>
          <p:txBody>
            <a:bodyPr wrap="square">
              <a:spAutoFit/>
            </a:bodyPr>
            <a:lstStyle/>
            <a:p>
              <a:pPr defTabSz="1371600" hangingPunct="1">
                <a:lnSpc>
                  <a:spcPct val="100000"/>
                </a:lnSpc>
                <a:spcBef>
                  <a:spcPts val="0"/>
                </a:spcBef>
                <a:defRPr/>
              </a:pPr>
              <a:r>
                <a:rPr lang="en-US" altLang="zh-CN" sz="4000" b="1" kern="1200" dirty="0">
                  <a:solidFill>
                    <a:srgbClr val="00B0F0"/>
                  </a:solidFill>
                  <a:latin typeface="Calibri"/>
                  <a:ea typeface="宋体" panose="02010600030101010101" pitchFamily="2" charset="-122"/>
                </a:rPr>
                <a:t>&gt;100 </a:t>
              </a:r>
              <a:r>
                <a:rPr lang="en-US" altLang="zh-CN" sz="4000" b="1" kern="1200" dirty="0" err="1">
                  <a:solidFill>
                    <a:srgbClr val="00B0F0"/>
                  </a:solidFill>
                  <a:latin typeface="Calibri"/>
                  <a:ea typeface="宋体" panose="02010600030101010101" pitchFamily="2" charset="-122"/>
                </a:rPr>
                <a:t>TeV</a:t>
              </a:r>
              <a:r>
                <a:rPr lang="en-US" altLang="zh-CN" sz="4000" b="1" kern="1200" dirty="0">
                  <a:solidFill>
                    <a:srgbClr val="00B0F0"/>
                  </a:solidFill>
                  <a:latin typeface="Calibri"/>
                  <a:ea typeface="宋体" panose="02010600030101010101" pitchFamily="2" charset="-122"/>
                </a:rPr>
                <a:t> KM2A</a:t>
              </a:r>
              <a:endParaRPr lang="zh-CN" altLang="en-US" sz="4000" b="1" kern="1200" dirty="0">
                <a:solidFill>
                  <a:srgbClr val="00B0F0"/>
                </a:solidFill>
                <a:latin typeface="Calibri"/>
                <a:ea typeface="宋体" panose="02010600030101010101" pitchFamily="2" charset="-122"/>
              </a:endParaRPr>
            </a:p>
          </p:txBody>
        </p:sp>
      </p:grpSp>
      <p:pic>
        <p:nvPicPr>
          <p:cNvPr id="38" name="图片 37">
            <a:extLst>
              <a:ext uri="{FF2B5EF4-FFF2-40B4-BE49-F238E27FC236}">
                <a16:creationId xmlns:a16="http://schemas.microsoft.com/office/drawing/2014/main" id="{CC0D6C26-0E46-47D3-B8C1-8477D8969D54}"/>
              </a:ext>
            </a:extLst>
          </p:cNvPr>
          <p:cNvPicPr>
            <a:picLocks noChangeAspect="1"/>
          </p:cNvPicPr>
          <p:nvPr/>
        </p:nvPicPr>
        <p:blipFill rotWithShape="1">
          <a:blip r:embed="rId7">
            <a:extLst>
              <a:ext uri="{28A0092B-C50C-407E-A947-70E740481C1C}">
                <a14:useLocalDpi xmlns:a14="http://schemas.microsoft.com/office/drawing/2010/main" val="0"/>
              </a:ext>
            </a:extLst>
          </a:blip>
          <a:srcRect l="3138" t="4350"/>
          <a:stretch/>
        </p:blipFill>
        <p:spPr>
          <a:xfrm>
            <a:off x="314623" y="3336196"/>
            <a:ext cx="11570790" cy="5000568"/>
          </a:xfrm>
          <a:prstGeom prst="rect">
            <a:avLst/>
          </a:prstGeom>
        </p:spPr>
      </p:pic>
      <p:sp>
        <p:nvSpPr>
          <p:cNvPr id="39" name="文本框 38">
            <a:extLst>
              <a:ext uri="{FF2B5EF4-FFF2-40B4-BE49-F238E27FC236}">
                <a16:creationId xmlns:a16="http://schemas.microsoft.com/office/drawing/2014/main" id="{58D67A21-29BA-42D6-BF3F-CEF57B43EC0D}"/>
              </a:ext>
            </a:extLst>
          </p:cNvPr>
          <p:cNvSpPr txBox="1"/>
          <p:nvPr/>
        </p:nvSpPr>
        <p:spPr>
          <a:xfrm>
            <a:off x="392136" y="3212169"/>
            <a:ext cx="5829180" cy="707886"/>
          </a:xfrm>
          <a:prstGeom prst="rect">
            <a:avLst/>
          </a:prstGeom>
          <a:noFill/>
        </p:spPr>
        <p:txBody>
          <a:bodyPr wrap="square">
            <a:spAutoFit/>
          </a:bodyPr>
          <a:lstStyle/>
          <a:p>
            <a:pPr defTabSz="1371600" hangingPunct="1">
              <a:lnSpc>
                <a:spcPct val="100000"/>
              </a:lnSpc>
              <a:spcBef>
                <a:spcPts val="0"/>
              </a:spcBef>
              <a:defRPr/>
            </a:pPr>
            <a:r>
              <a:rPr lang="en-US" altLang="zh-CN" sz="4000" b="1" kern="1200" dirty="0">
                <a:solidFill>
                  <a:srgbClr val="00B0F0"/>
                </a:solidFill>
                <a:latin typeface="Calibri"/>
                <a:ea typeface="宋体" panose="02010600030101010101" pitchFamily="2" charset="-122"/>
              </a:rPr>
              <a:t>&gt;1 </a:t>
            </a:r>
            <a:r>
              <a:rPr lang="en-US" altLang="zh-CN" sz="4000" b="1" kern="1200" dirty="0" err="1">
                <a:solidFill>
                  <a:srgbClr val="00B0F0"/>
                </a:solidFill>
                <a:latin typeface="Calibri"/>
                <a:ea typeface="宋体" panose="02010600030101010101" pitchFamily="2" charset="-122"/>
              </a:rPr>
              <a:t>TeV</a:t>
            </a:r>
            <a:r>
              <a:rPr lang="en-US" altLang="zh-CN" sz="4000" b="1" kern="1200" dirty="0">
                <a:solidFill>
                  <a:srgbClr val="00B0F0"/>
                </a:solidFill>
                <a:latin typeface="Calibri"/>
                <a:ea typeface="宋体" panose="02010600030101010101" pitchFamily="2" charset="-122"/>
              </a:rPr>
              <a:t> WCDA</a:t>
            </a:r>
            <a:endParaRPr lang="zh-CN" altLang="en-US" sz="4000" kern="1200" dirty="0">
              <a:solidFill>
                <a:srgbClr val="00B0F0"/>
              </a:solidFill>
              <a:latin typeface="Calibri"/>
              <a:ea typeface="宋体" panose="02010600030101010101" pitchFamily="2" charset="-122"/>
            </a:endParaRPr>
          </a:p>
        </p:txBody>
      </p:sp>
    </p:spTree>
    <p:extLst>
      <p:ext uri="{BB962C8B-B14F-4D97-AF65-F5344CB8AC3E}">
        <p14:creationId xmlns:p14="http://schemas.microsoft.com/office/powerpoint/2010/main" val="169487793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0484329-A409-4470-A349-9D41BEBB3A42}"/>
              </a:ext>
            </a:extLst>
          </p:cNvPr>
          <p:cNvSpPr>
            <a:spLocks noGrp="1"/>
          </p:cNvSpPr>
          <p:nvPr>
            <p:ph type="title"/>
          </p:nvPr>
        </p:nvSpPr>
        <p:spPr/>
        <p:txBody>
          <a:bodyPr/>
          <a:lstStyle/>
          <a:p>
            <a:r>
              <a:rPr lang="en-US" altLang="zh-CN" dirty="0"/>
              <a:t>Content</a:t>
            </a:r>
            <a:endParaRPr lang="zh-CN" altLang="en-US" dirty="0"/>
          </a:p>
        </p:txBody>
      </p:sp>
      <p:sp>
        <p:nvSpPr>
          <p:cNvPr id="3" name="内容占位符 2">
            <a:extLst>
              <a:ext uri="{FF2B5EF4-FFF2-40B4-BE49-F238E27FC236}">
                <a16:creationId xmlns:a16="http://schemas.microsoft.com/office/drawing/2014/main" id="{AED3D84E-4C90-4CE8-BEE6-9ECA68DC5B85}"/>
              </a:ext>
            </a:extLst>
          </p:cNvPr>
          <p:cNvSpPr>
            <a:spLocks noGrp="1"/>
          </p:cNvSpPr>
          <p:nvPr>
            <p:ph idx="1"/>
          </p:nvPr>
        </p:nvSpPr>
        <p:spPr>
          <a:xfrm>
            <a:off x="1676400" y="3126658"/>
            <a:ext cx="10186736" cy="10382864"/>
          </a:xfrm>
        </p:spPr>
        <p:txBody>
          <a:bodyPr>
            <a:normAutofit/>
          </a:bodyPr>
          <a:lstStyle/>
          <a:p>
            <a:r>
              <a:rPr lang="en-US" altLang="zh-CN" dirty="0"/>
              <a:t>LHAASO as</a:t>
            </a:r>
            <a:r>
              <a:rPr lang="zh-CN" altLang="en-US" dirty="0"/>
              <a:t> </a:t>
            </a:r>
            <a:r>
              <a:rPr lang="en-US" altLang="zh-CN" dirty="0"/>
              <a:t>a</a:t>
            </a:r>
            <a:r>
              <a:rPr lang="zh-CN" altLang="en-US" dirty="0"/>
              <a:t> </a:t>
            </a:r>
            <a:r>
              <a:rPr lang="en-US" altLang="zh-CN" dirty="0" err="1"/>
              <a:t>TeV</a:t>
            </a:r>
            <a:r>
              <a:rPr lang="en-US" altLang="zh-CN" dirty="0"/>
              <a:t>/</a:t>
            </a:r>
            <a:r>
              <a:rPr lang="en-US" altLang="zh-CN" dirty="0" err="1"/>
              <a:t>PeV</a:t>
            </a:r>
            <a:r>
              <a:rPr lang="zh-CN" altLang="en-US" dirty="0"/>
              <a:t> </a:t>
            </a:r>
            <a:r>
              <a:rPr lang="en-US" altLang="zh-CN" dirty="0"/>
              <a:t>γ-ray Observatory </a:t>
            </a:r>
          </a:p>
          <a:p>
            <a:r>
              <a:rPr lang="en-US" altLang="zh-CN" dirty="0"/>
              <a:t>Investigations of SNRs as CR Origin</a:t>
            </a:r>
          </a:p>
          <a:p>
            <a:r>
              <a:rPr lang="en-US" altLang="zh-CN" dirty="0"/>
              <a:t>μ-Quasars and the New </a:t>
            </a:r>
            <a:r>
              <a:rPr lang="en-US" altLang="zh-CN" dirty="0" err="1"/>
              <a:t>PeV</a:t>
            </a:r>
            <a:r>
              <a:rPr lang="en-US" altLang="zh-CN" dirty="0"/>
              <a:t>-component of CRs</a:t>
            </a:r>
          </a:p>
          <a:p>
            <a:r>
              <a:rPr lang="en-US" altLang="zh-CN" dirty="0"/>
              <a:t>Future prospects </a:t>
            </a:r>
          </a:p>
          <a:p>
            <a:r>
              <a:rPr lang="en-US" altLang="zh-CN" dirty="0"/>
              <a:t>Summary</a:t>
            </a:r>
            <a:endParaRPr lang="zh-CN" altLang="en-US" dirty="0"/>
          </a:p>
        </p:txBody>
      </p:sp>
      <p:pic>
        <p:nvPicPr>
          <p:cNvPr id="10" name="图片 9">
            <a:extLst>
              <a:ext uri="{FF2B5EF4-FFF2-40B4-BE49-F238E27FC236}">
                <a16:creationId xmlns:a16="http://schemas.microsoft.com/office/drawing/2014/main" id="{87F36814-DE59-4514-8A2F-05F0DB25C18E}"/>
              </a:ext>
            </a:extLst>
          </p:cNvPr>
          <p:cNvPicPr>
            <a:picLocks noChangeAspect="1"/>
          </p:cNvPicPr>
          <p:nvPr/>
        </p:nvPicPr>
        <p:blipFill>
          <a:blip r:embed="rId2"/>
          <a:stretch>
            <a:fillRect/>
          </a:stretch>
        </p:blipFill>
        <p:spPr>
          <a:xfrm>
            <a:off x="12913573" y="-41688"/>
            <a:ext cx="11327358" cy="13728464"/>
          </a:xfrm>
          <a:prstGeom prst="rect">
            <a:avLst/>
          </a:prstGeom>
        </p:spPr>
      </p:pic>
    </p:spTree>
    <p:extLst>
      <p:ext uri="{BB962C8B-B14F-4D97-AF65-F5344CB8AC3E}">
        <p14:creationId xmlns:p14="http://schemas.microsoft.com/office/powerpoint/2010/main" val="41524848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E7832ED5-A78A-4571-9315-D5715DBD81D8}"/>
              </a:ext>
            </a:extLst>
          </p:cNvPr>
          <p:cNvPicPr>
            <a:picLocks noChangeAspect="1"/>
          </p:cNvPicPr>
          <p:nvPr/>
        </p:nvPicPr>
        <p:blipFill>
          <a:blip r:embed="rId2"/>
          <a:stretch>
            <a:fillRect/>
          </a:stretch>
        </p:blipFill>
        <p:spPr>
          <a:xfrm>
            <a:off x="12202596" y="2874971"/>
            <a:ext cx="9512628" cy="10229850"/>
          </a:xfrm>
          <a:prstGeom prst="rect">
            <a:avLst/>
          </a:prstGeom>
        </p:spPr>
      </p:pic>
      <p:pic>
        <p:nvPicPr>
          <p:cNvPr id="3" name="图片 2">
            <a:extLst>
              <a:ext uri="{FF2B5EF4-FFF2-40B4-BE49-F238E27FC236}">
                <a16:creationId xmlns:a16="http://schemas.microsoft.com/office/drawing/2014/main" id="{82B9195D-3751-4196-9028-49657F6C27D8}"/>
              </a:ext>
            </a:extLst>
          </p:cNvPr>
          <p:cNvPicPr>
            <a:picLocks noChangeAspect="1"/>
          </p:cNvPicPr>
          <p:nvPr/>
        </p:nvPicPr>
        <p:blipFill>
          <a:blip r:embed="rId3"/>
          <a:stretch>
            <a:fillRect/>
          </a:stretch>
        </p:blipFill>
        <p:spPr>
          <a:xfrm>
            <a:off x="1493790" y="107011"/>
            <a:ext cx="8316960" cy="7357310"/>
          </a:xfrm>
          <a:prstGeom prst="rect">
            <a:avLst/>
          </a:prstGeom>
        </p:spPr>
      </p:pic>
      <p:sp>
        <p:nvSpPr>
          <p:cNvPr id="5" name="标题 4">
            <a:extLst>
              <a:ext uri="{FF2B5EF4-FFF2-40B4-BE49-F238E27FC236}">
                <a16:creationId xmlns:a16="http://schemas.microsoft.com/office/drawing/2014/main" id="{46CA44CE-6FC8-4F4E-8DD7-E2136D98929D}"/>
              </a:ext>
            </a:extLst>
          </p:cNvPr>
          <p:cNvSpPr>
            <a:spLocks noGrp="1"/>
          </p:cNvSpPr>
          <p:nvPr>
            <p:ph type="title"/>
          </p:nvPr>
        </p:nvSpPr>
        <p:spPr>
          <a:xfrm>
            <a:off x="9982200" y="433487"/>
            <a:ext cx="13953420" cy="2651126"/>
          </a:xfrm>
        </p:spPr>
        <p:txBody>
          <a:bodyPr>
            <a:normAutofit fontScale="90000"/>
          </a:bodyPr>
          <a:lstStyle/>
          <a:p>
            <a:r>
              <a:rPr lang="en-US" altLang="zh-CN" sz="9600" b="1" dirty="0">
                <a:solidFill>
                  <a:schemeClr val="bg1"/>
                </a:solidFill>
              </a:rPr>
              <a:t>Known for 90 years</a:t>
            </a:r>
            <a:br>
              <a:rPr lang="en-US" altLang="zh-CN" sz="9600" b="1" dirty="0">
                <a:solidFill>
                  <a:schemeClr val="bg1"/>
                </a:solidFill>
              </a:rPr>
            </a:br>
            <a:r>
              <a:rPr lang="en-US" altLang="zh-CN" sz="9600" b="1" dirty="0">
                <a:solidFill>
                  <a:schemeClr val="bg1"/>
                </a:solidFill>
              </a:rPr>
              <a:t>as a hypothesis …… </a:t>
            </a:r>
            <a:endParaRPr lang="zh-CN" altLang="en-US" sz="9600" b="1" dirty="0">
              <a:solidFill>
                <a:schemeClr val="bg1"/>
              </a:solidFill>
            </a:endParaRPr>
          </a:p>
        </p:txBody>
      </p:sp>
      <p:sp>
        <p:nvSpPr>
          <p:cNvPr id="6" name="内容占位符 5">
            <a:extLst>
              <a:ext uri="{FF2B5EF4-FFF2-40B4-BE49-F238E27FC236}">
                <a16:creationId xmlns:a16="http://schemas.microsoft.com/office/drawing/2014/main" id="{67860F8F-6416-49AF-AFE9-21BD8CC34A4D}"/>
              </a:ext>
            </a:extLst>
          </p:cNvPr>
          <p:cNvSpPr>
            <a:spLocks noGrp="1"/>
          </p:cNvSpPr>
          <p:nvPr>
            <p:ph idx="1"/>
          </p:nvPr>
        </p:nvSpPr>
        <p:spPr>
          <a:xfrm>
            <a:off x="1390628" y="7737370"/>
            <a:ext cx="10248924" cy="5545144"/>
          </a:xfrm>
        </p:spPr>
        <p:txBody>
          <a:bodyPr>
            <a:normAutofit fontScale="92500" lnSpcReduction="20000"/>
          </a:bodyPr>
          <a:lstStyle/>
          <a:p>
            <a:r>
              <a:rPr lang="en-US" altLang="zh-CN" b="1" dirty="0">
                <a:solidFill>
                  <a:schemeClr val="bg1"/>
                </a:solidFill>
              </a:rPr>
              <a:t>SNRs are the most promising CR origin candidates</a:t>
            </a:r>
          </a:p>
          <a:p>
            <a:r>
              <a:rPr lang="en-US" altLang="zh-CN" b="1" dirty="0">
                <a:solidFill>
                  <a:schemeClr val="bg1"/>
                </a:solidFill>
              </a:rPr>
              <a:t>Below 1 </a:t>
            </a:r>
            <a:r>
              <a:rPr lang="en-US" altLang="zh-CN" b="1" dirty="0" err="1">
                <a:solidFill>
                  <a:schemeClr val="bg1"/>
                </a:solidFill>
              </a:rPr>
              <a:t>TeV</a:t>
            </a:r>
            <a:r>
              <a:rPr lang="en-US" altLang="zh-CN" b="1" dirty="0">
                <a:solidFill>
                  <a:schemeClr val="bg1"/>
                </a:solidFill>
              </a:rPr>
              <a:t>, LAT found experimental evidences</a:t>
            </a:r>
          </a:p>
          <a:p>
            <a:r>
              <a:rPr lang="en-US" altLang="zh-CN" b="1" dirty="0">
                <a:solidFill>
                  <a:srgbClr val="FFFF00"/>
                </a:solidFill>
              </a:rPr>
              <a:t>SNRs to be High Energy CR origin needs evidence</a:t>
            </a:r>
          </a:p>
          <a:p>
            <a:r>
              <a:rPr lang="en-US" altLang="zh-CN" b="1" dirty="0">
                <a:solidFill>
                  <a:srgbClr val="FFFF00"/>
                </a:solidFill>
              </a:rPr>
              <a:t>Is there limit of the maximum CR energy from SNRs  </a:t>
            </a:r>
            <a:endParaRPr lang="zh-CN" altLang="en-US" b="1" dirty="0">
              <a:solidFill>
                <a:srgbClr val="FFFF00"/>
              </a:solidFill>
            </a:endParaRPr>
          </a:p>
        </p:txBody>
      </p:sp>
      <p:sp>
        <p:nvSpPr>
          <p:cNvPr id="7" name="日期占位符 6">
            <a:extLst>
              <a:ext uri="{FF2B5EF4-FFF2-40B4-BE49-F238E27FC236}">
                <a16:creationId xmlns:a16="http://schemas.microsoft.com/office/drawing/2014/main" id="{9FCC5368-6DB2-4343-8447-1903C298BFF1}"/>
              </a:ext>
            </a:extLst>
          </p:cNvPr>
          <p:cNvSpPr>
            <a:spLocks noGrp="1"/>
          </p:cNvSpPr>
          <p:nvPr>
            <p:ph type="dt" sz="half" idx="10"/>
          </p:nvPr>
        </p:nvSpPr>
        <p:spPr/>
        <p:txBody>
          <a:bodyPr/>
          <a:lstStyle/>
          <a:p>
            <a:pPr defTabSz="1828800" hangingPunct="1">
              <a:lnSpc>
                <a:spcPct val="100000"/>
              </a:lnSpc>
              <a:spcBef>
                <a:spcPts val="0"/>
              </a:spcBef>
              <a:defRPr/>
            </a:pPr>
            <a:r>
              <a:rPr lang="en-US" altLang="zh-CN" kern="1200">
                <a:solidFill>
                  <a:prstClr val="black">
                    <a:tint val="75000"/>
                  </a:prstClr>
                </a:solidFill>
                <a:latin typeface="等线" panose="020F0502020204030204"/>
                <a:ea typeface="等线" panose="02010600030101010101" pitchFamily="2" charset="-122"/>
              </a:rPr>
              <a:t>2025/3/21</a:t>
            </a:r>
            <a:endParaRPr lang="zh-CN" altLang="en-US" kern="1200">
              <a:solidFill>
                <a:prstClr val="black">
                  <a:tint val="75000"/>
                </a:prstClr>
              </a:solidFill>
              <a:latin typeface="等线" panose="020F0502020204030204"/>
              <a:ea typeface="等线" panose="02010600030101010101" pitchFamily="2" charset="-122"/>
            </a:endParaRPr>
          </a:p>
        </p:txBody>
      </p:sp>
      <p:sp>
        <p:nvSpPr>
          <p:cNvPr id="8" name="页脚占位符 7">
            <a:extLst>
              <a:ext uri="{FF2B5EF4-FFF2-40B4-BE49-F238E27FC236}">
                <a16:creationId xmlns:a16="http://schemas.microsoft.com/office/drawing/2014/main" id="{91CD4899-11C3-4A7B-82B3-AC32CB54FE6C}"/>
              </a:ext>
            </a:extLst>
          </p:cNvPr>
          <p:cNvSpPr>
            <a:spLocks noGrp="1"/>
          </p:cNvSpPr>
          <p:nvPr>
            <p:ph type="ftr" sz="quarter" idx="11"/>
          </p:nvPr>
        </p:nvSpPr>
        <p:spPr/>
        <p:txBody>
          <a:bodyPr/>
          <a:lstStyle/>
          <a:p>
            <a:pPr defTabSz="1828800" hangingPunct="1">
              <a:lnSpc>
                <a:spcPct val="100000"/>
              </a:lnSpc>
              <a:spcBef>
                <a:spcPts val="0"/>
              </a:spcBef>
              <a:defRPr/>
            </a:pPr>
            <a:r>
              <a:rPr lang="en-US" altLang="zh-CN" kern="1200">
                <a:solidFill>
                  <a:prstClr val="black">
                    <a:tint val="75000"/>
                  </a:prstClr>
                </a:solidFill>
                <a:latin typeface="等线" panose="020F0502020204030204"/>
                <a:ea typeface="等线" panose="02010600030101010101" pitchFamily="2" charset="-122"/>
              </a:rPr>
              <a:t>The 2nd LHAASO Symposium, HK, March 21-25, 2025</a:t>
            </a:r>
            <a:endParaRPr lang="zh-CN" altLang="en-US" kern="1200">
              <a:solidFill>
                <a:prstClr val="black">
                  <a:tint val="75000"/>
                </a:prstClr>
              </a:solidFill>
              <a:latin typeface="等线" panose="020F0502020204030204"/>
              <a:ea typeface="等线" panose="02010600030101010101" pitchFamily="2" charset="-122"/>
            </a:endParaRPr>
          </a:p>
        </p:txBody>
      </p:sp>
      <p:sp>
        <p:nvSpPr>
          <p:cNvPr id="9" name="灯片编号占位符 8">
            <a:extLst>
              <a:ext uri="{FF2B5EF4-FFF2-40B4-BE49-F238E27FC236}">
                <a16:creationId xmlns:a16="http://schemas.microsoft.com/office/drawing/2014/main" id="{BB3E7972-A48E-416D-963F-94A219E2F82E}"/>
              </a:ext>
            </a:extLst>
          </p:cNvPr>
          <p:cNvSpPr>
            <a:spLocks noGrp="1"/>
          </p:cNvSpPr>
          <p:nvPr>
            <p:ph type="sldNum" sz="quarter" idx="12"/>
          </p:nvPr>
        </p:nvSpPr>
        <p:spPr/>
        <p:txBody>
          <a:bodyPr/>
          <a:lstStyle/>
          <a:p>
            <a:pPr defTabSz="1828800" hangingPunct="1">
              <a:lnSpc>
                <a:spcPct val="100000"/>
              </a:lnSpc>
              <a:spcBef>
                <a:spcPts val="0"/>
              </a:spcBef>
              <a:defRPr/>
            </a:pPr>
            <a:fld id="{1A8A2506-711B-47C6-B281-E4F59CD8F1F2}" type="slidenum">
              <a:rPr lang="zh-CN" altLang="en-US"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defRPr/>
              </a:pPr>
              <a:t>55</a:t>
            </a:fld>
            <a:endParaRPr lang="zh-CN" altLang="en-US" kern="1200">
              <a:solidFill>
                <a:prstClr val="black">
                  <a:tint val="75000"/>
                </a:prstClr>
              </a:solidFill>
              <a:latin typeface="等线" panose="020F0502020204030204"/>
              <a:ea typeface="等线" panose="02010600030101010101" pitchFamily="2" charset="-122"/>
            </a:endParaRPr>
          </a:p>
        </p:txBody>
      </p:sp>
    </p:spTree>
    <p:extLst>
      <p:ext uri="{BB962C8B-B14F-4D97-AF65-F5344CB8AC3E}">
        <p14:creationId xmlns:p14="http://schemas.microsoft.com/office/powerpoint/2010/main" val="33113219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636486F3-8CE0-47B5-AA36-DEBF9E16EBD9}"/>
              </a:ext>
            </a:extLst>
          </p:cNvPr>
          <p:cNvPicPr>
            <a:picLocks noChangeAspect="1"/>
          </p:cNvPicPr>
          <p:nvPr/>
        </p:nvPicPr>
        <p:blipFill rotWithShape="1">
          <a:blip r:embed="rId2"/>
          <a:srcRect l="4206" t="3458"/>
          <a:stretch/>
        </p:blipFill>
        <p:spPr>
          <a:xfrm>
            <a:off x="119601" y="6456474"/>
            <a:ext cx="4560426" cy="4108120"/>
          </a:xfrm>
          <a:prstGeom prst="rect">
            <a:avLst/>
          </a:prstGeom>
        </p:spPr>
      </p:pic>
      <p:sp>
        <p:nvSpPr>
          <p:cNvPr id="2" name="标题 1">
            <a:extLst>
              <a:ext uri="{FF2B5EF4-FFF2-40B4-BE49-F238E27FC236}">
                <a16:creationId xmlns:a16="http://schemas.microsoft.com/office/drawing/2014/main" id="{C4066DCD-D409-20C4-C79B-9D78C416D4D0}"/>
              </a:ext>
            </a:extLst>
          </p:cNvPr>
          <p:cNvSpPr>
            <a:spLocks noGrp="1"/>
          </p:cNvSpPr>
          <p:nvPr>
            <p:ph type="title"/>
          </p:nvPr>
        </p:nvSpPr>
        <p:spPr/>
        <p:txBody>
          <a:bodyPr>
            <a:normAutofit fontScale="90000"/>
          </a:bodyPr>
          <a:lstStyle/>
          <a:p>
            <a:r>
              <a:rPr lang="en-US" altLang="zh-CN" sz="10800" dirty="0">
                <a:solidFill>
                  <a:srgbClr val="24292F"/>
                </a:solidFill>
                <a:latin typeface="Noto Sans SC"/>
                <a:ea typeface="+mn-ea"/>
                <a:cs typeface="+mn-cs"/>
              </a:rPr>
              <a:t>IC 433,</a:t>
            </a:r>
            <a:r>
              <a:rPr lang="zh-CN" altLang="en-US" sz="10800" dirty="0">
                <a:solidFill>
                  <a:srgbClr val="24292F"/>
                </a:solidFill>
                <a:latin typeface="Noto Sans SC"/>
                <a:ea typeface="+mn-ea"/>
                <a:cs typeface="+mn-cs"/>
              </a:rPr>
              <a:t> </a:t>
            </a:r>
            <a:r>
              <a:rPr lang="en-US" altLang="zh-CN" sz="10800" dirty="0">
                <a:solidFill>
                  <a:srgbClr val="24292F"/>
                </a:solidFill>
                <a:latin typeface="Noto Sans SC"/>
                <a:ea typeface="+mn-ea"/>
                <a:cs typeface="+mn-cs"/>
              </a:rPr>
              <a:t>W44, W51 in dense medium</a:t>
            </a:r>
            <a:endParaRPr lang="zh-CN" altLang="en-US" sz="10800" dirty="0">
              <a:solidFill>
                <a:srgbClr val="24292F"/>
              </a:solidFill>
              <a:latin typeface="Noto Sans SC"/>
              <a:ea typeface="+mn-ea"/>
              <a:cs typeface="+mn-cs"/>
            </a:endParaRPr>
          </a:p>
        </p:txBody>
      </p:sp>
      <p:pic>
        <p:nvPicPr>
          <p:cNvPr id="5" name="图片 4">
            <a:extLst>
              <a:ext uri="{FF2B5EF4-FFF2-40B4-BE49-F238E27FC236}">
                <a16:creationId xmlns:a16="http://schemas.microsoft.com/office/drawing/2014/main" id="{3D4D2452-3B55-37FE-554B-849EDF7746C2}"/>
              </a:ext>
            </a:extLst>
          </p:cNvPr>
          <p:cNvPicPr>
            <a:picLocks noChangeAspect="1"/>
          </p:cNvPicPr>
          <p:nvPr/>
        </p:nvPicPr>
        <p:blipFill>
          <a:blip r:embed="rId3"/>
          <a:stretch>
            <a:fillRect/>
          </a:stretch>
        </p:blipFill>
        <p:spPr>
          <a:xfrm>
            <a:off x="580012" y="4101025"/>
            <a:ext cx="8214132" cy="2245386"/>
          </a:xfrm>
          <a:prstGeom prst="rect">
            <a:avLst/>
          </a:prstGeom>
        </p:spPr>
      </p:pic>
      <p:sp>
        <p:nvSpPr>
          <p:cNvPr id="7" name="文本框 6">
            <a:extLst>
              <a:ext uri="{FF2B5EF4-FFF2-40B4-BE49-F238E27FC236}">
                <a16:creationId xmlns:a16="http://schemas.microsoft.com/office/drawing/2014/main" id="{94F27CEA-A168-8670-8ACB-FCACA944A8CA}"/>
              </a:ext>
            </a:extLst>
          </p:cNvPr>
          <p:cNvSpPr txBox="1"/>
          <p:nvPr/>
        </p:nvSpPr>
        <p:spPr>
          <a:xfrm>
            <a:off x="580012" y="3015110"/>
            <a:ext cx="8214132" cy="954107"/>
          </a:xfrm>
          <a:prstGeom prst="rect">
            <a:avLst/>
          </a:prstGeom>
          <a:noFill/>
        </p:spPr>
        <p:txBody>
          <a:bodyPr wrap="square" rtlCol="0">
            <a:spAutoFit/>
          </a:bodyPr>
          <a:lstStyle/>
          <a:p>
            <a:pPr marL="571500" indent="-571500" defTabSz="1828800" hangingPunct="1">
              <a:lnSpc>
                <a:spcPct val="100000"/>
              </a:lnSpc>
              <a:spcBef>
                <a:spcPts val="0"/>
              </a:spcBef>
              <a:buFont typeface="Arial" panose="020B0604020202020204" pitchFamily="34" charset="0"/>
              <a:buChar char="•"/>
              <a:defRPr/>
            </a:pPr>
            <a:r>
              <a:rPr lang="en-US" altLang="zh-CN" sz="5600" kern="1200" dirty="0">
                <a:solidFill>
                  <a:srgbClr val="24292F"/>
                </a:solidFill>
                <a:latin typeface="Noto Sans SC"/>
                <a:ea typeface="等线" panose="02010600030101010101" pitchFamily="2" charset="-122"/>
              </a:rPr>
              <a:t>Two sources at IC 443</a:t>
            </a:r>
            <a:endParaRPr kumimoji="1" lang="zh-CN" altLang="en-US" kern="1200" dirty="0">
              <a:solidFill>
                <a:prstClr val="black"/>
              </a:solidFill>
              <a:latin typeface="等线" panose="02110004020202020204"/>
              <a:ea typeface="等线" panose="02010600030101010101" pitchFamily="2" charset="-122"/>
            </a:endParaRPr>
          </a:p>
        </p:txBody>
      </p:sp>
      <p:sp>
        <p:nvSpPr>
          <p:cNvPr id="9" name="日期占位符 8">
            <a:extLst>
              <a:ext uri="{FF2B5EF4-FFF2-40B4-BE49-F238E27FC236}">
                <a16:creationId xmlns:a16="http://schemas.microsoft.com/office/drawing/2014/main" id="{1632DE8C-B9CC-4D52-9430-20E3FF2B6A61}"/>
              </a:ext>
            </a:extLst>
          </p:cNvPr>
          <p:cNvSpPr>
            <a:spLocks noGrp="1"/>
          </p:cNvSpPr>
          <p:nvPr>
            <p:ph type="dt" sz="half" idx="10"/>
          </p:nvPr>
        </p:nvSpPr>
        <p:spPr/>
        <p:txBody>
          <a:bodyPr/>
          <a:lstStyle/>
          <a:p>
            <a:pPr defTabSz="1828800" hangingPunct="1">
              <a:lnSpc>
                <a:spcPct val="100000"/>
              </a:lnSpc>
              <a:spcBef>
                <a:spcPts val="0"/>
              </a:spcBef>
            </a:pPr>
            <a:r>
              <a:rPr kumimoji="1" lang="en-US" altLang="zh-CN" kern="1200">
                <a:solidFill>
                  <a:prstClr val="black">
                    <a:tint val="75000"/>
                  </a:prstClr>
                </a:solidFill>
                <a:latin typeface="等线" panose="020F0502020204030204"/>
                <a:ea typeface="等线" panose="02010600030101010101" pitchFamily="2" charset="-122"/>
              </a:rPr>
              <a:t>2025/3/21</a:t>
            </a:r>
            <a:endParaRPr kumimoji="1" lang="zh-CN" altLang="en-US" kern="1200">
              <a:solidFill>
                <a:prstClr val="black">
                  <a:tint val="75000"/>
                </a:prstClr>
              </a:solidFill>
              <a:latin typeface="等线" panose="020F0502020204030204"/>
              <a:ea typeface="等线" panose="02010600030101010101" pitchFamily="2" charset="-122"/>
            </a:endParaRPr>
          </a:p>
        </p:txBody>
      </p:sp>
      <p:sp>
        <p:nvSpPr>
          <p:cNvPr id="11" name="页脚占位符 10">
            <a:extLst>
              <a:ext uri="{FF2B5EF4-FFF2-40B4-BE49-F238E27FC236}">
                <a16:creationId xmlns:a16="http://schemas.microsoft.com/office/drawing/2014/main" id="{EDB9E03E-28CC-4A32-BE3C-91D50C04075E}"/>
              </a:ext>
            </a:extLst>
          </p:cNvPr>
          <p:cNvSpPr>
            <a:spLocks noGrp="1"/>
          </p:cNvSpPr>
          <p:nvPr>
            <p:ph type="ftr" sz="quarter" idx="11"/>
          </p:nvPr>
        </p:nvSpPr>
        <p:spPr/>
        <p:txBody>
          <a:bodyPr/>
          <a:lstStyle/>
          <a:p>
            <a:pPr defTabSz="1828800" hangingPunct="1">
              <a:lnSpc>
                <a:spcPct val="100000"/>
              </a:lnSpc>
              <a:spcBef>
                <a:spcPts val="0"/>
              </a:spcBef>
            </a:pPr>
            <a:r>
              <a:rPr kumimoji="1" lang="en-US" altLang="zh-CN" kern="1200">
                <a:solidFill>
                  <a:prstClr val="black">
                    <a:tint val="75000"/>
                  </a:prstClr>
                </a:solidFill>
                <a:latin typeface="等线" panose="020F0502020204030204"/>
                <a:ea typeface="等线" panose="02010600030101010101" pitchFamily="2" charset="-122"/>
              </a:rPr>
              <a:t>The 2nd LHAASO Symposium, HK, March 21-25, 2025</a:t>
            </a:r>
            <a:endParaRPr kumimoji="1" lang="zh-CN" altLang="en-US" kern="1200">
              <a:solidFill>
                <a:prstClr val="black">
                  <a:tint val="75000"/>
                </a:prstClr>
              </a:solidFill>
              <a:latin typeface="等线" panose="020F0502020204030204"/>
              <a:ea typeface="等线" panose="02010600030101010101" pitchFamily="2" charset="-122"/>
            </a:endParaRPr>
          </a:p>
        </p:txBody>
      </p:sp>
      <p:sp>
        <p:nvSpPr>
          <p:cNvPr id="12" name="灯片编号占位符 11">
            <a:extLst>
              <a:ext uri="{FF2B5EF4-FFF2-40B4-BE49-F238E27FC236}">
                <a16:creationId xmlns:a16="http://schemas.microsoft.com/office/drawing/2014/main" id="{BE2AB347-3B28-4E24-96D3-C29766387DF2}"/>
              </a:ext>
            </a:extLst>
          </p:cNvPr>
          <p:cNvSpPr>
            <a:spLocks noGrp="1"/>
          </p:cNvSpPr>
          <p:nvPr>
            <p:ph type="sldNum" sz="quarter" idx="12"/>
          </p:nvPr>
        </p:nvSpPr>
        <p:spPr/>
        <p:txBody>
          <a:bodyPr/>
          <a:lstStyle/>
          <a:p>
            <a:pPr defTabSz="1828800" hangingPunct="1">
              <a:lnSpc>
                <a:spcPct val="100000"/>
              </a:lnSpc>
              <a:spcBef>
                <a:spcPts val="0"/>
              </a:spcBef>
            </a:pPr>
            <a:fld id="{43F6774D-89EB-C246-9581-7ACC60F14951}" type="slidenum">
              <a:rPr kumimoji="1" lang="zh-CN" altLang="en-US"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pPr>
              <a:t>56</a:t>
            </a:fld>
            <a:endParaRPr kumimoji="1" lang="zh-CN" altLang="en-US" kern="1200">
              <a:solidFill>
                <a:prstClr val="black">
                  <a:tint val="75000"/>
                </a:prstClr>
              </a:solidFill>
              <a:latin typeface="等线" panose="020F0502020204030204"/>
              <a:ea typeface="等线" panose="02010600030101010101" pitchFamily="2" charset="-122"/>
            </a:endParaRPr>
          </a:p>
        </p:txBody>
      </p:sp>
      <p:pic>
        <p:nvPicPr>
          <p:cNvPr id="17" name="图片 16">
            <a:extLst>
              <a:ext uri="{FF2B5EF4-FFF2-40B4-BE49-F238E27FC236}">
                <a16:creationId xmlns:a16="http://schemas.microsoft.com/office/drawing/2014/main" id="{E027EFB4-0F26-483A-B020-DE2B34B5B611}"/>
              </a:ext>
            </a:extLst>
          </p:cNvPr>
          <p:cNvPicPr>
            <a:picLocks noChangeAspect="1"/>
          </p:cNvPicPr>
          <p:nvPr/>
        </p:nvPicPr>
        <p:blipFill>
          <a:blip r:embed="rId4"/>
          <a:stretch>
            <a:fillRect/>
          </a:stretch>
        </p:blipFill>
        <p:spPr>
          <a:xfrm>
            <a:off x="4680026" y="6259807"/>
            <a:ext cx="4644792" cy="4317558"/>
          </a:xfrm>
          <a:prstGeom prst="rect">
            <a:avLst/>
          </a:prstGeom>
        </p:spPr>
      </p:pic>
      <p:pic>
        <p:nvPicPr>
          <p:cNvPr id="20" name="图片 19">
            <a:extLst>
              <a:ext uri="{FF2B5EF4-FFF2-40B4-BE49-F238E27FC236}">
                <a16:creationId xmlns:a16="http://schemas.microsoft.com/office/drawing/2014/main" id="{4E5A1C8A-BE17-4A8E-B422-5ED51C385080}"/>
              </a:ext>
            </a:extLst>
          </p:cNvPr>
          <p:cNvPicPr>
            <a:picLocks noChangeAspect="1"/>
          </p:cNvPicPr>
          <p:nvPr/>
        </p:nvPicPr>
        <p:blipFill rotWithShape="1">
          <a:blip r:embed="rId5"/>
          <a:srcRect t="52414" r="31156"/>
          <a:stretch/>
        </p:blipFill>
        <p:spPr>
          <a:xfrm>
            <a:off x="14429522" y="6894456"/>
            <a:ext cx="4431964" cy="4239464"/>
          </a:xfrm>
          <a:prstGeom prst="rect">
            <a:avLst/>
          </a:prstGeom>
        </p:spPr>
      </p:pic>
      <p:sp>
        <p:nvSpPr>
          <p:cNvPr id="21" name="文本框 20">
            <a:extLst>
              <a:ext uri="{FF2B5EF4-FFF2-40B4-BE49-F238E27FC236}">
                <a16:creationId xmlns:a16="http://schemas.microsoft.com/office/drawing/2014/main" id="{56794630-1DEF-4350-A82F-C9AFE50E1347}"/>
              </a:ext>
            </a:extLst>
          </p:cNvPr>
          <p:cNvSpPr txBox="1"/>
          <p:nvPr/>
        </p:nvSpPr>
        <p:spPr>
          <a:xfrm>
            <a:off x="9501270" y="3015111"/>
            <a:ext cx="6911444" cy="1815882"/>
          </a:xfrm>
          <a:prstGeom prst="rect">
            <a:avLst/>
          </a:prstGeom>
          <a:noFill/>
        </p:spPr>
        <p:txBody>
          <a:bodyPr wrap="square" rtlCol="0">
            <a:spAutoFit/>
          </a:bodyPr>
          <a:lstStyle/>
          <a:p>
            <a:pPr marL="571500" indent="-571500" defTabSz="1828800" hangingPunct="1">
              <a:lnSpc>
                <a:spcPct val="100000"/>
              </a:lnSpc>
              <a:spcBef>
                <a:spcPts val="0"/>
              </a:spcBef>
              <a:buFont typeface="Arial" panose="020B0604020202020204" pitchFamily="34" charset="0"/>
              <a:buChar char="•"/>
              <a:defRPr/>
            </a:pPr>
            <a:r>
              <a:rPr lang="en-US" altLang="zh-CN" sz="5600" kern="1200" dirty="0">
                <a:solidFill>
                  <a:srgbClr val="24292F"/>
                </a:solidFill>
                <a:latin typeface="Noto Sans SC"/>
                <a:ea typeface="等线" panose="02010600030101010101" pitchFamily="2" charset="-122"/>
              </a:rPr>
              <a:t>Shell and escaping at W44 </a:t>
            </a:r>
          </a:p>
        </p:txBody>
      </p:sp>
      <p:sp>
        <p:nvSpPr>
          <p:cNvPr id="22" name="文本框 21">
            <a:extLst>
              <a:ext uri="{FF2B5EF4-FFF2-40B4-BE49-F238E27FC236}">
                <a16:creationId xmlns:a16="http://schemas.microsoft.com/office/drawing/2014/main" id="{94D9E0BC-E3E2-4162-A70A-4F2151BF03A6}"/>
              </a:ext>
            </a:extLst>
          </p:cNvPr>
          <p:cNvSpPr txBox="1"/>
          <p:nvPr/>
        </p:nvSpPr>
        <p:spPr>
          <a:xfrm>
            <a:off x="16082405" y="3012293"/>
            <a:ext cx="7484258" cy="1815882"/>
          </a:xfrm>
          <a:prstGeom prst="rect">
            <a:avLst/>
          </a:prstGeom>
          <a:noFill/>
        </p:spPr>
        <p:txBody>
          <a:bodyPr wrap="square" rtlCol="0">
            <a:spAutoFit/>
          </a:bodyPr>
          <a:lstStyle/>
          <a:p>
            <a:pPr marL="571500" indent="-571500" defTabSz="1828800" hangingPunct="1">
              <a:lnSpc>
                <a:spcPct val="100000"/>
              </a:lnSpc>
              <a:spcBef>
                <a:spcPts val="0"/>
              </a:spcBef>
              <a:buFont typeface="Arial" panose="020B0604020202020204" pitchFamily="34" charset="0"/>
              <a:buChar char="•"/>
              <a:defRPr/>
            </a:pPr>
            <a:r>
              <a:rPr lang="en-US" altLang="zh-CN" sz="5600" kern="1200" dirty="0">
                <a:solidFill>
                  <a:srgbClr val="24292F"/>
                </a:solidFill>
                <a:latin typeface="Noto Sans SC"/>
                <a:ea typeface="等线" panose="02010600030101010101" pitchFamily="2" charset="-122"/>
              </a:rPr>
              <a:t>SNR+MC indicating a </a:t>
            </a:r>
            <a:r>
              <a:rPr lang="en-US" altLang="zh-CN" sz="5600" kern="1200" dirty="0" err="1">
                <a:solidFill>
                  <a:srgbClr val="24292F"/>
                </a:solidFill>
                <a:latin typeface="Noto Sans SC"/>
                <a:ea typeface="等线" panose="02010600030101010101" pitchFamily="2" charset="-122"/>
              </a:rPr>
              <a:t>PeVatron</a:t>
            </a:r>
            <a:r>
              <a:rPr lang="en-US" altLang="zh-CN" sz="5600" kern="1200" dirty="0">
                <a:solidFill>
                  <a:srgbClr val="24292F"/>
                </a:solidFill>
                <a:latin typeface="Noto Sans SC"/>
                <a:ea typeface="等线" panose="02010600030101010101" pitchFamily="2" charset="-122"/>
              </a:rPr>
              <a:t> at W51 </a:t>
            </a:r>
          </a:p>
        </p:txBody>
      </p:sp>
      <p:pic>
        <p:nvPicPr>
          <p:cNvPr id="24" name="图片 23">
            <a:extLst>
              <a:ext uri="{FF2B5EF4-FFF2-40B4-BE49-F238E27FC236}">
                <a16:creationId xmlns:a16="http://schemas.microsoft.com/office/drawing/2014/main" id="{F90ADDB7-D901-4AEA-A10E-B45F92AC57F2}"/>
              </a:ext>
            </a:extLst>
          </p:cNvPr>
          <p:cNvPicPr>
            <a:picLocks noChangeAspect="1"/>
          </p:cNvPicPr>
          <p:nvPr/>
        </p:nvPicPr>
        <p:blipFill>
          <a:blip r:embed="rId6"/>
          <a:stretch>
            <a:fillRect/>
          </a:stretch>
        </p:blipFill>
        <p:spPr>
          <a:xfrm>
            <a:off x="17979000" y="4879283"/>
            <a:ext cx="5486132" cy="4289594"/>
          </a:xfrm>
          <a:prstGeom prst="rect">
            <a:avLst/>
          </a:prstGeom>
        </p:spPr>
      </p:pic>
      <p:pic>
        <p:nvPicPr>
          <p:cNvPr id="27" name="图片 26">
            <a:extLst>
              <a:ext uri="{FF2B5EF4-FFF2-40B4-BE49-F238E27FC236}">
                <a16:creationId xmlns:a16="http://schemas.microsoft.com/office/drawing/2014/main" id="{75F8063E-EB50-4F22-AD61-2EE394484025}"/>
              </a:ext>
            </a:extLst>
          </p:cNvPr>
          <p:cNvPicPr>
            <a:picLocks noChangeAspect="1"/>
          </p:cNvPicPr>
          <p:nvPr/>
        </p:nvPicPr>
        <p:blipFill>
          <a:blip r:embed="rId7"/>
          <a:stretch>
            <a:fillRect/>
          </a:stretch>
        </p:blipFill>
        <p:spPr>
          <a:xfrm>
            <a:off x="2064461" y="10577364"/>
            <a:ext cx="4937962" cy="2862656"/>
          </a:xfrm>
          <a:prstGeom prst="rect">
            <a:avLst/>
          </a:prstGeom>
        </p:spPr>
      </p:pic>
      <p:pic>
        <p:nvPicPr>
          <p:cNvPr id="30" name="图片 29">
            <a:extLst>
              <a:ext uri="{FF2B5EF4-FFF2-40B4-BE49-F238E27FC236}">
                <a16:creationId xmlns:a16="http://schemas.microsoft.com/office/drawing/2014/main" id="{B98F1208-A120-4D1C-9D5F-2553BB21CB69}"/>
              </a:ext>
            </a:extLst>
          </p:cNvPr>
          <p:cNvPicPr>
            <a:picLocks noChangeAspect="1"/>
          </p:cNvPicPr>
          <p:nvPr/>
        </p:nvPicPr>
        <p:blipFill>
          <a:blip r:embed="rId8"/>
          <a:stretch>
            <a:fillRect/>
          </a:stretch>
        </p:blipFill>
        <p:spPr>
          <a:xfrm>
            <a:off x="17979000" y="9199621"/>
            <a:ext cx="5581856" cy="4289594"/>
          </a:xfrm>
          <a:prstGeom prst="rect">
            <a:avLst/>
          </a:prstGeom>
        </p:spPr>
      </p:pic>
      <p:pic>
        <p:nvPicPr>
          <p:cNvPr id="4" name="图片 3">
            <a:extLst>
              <a:ext uri="{FF2B5EF4-FFF2-40B4-BE49-F238E27FC236}">
                <a16:creationId xmlns:a16="http://schemas.microsoft.com/office/drawing/2014/main" id="{48F05647-8260-42B0-8E57-D4EC2B2CE46F}"/>
              </a:ext>
            </a:extLst>
          </p:cNvPr>
          <p:cNvPicPr>
            <a:picLocks noChangeAspect="1"/>
          </p:cNvPicPr>
          <p:nvPr/>
        </p:nvPicPr>
        <p:blipFill>
          <a:blip r:embed="rId9"/>
          <a:stretch>
            <a:fillRect/>
          </a:stretch>
        </p:blipFill>
        <p:spPr>
          <a:xfrm>
            <a:off x="9767389" y="4842086"/>
            <a:ext cx="4884078" cy="4317560"/>
          </a:xfrm>
          <a:prstGeom prst="rect">
            <a:avLst/>
          </a:prstGeom>
        </p:spPr>
      </p:pic>
      <p:pic>
        <p:nvPicPr>
          <p:cNvPr id="13" name="图片 12">
            <a:extLst>
              <a:ext uri="{FF2B5EF4-FFF2-40B4-BE49-F238E27FC236}">
                <a16:creationId xmlns:a16="http://schemas.microsoft.com/office/drawing/2014/main" id="{636C006C-0B29-4A59-BEA3-94C4EC9ACD09}"/>
              </a:ext>
            </a:extLst>
          </p:cNvPr>
          <p:cNvPicPr>
            <a:picLocks noChangeAspect="1"/>
          </p:cNvPicPr>
          <p:nvPr/>
        </p:nvPicPr>
        <p:blipFill>
          <a:blip r:embed="rId10"/>
          <a:stretch>
            <a:fillRect/>
          </a:stretch>
        </p:blipFill>
        <p:spPr>
          <a:xfrm>
            <a:off x="9823899" y="9159647"/>
            <a:ext cx="4925010" cy="4487826"/>
          </a:xfrm>
          <a:prstGeom prst="rect">
            <a:avLst/>
          </a:prstGeom>
        </p:spPr>
      </p:pic>
    </p:spTree>
    <p:extLst>
      <p:ext uri="{BB962C8B-B14F-4D97-AF65-F5344CB8AC3E}">
        <p14:creationId xmlns:p14="http://schemas.microsoft.com/office/powerpoint/2010/main" val="2895498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a:extLst>
              <a:ext uri="{FF2B5EF4-FFF2-40B4-BE49-F238E27FC236}">
                <a16:creationId xmlns:a16="http://schemas.microsoft.com/office/drawing/2014/main" id="{FBD0A6E5-B83A-4AC5-BCA2-4A9E5FB90896}"/>
              </a:ext>
            </a:extLst>
          </p:cNvPr>
          <p:cNvPicPr>
            <a:picLocks noChangeAspect="1"/>
          </p:cNvPicPr>
          <p:nvPr/>
        </p:nvPicPr>
        <p:blipFill>
          <a:blip r:embed="rId3"/>
          <a:stretch>
            <a:fillRect/>
          </a:stretch>
        </p:blipFill>
        <p:spPr>
          <a:xfrm>
            <a:off x="452853" y="3364133"/>
            <a:ext cx="7933494" cy="5674694"/>
          </a:xfrm>
          <a:prstGeom prst="rect">
            <a:avLst/>
          </a:prstGeom>
        </p:spPr>
      </p:pic>
      <p:sp>
        <p:nvSpPr>
          <p:cNvPr id="2" name="标题 1">
            <a:extLst>
              <a:ext uri="{FF2B5EF4-FFF2-40B4-BE49-F238E27FC236}">
                <a16:creationId xmlns:a16="http://schemas.microsoft.com/office/drawing/2014/main" id="{643A1A3D-1F18-9337-DC1C-DBE72F271CAF}"/>
              </a:ext>
            </a:extLst>
          </p:cNvPr>
          <p:cNvSpPr>
            <a:spLocks noGrp="1"/>
          </p:cNvSpPr>
          <p:nvPr>
            <p:ph type="title"/>
          </p:nvPr>
        </p:nvSpPr>
        <p:spPr>
          <a:xfrm>
            <a:off x="1671663" y="853778"/>
            <a:ext cx="22258414" cy="1473944"/>
          </a:xfrm>
        </p:spPr>
        <p:txBody>
          <a:bodyPr>
            <a:normAutofit fontScale="90000"/>
          </a:bodyPr>
          <a:lstStyle/>
          <a:p>
            <a:r>
              <a:rPr lang="en-US" altLang="zh-CN" sz="10800" dirty="0">
                <a:solidFill>
                  <a:srgbClr val="24292F"/>
                </a:solidFill>
                <a:latin typeface="Noto Sans SC"/>
                <a:ea typeface="+mn-ea"/>
                <a:cs typeface="+mn-cs"/>
              </a:rPr>
              <a:t>SEDs: </a:t>
            </a:r>
            <a:endParaRPr lang="zh-CN" altLang="en-US" sz="10800" dirty="0">
              <a:solidFill>
                <a:srgbClr val="24292F"/>
              </a:solidFill>
              <a:latin typeface="Noto Sans SC"/>
              <a:ea typeface="+mn-ea"/>
              <a:cs typeface="+mn-cs"/>
            </a:endParaRPr>
          </a:p>
        </p:txBody>
      </p:sp>
      <mc:AlternateContent xmlns:mc="http://schemas.openxmlformats.org/markup-compatibility/2006">
        <mc:Choice xmlns:a14="http://schemas.microsoft.com/office/drawing/2010/main" Requires="a14">
          <p:sp>
            <p:nvSpPr>
              <p:cNvPr id="21" name="文本框 20">
                <a:extLst>
                  <a:ext uri="{FF2B5EF4-FFF2-40B4-BE49-F238E27FC236}">
                    <a16:creationId xmlns:a16="http://schemas.microsoft.com/office/drawing/2014/main" id="{51305D90-043E-A9EC-6040-2BA2886FDD2B}"/>
                  </a:ext>
                </a:extLst>
              </p:cNvPr>
              <p:cNvSpPr txBox="1"/>
              <p:nvPr/>
            </p:nvSpPr>
            <p:spPr>
              <a:xfrm>
                <a:off x="3888997" y="6770266"/>
                <a:ext cx="2884122" cy="606384"/>
              </a:xfrm>
              <a:prstGeom prst="rect">
                <a:avLst/>
              </a:prstGeom>
              <a:noFill/>
            </p:spPr>
            <p:txBody>
              <a:bodyPr wrap="square" lIns="0" tIns="0" rIns="0" bIns="0" rtlCol="0">
                <a:spAutoFit/>
              </a:bodyPr>
              <a:lstStyle/>
              <a:p>
                <a:pPr defTabSz="1828800" hangingPunct="1">
                  <a:lnSpc>
                    <a:spcPct val="100000"/>
                  </a:lnSpc>
                  <a:spcBef>
                    <a:spcPts val="0"/>
                  </a:spcBef>
                  <a:defRPr/>
                </a:pPr>
                <a14:m>
                  <m:oMathPara xmlns:m="http://schemas.openxmlformats.org/officeDocument/2006/math">
                    <m:oMathParaPr>
                      <m:jc m:val="centerGroup"/>
                    </m:oMathParaPr>
                    <m:oMath xmlns:m="http://schemas.openxmlformats.org/officeDocument/2006/math">
                      <m:sSubSup>
                        <m:sSubSupPr>
                          <m:ctrlPr>
                            <a:rPr kumimoji="1" lang="en-US" altLang="zh-CN" sz="3600" i="1" kern="1200">
                              <a:solidFill>
                                <a:prstClr val="black"/>
                              </a:solidFill>
                              <a:latin typeface="Cambria Math" panose="02040503050406030204" pitchFamily="18" charset="0"/>
                            </a:rPr>
                          </m:ctrlPr>
                        </m:sSubSupPr>
                        <m:e>
                          <m:r>
                            <a:rPr kumimoji="1" lang="en-US" altLang="zh-CN" sz="3600" i="1" kern="1200">
                              <a:solidFill>
                                <a:prstClr val="black"/>
                              </a:solidFill>
                              <a:latin typeface="Cambria Math" panose="02040503050406030204" pitchFamily="18" charset="0"/>
                            </a:rPr>
                            <m:t>𝐸</m:t>
                          </m:r>
                        </m:e>
                        <m:sub>
                          <m:r>
                            <a:rPr kumimoji="1" lang="en-US" altLang="zh-CN" sz="3600" i="1" kern="1200">
                              <a:solidFill>
                                <a:prstClr val="black"/>
                              </a:solidFill>
                              <a:latin typeface="Cambria Math" panose="02040503050406030204" pitchFamily="18" charset="0"/>
                            </a:rPr>
                            <m:t>𝑐𝑢𝑡</m:t>
                          </m:r>
                        </m:sub>
                        <m:sup>
                          <m:r>
                            <a:rPr kumimoji="1" lang="en-US" altLang="zh-CN" sz="3600" i="1" kern="1200">
                              <a:solidFill>
                                <a:prstClr val="black"/>
                              </a:solidFill>
                              <a:latin typeface="Cambria Math" panose="02040503050406030204" pitchFamily="18" charset="0"/>
                            </a:rPr>
                            <m:t>𝑝</m:t>
                          </m:r>
                        </m:sup>
                      </m:sSubSup>
                      <m:r>
                        <a:rPr kumimoji="1" lang="en-US" altLang="zh-CN" sz="3600" i="1" kern="1200">
                          <a:solidFill>
                            <a:prstClr val="black"/>
                          </a:solidFill>
                          <a:latin typeface="Cambria Math" panose="02040503050406030204" pitchFamily="18" charset="0"/>
                        </a:rPr>
                        <m:t>=10</m:t>
                      </m:r>
                      <m:r>
                        <a:rPr kumimoji="1" lang="en-US" altLang="zh-CN" sz="3600" i="1" kern="1200">
                          <a:solidFill>
                            <a:prstClr val="black"/>
                          </a:solidFill>
                          <a:latin typeface="Cambria Math" panose="02040503050406030204" pitchFamily="18" charset="0"/>
                        </a:rPr>
                        <m:t>𝑃𝑒𝑉</m:t>
                      </m:r>
                    </m:oMath>
                  </m:oMathPara>
                </a14:m>
                <a:endParaRPr kumimoji="1" lang="zh-CN" altLang="en-US" sz="3600" kern="1200" dirty="0">
                  <a:solidFill>
                    <a:prstClr val="black"/>
                  </a:solidFill>
                  <a:latin typeface="等线" panose="02110004020202020204"/>
                  <a:ea typeface="等线" panose="02010600030101010101" pitchFamily="2" charset="-122"/>
                </a:endParaRPr>
              </a:p>
            </p:txBody>
          </p:sp>
        </mc:Choice>
        <mc:Fallback>
          <p:sp>
            <p:nvSpPr>
              <p:cNvPr id="21" name="文本框 20">
                <a:extLst>
                  <a:ext uri="{FF2B5EF4-FFF2-40B4-BE49-F238E27FC236}">
                    <a16:creationId xmlns:a16="http://schemas.microsoft.com/office/drawing/2014/main" id="{51305D90-043E-A9EC-6040-2BA2886FDD2B}"/>
                  </a:ext>
                </a:extLst>
              </p:cNvPr>
              <p:cNvSpPr txBox="1">
                <a:spLocks noRot="1" noChangeAspect="1" noMove="1" noResize="1" noEditPoints="1" noAdjustHandles="1" noChangeArrowheads="1" noChangeShapeType="1" noTextEdit="1"/>
              </p:cNvSpPr>
              <p:nvPr/>
            </p:nvSpPr>
            <p:spPr>
              <a:xfrm>
                <a:off x="3888997" y="6770266"/>
                <a:ext cx="2884122" cy="606384"/>
              </a:xfrm>
              <a:prstGeom prst="rect">
                <a:avLst/>
              </a:prstGeom>
              <a:blipFill>
                <a:blip r:embed="rId4"/>
                <a:stretch>
                  <a:fillRect b="-1010"/>
                </a:stretch>
              </a:blipFill>
            </p:spPr>
            <p:txBody>
              <a:bodyPr/>
              <a:lstStyle/>
              <a:p>
                <a:r>
                  <a:rPr lang="zh-CN" altLang="en-US">
                    <a:noFill/>
                  </a:rPr>
                  <a:t> </a:t>
                </a:r>
              </a:p>
            </p:txBody>
          </p:sp>
        </mc:Fallback>
      </mc:AlternateContent>
      <mc:AlternateContent xmlns:mc="http://schemas.openxmlformats.org/markup-compatibility/2006">
        <mc:Choice xmlns:a14="http://schemas.microsoft.com/office/drawing/2010/main" Requires="a14">
          <p:sp>
            <p:nvSpPr>
              <p:cNvPr id="22" name="文本框 21">
                <a:extLst>
                  <a:ext uri="{FF2B5EF4-FFF2-40B4-BE49-F238E27FC236}">
                    <a16:creationId xmlns:a16="http://schemas.microsoft.com/office/drawing/2014/main" id="{4F1324A6-38D4-1CC7-7546-224E7DD6CFC6}"/>
                  </a:ext>
                </a:extLst>
              </p:cNvPr>
              <p:cNvSpPr txBox="1"/>
              <p:nvPr/>
            </p:nvSpPr>
            <p:spPr>
              <a:xfrm>
                <a:off x="2623781" y="7416146"/>
                <a:ext cx="3937425" cy="606384"/>
              </a:xfrm>
              <a:prstGeom prst="rect">
                <a:avLst/>
              </a:prstGeom>
              <a:noFill/>
            </p:spPr>
            <p:txBody>
              <a:bodyPr wrap="none" lIns="0" tIns="0" rIns="0" bIns="0" rtlCol="0">
                <a:spAutoFit/>
              </a:bodyPr>
              <a:lstStyle/>
              <a:p>
                <a:pPr defTabSz="1828800" hangingPunct="1">
                  <a:lnSpc>
                    <a:spcPct val="100000"/>
                  </a:lnSpc>
                  <a:spcBef>
                    <a:spcPts val="0"/>
                  </a:spcBef>
                  <a:defRPr/>
                </a:pPr>
                <a14:m>
                  <m:oMathPara xmlns:m="http://schemas.openxmlformats.org/officeDocument/2006/math">
                    <m:oMathParaPr>
                      <m:jc m:val="centerGroup"/>
                    </m:oMathParaPr>
                    <m:oMath xmlns:m="http://schemas.openxmlformats.org/officeDocument/2006/math">
                      <m:sSubSup>
                        <m:sSubSupPr>
                          <m:ctrlPr>
                            <a:rPr kumimoji="1" lang="en-US" altLang="zh-CN" sz="3600" i="1" kern="1200">
                              <a:solidFill>
                                <a:prstClr val="black"/>
                              </a:solidFill>
                              <a:latin typeface="Cambria Math" panose="02040503050406030204" pitchFamily="18" charset="0"/>
                            </a:rPr>
                          </m:ctrlPr>
                        </m:sSubSupPr>
                        <m:e>
                          <m:r>
                            <a:rPr kumimoji="1" lang="en-US" altLang="zh-CN" sz="3600" i="1" kern="1200">
                              <a:solidFill>
                                <a:prstClr val="black"/>
                              </a:solidFill>
                              <a:latin typeface="Cambria Math" panose="02040503050406030204" pitchFamily="18" charset="0"/>
                            </a:rPr>
                            <m:t>𝐸</m:t>
                          </m:r>
                        </m:e>
                        <m:sub>
                          <m:r>
                            <a:rPr kumimoji="1" lang="en-US" altLang="zh-CN" sz="3600" i="1" kern="1200">
                              <a:solidFill>
                                <a:prstClr val="black"/>
                              </a:solidFill>
                              <a:latin typeface="Cambria Math" panose="02040503050406030204" pitchFamily="18" charset="0"/>
                            </a:rPr>
                            <m:t>𝑐𝑢𝑡</m:t>
                          </m:r>
                        </m:sub>
                        <m:sup>
                          <m:r>
                            <a:rPr kumimoji="1" lang="en-US" altLang="zh-CN" sz="3600" i="1" kern="1200">
                              <a:solidFill>
                                <a:prstClr val="black"/>
                              </a:solidFill>
                              <a:latin typeface="Cambria Math" panose="02040503050406030204" pitchFamily="18" charset="0"/>
                            </a:rPr>
                            <m:t>𝑝</m:t>
                          </m:r>
                        </m:sup>
                      </m:sSubSup>
                      <m:r>
                        <a:rPr kumimoji="1" lang="en-US" altLang="zh-CN" sz="3600" i="1" kern="1200">
                          <a:solidFill>
                            <a:prstClr val="black"/>
                          </a:solidFill>
                          <a:latin typeface="Cambria Math" panose="02040503050406030204" pitchFamily="18" charset="0"/>
                        </a:rPr>
                        <m:t>(68%)=1</m:t>
                      </m:r>
                      <m:r>
                        <a:rPr kumimoji="1" lang="en-US" altLang="zh-CN" sz="3600" i="1" kern="1200">
                          <a:solidFill>
                            <a:prstClr val="black"/>
                          </a:solidFill>
                          <a:latin typeface="Cambria Math" panose="02040503050406030204" pitchFamily="18" charset="0"/>
                        </a:rPr>
                        <m:t>𝑃𝑒𝑉</m:t>
                      </m:r>
                    </m:oMath>
                  </m:oMathPara>
                </a14:m>
                <a:endParaRPr kumimoji="1" lang="zh-CN" altLang="en-US" sz="3600" kern="1200" dirty="0">
                  <a:solidFill>
                    <a:prstClr val="black"/>
                  </a:solidFill>
                  <a:latin typeface="等线" panose="02110004020202020204"/>
                  <a:ea typeface="等线" panose="02010600030101010101" pitchFamily="2" charset="-122"/>
                </a:endParaRPr>
              </a:p>
            </p:txBody>
          </p:sp>
        </mc:Choice>
        <mc:Fallback>
          <p:sp>
            <p:nvSpPr>
              <p:cNvPr id="22" name="文本框 21">
                <a:extLst>
                  <a:ext uri="{FF2B5EF4-FFF2-40B4-BE49-F238E27FC236}">
                    <a16:creationId xmlns:a16="http://schemas.microsoft.com/office/drawing/2014/main" id="{4F1324A6-38D4-1CC7-7546-224E7DD6CFC6}"/>
                  </a:ext>
                </a:extLst>
              </p:cNvPr>
              <p:cNvSpPr txBox="1">
                <a:spLocks noRot="1" noChangeAspect="1" noMove="1" noResize="1" noEditPoints="1" noAdjustHandles="1" noChangeArrowheads="1" noChangeShapeType="1" noTextEdit="1"/>
              </p:cNvSpPr>
              <p:nvPr/>
            </p:nvSpPr>
            <p:spPr>
              <a:xfrm>
                <a:off x="2623781" y="7416146"/>
                <a:ext cx="3937425" cy="606384"/>
              </a:xfrm>
              <a:prstGeom prst="rect">
                <a:avLst/>
              </a:prstGeom>
              <a:blipFill>
                <a:blip r:embed="rId5"/>
                <a:stretch>
                  <a:fillRect b="-1010"/>
                </a:stretch>
              </a:blipFill>
            </p:spPr>
            <p:txBody>
              <a:bodyPr/>
              <a:lstStyle/>
              <a:p>
                <a:r>
                  <a:rPr lang="zh-CN" altLang="en-US">
                    <a:noFill/>
                  </a:rPr>
                  <a:t> </a:t>
                </a:r>
              </a:p>
            </p:txBody>
          </p:sp>
        </mc:Fallback>
      </mc:AlternateContent>
      <mc:AlternateContent xmlns:mc="http://schemas.openxmlformats.org/markup-compatibility/2006">
        <mc:Choice xmlns:a14="http://schemas.microsoft.com/office/drawing/2010/main" Requires="a14">
          <p:sp>
            <p:nvSpPr>
              <p:cNvPr id="23" name="文本框 22">
                <a:extLst>
                  <a:ext uri="{FF2B5EF4-FFF2-40B4-BE49-F238E27FC236}">
                    <a16:creationId xmlns:a16="http://schemas.microsoft.com/office/drawing/2014/main" id="{0FBE28B1-DC42-A963-C4D5-38F63C6C1158}"/>
                  </a:ext>
                </a:extLst>
              </p:cNvPr>
              <p:cNvSpPr txBox="1"/>
              <p:nvPr/>
            </p:nvSpPr>
            <p:spPr>
              <a:xfrm>
                <a:off x="14051090" y="10406250"/>
                <a:ext cx="4541756" cy="606384"/>
              </a:xfrm>
              <a:prstGeom prst="rect">
                <a:avLst/>
              </a:prstGeom>
              <a:noFill/>
            </p:spPr>
            <p:txBody>
              <a:bodyPr wrap="none" lIns="0" tIns="0" rIns="0" bIns="0" rtlCol="0">
                <a:spAutoFit/>
              </a:bodyPr>
              <a:lstStyle/>
              <a:p>
                <a:pPr defTabSz="1828800" hangingPunct="1">
                  <a:lnSpc>
                    <a:spcPct val="100000"/>
                  </a:lnSpc>
                  <a:spcBef>
                    <a:spcPts val="0"/>
                  </a:spcBef>
                  <a:defRPr/>
                </a:pPr>
                <a14:m>
                  <m:oMathPara xmlns:m="http://schemas.openxmlformats.org/officeDocument/2006/math">
                    <m:oMathParaPr>
                      <m:jc m:val="centerGroup"/>
                    </m:oMathParaPr>
                    <m:oMath xmlns:m="http://schemas.openxmlformats.org/officeDocument/2006/math">
                      <m:sSubSup>
                        <m:sSubSupPr>
                          <m:ctrlPr>
                            <a:rPr kumimoji="1" lang="en-US" altLang="zh-CN" sz="3600" i="1" kern="1200">
                              <a:solidFill>
                                <a:prstClr val="black"/>
                              </a:solidFill>
                              <a:latin typeface="Cambria Math" panose="02040503050406030204" pitchFamily="18" charset="0"/>
                            </a:rPr>
                          </m:ctrlPr>
                        </m:sSubSupPr>
                        <m:e>
                          <m:r>
                            <a:rPr kumimoji="1" lang="en-US" altLang="zh-CN" sz="3600" i="1" kern="1200">
                              <a:solidFill>
                                <a:prstClr val="black"/>
                              </a:solidFill>
                              <a:latin typeface="Cambria Math" panose="02040503050406030204" pitchFamily="18" charset="0"/>
                            </a:rPr>
                            <m:t>𝐸</m:t>
                          </m:r>
                        </m:e>
                        <m:sub>
                          <m:r>
                            <a:rPr kumimoji="1" lang="en-US" altLang="zh-CN" sz="3600" i="1" kern="1200">
                              <a:solidFill>
                                <a:prstClr val="black"/>
                              </a:solidFill>
                              <a:latin typeface="Cambria Math" panose="02040503050406030204" pitchFamily="18" charset="0"/>
                            </a:rPr>
                            <m:t>𝑐𝑢𝑡</m:t>
                          </m:r>
                        </m:sub>
                        <m:sup>
                          <m:r>
                            <a:rPr kumimoji="1" lang="en-US" altLang="zh-CN" sz="3600" i="1" kern="1200">
                              <a:solidFill>
                                <a:prstClr val="black"/>
                              </a:solidFill>
                              <a:latin typeface="Cambria Math" panose="02040503050406030204" pitchFamily="18" charset="0"/>
                            </a:rPr>
                            <m:t>𝑝</m:t>
                          </m:r>
                        </m:sup>
                      </m:sSubSup>
                      <m:r>
                        <a:rPr kumimoji="1" lang="en-US" altLang="zh-CN" sz="3600" i="1" kern="1200">
                          <a:solidFill>
                            <a:prstClr val="black"/>
                          </a:solidFill>
                          <a:latin typeface="Cambria Math" panose="02040503050406030204" pitchFamily="18" charset="0"/>
                        </a:rPr>
                        <m:t>(95%)=0.28</m:t>
                      </m:r>
                      <m:r>
                        <a:rPr kumimoji="1" lang="en-US" altLang="zh-CN" sz="3600" i="1" kern="1200">
                          <a:solidFill>
                            <a:prstClr val="black"/>
                          </a:solidFill>
                          <a:latin typeface="Cambria Math" panose="02040503050406030204" pitchFamily="18" charset="0"/>
                        </a:rPr>
                        <m:t>𝑃𝑒𝑉</m:t>
                      </m:r>
                    </m:oMath>
                  </m:oMathPara>
                </a14:m>
                <a:endParaRPr kumimoji="1" lang="zh-CN" altLang="en-US" sz="3600" kern="1200" dirty="0">
                  <a:solidFill>
                    <a:prstClr val="black"/>
                  </a:solidFill>
                  <a:latin typeface="等线" panose="02110004020202020204"/>
                  <a:ea typeface="等线" panose="02010600030101010101" pitchFamily="2" charset="-122"/>
                </a:endParaRPr>
              </a:p>
            </p:txBody>
          </p:sp>
        </mc:Choice>
        <mc:Fallback>
          <p:sp>
            <p:nvSpPr>
              <p:cNvPr id="23" name="文本框 22">
                <a:extLst>
                  <a:ext uri="{FF2B5EF4-FFF2-40B4-BE49-F238E27FC236}">
                    <a16:creationId xmlns:a16="http://schemas.microsoft.com/office/drawing/2014/main" id="{0FBE28B1-DC42-A963-C4D5-38F63C6C1158}"/>
                  </a:ext>
                </a:extLst>
              </p:cNvPr>
              <p:cNvSpPr txBox="1">
                <a:spLocks noRot="1" noChangeAspect="1" noMove="1" noResize="1" noEditPoints="1" noAdjustHandles="1" noChangeArrowheads="1" noChangeShapeType="1" noTextEdit="1"/>
              </p:cNvSpPr>
              <p:nvPr/>
            </p:nvSpPr>
            <p:spPr>
              <a:xfrm>
                <a:off x="14051090" y="10406250"/>
                <a:ext cx="4541756" cy="606384"/>
              </a:xfrm>
              <a:prstGeom prst="rect">
                <a:avLst/>
              </a:prstGeom>
              <a:blipFill>
                <a:blip r:embed="rId6"/>
                <a:stretch>
                  <a:fillRect/>
                </a:stretch>
              </a:blipFill>
            </p:spPr>
            <p:txBody>
              <a:bodyPr/>
              <a:lstStyle/>
              <a:p>
                <a:r>
                  <a:rPr lang="zh-CN" altLang="en-US">
                    <a:noFill/>
                  </a:rPr>
                  <a:t> </a:t>
                </a:r>
              </a:p>
            </p:txBody>
          </p:sp>
        </mc:Fallback>
      </mc:AlternateContent>
      <p:cxnSp>
        <p:nvCxnSpPr>
          <p:cNvPr id="25" name="直线箭头连接符 24">
            <a:extLst>
              <a:ext uri="{FF2B5EF4-FFF2-40B4-BE49-F238E27FC236}">
                <a16:creationId xmlns:a16="http://schemas.microsoft.com/office/drawing/2014/main" id="{33A0F9E9-B862-6142-83E4-5186122C9119}"/>
              </a:ext>
            </a:extLst>
          </p:cNvPr>
          <p:cNvCxnSpPr>
            <a:cxnSpLocks/>
          </p:cNvCxnSpPr>
          <p:nvPr/>
        </p:nvCxnSpPr>
        <p:spPr>
          <a:xfrm>
            <a:off x="6559473" y="7809717"/>
            <a:ext cx="1114878" cy="252310"/>
          </a:xfrm>
          <a:prstGeom prst="straightConnector1">
            <a:avLst/>
          </a:prstGeom>
          <a:ln>
            <a:solidFill>
              <a:srgbClr val="0102FF"/>
            </a:solidFill>
            <a:tailEnd type="triangle"/>
          </a:ln>
        </p:spPr>
        <p:style>
          <a:lnRef idx="2">
            <a:schemeClr val="accent1"/>
          </a:lnRef>
          <a:fillRef idx="0">
            <a:schemeClr val="accent1"/>
          </a:fillRef>
          <a:effectRef idx="1">
            <a:schemeClr val="accent1"/>
          </a:effectRef>
          <a:fontRef idx="minor">
            <a:schemeClr val="tx1"/>
          </a:fontRef>
        </p:style>
      </p:cxnSp>
      <p:cxnSp>
        <p:nvCxnSpPr>
          <p:cNvPr id="26" name="直线箭头连接符 25">
            <a:extLst>
              <a:ext uri="{FF2B5EF4-FFF2-40B4-BE49-F238E27FC236}">
                <a16:creationId xmlns:a16="http://schemas.microsoft.com/office/drawing/2014/main" id="{CCFE667A-C576-E77A-8E6D-BE8D52773DDE}"/>
              </a:ext>
            </a:extLst>
          </p:cNvPr>
          <p:cNvCxnSpPr>
            <a:cxnSpLocks/>
          </p:cNvCxnSpPr>
          <p:nvPr/>
        </p:nvCxnSpPr>
        <p:spPr>
          <a:xfrm>
            <a:off x="6707094" y="7196424"/>
            <a:ext cx="1192568" cy="701492"/>
          </a:xfrm>
          <a:prstGeom prst="straightConnector1">
            <a:avLst/>
          </a:prstGeom>
          <a:ln>
            <a:solidFill>
              <a:srgbClr val="0102FF"/>
            </a:solidFill>
            <a:tailEnd type="triangle"/>
          </a:ln>
        </p:spPr>
        <p:style>
          <a:lnRef idx="2">
            <a:schemeClr val="accent1"/>
          </a:lnRef>
          <a:fillRef idx="0">
            <a:schemeClr val="accent1"/>
          </a:fillRef>
          <a:effectRef idx="1">
            <a:schemeClr val="accent1"/>
          </a:effectRef>
          <a:fontRef idx="minor">
            <a:schemeClr val="tx1"/>
          </a:fontRef>
        </p:style>
      </p:cxnSp>
      <p:sp>
        <p:nvSpPr>
          <p:cNvPr id="3" name="日期占位符 2">
            <a:extLst>
              <a:ext uri="{FF2B5EF4-FFF2-40B4-BE49-F238E27FC236}">
                <a16:creationId xmlns:a16="http://schemas.microsoft.com/office/drawing/2014/main" id="{29192C84-87F5-4A7F-A422-F1F05FE5896D}"/>
              </a:ext>
            </a:extLst>
          </p:cNvPr>
          <p:cNvSpPr>
            <a:spLocks noGrp="1"/>
          </p:cNvSpPr>
          <p:nvPr>
            <p:ph type="dt" sz="half" idx="10"/>
          </p:nvPr>
        </p:nvSpPr>
        <p:spPr/>
        <p:txBody>
          <a:bodyPr/>
          <a:lstStyle/>
          <a:p>
            <a:pPr defTabSz="1828800" hangingPunct="1">
              <a:lnSpc>
                <a:spcPct val="100000"/>
              </a:lnSpc>
              <a:spcBef>
                <a:spcPts val="0"/>
              </a:spcBef>
            </a:pPr>
            <a:r>
              <a:rPr kumimoji="1" lang="en-US" altLang="zh-CN" kern="1200">
                <a:solidFill>
                  <a:prstClr val="black">
                    <a:tint val="75000"/>
                  </a:prstClr>
                </a:solidFill>
                <a:latin typeface="等线" panose="020F0502020204030204"/>
                <a:ea typeface="等线" panose="02010600030101010101" pitchFamily="2" charset="-122"/>
              </a:rPr>
              <a:t>2025/3/21</a:t>
            </a:r>
            <a:endParaRPr kumimoji="1" lang="zh-CN" altLang="en-US" kern="1200">
              <a:solidFill>
                <a:prstClr val="black">
                  <a:tint val="75000"/>
                </a:prstClr>
              </a:solidFill>
              <a:latin typeface="等线" panose="020F0502020204030204"/>
              <a:ea typeface="等线" panose="02010600030101010101" pitchFamily="2" charset="-122"/>
            </a:endParaRPr>
          </a:p>
        </p:txBody>
      </p:sp>
      <p:sp>
        <p:nvSpPr>
          <p:cNvPr id="4" name="页脚占位符 3">
            <a:extLst>
              <a:ext uri="{FF2B5EF4-FFF2-40B4-BE49-F238E27FC236}">
                <a16:creationId xmlns:a16="http://schemas.microsoft.com/office/drawing/2014/main" id="{25A01E10-80D2-4425-9EFB-318999F8967E}"/>
              </a:ext>
            </a:extLst>
          </p:cNvPr>
          <p:cNvSpPr>
            <a:spLocks noGrp="1"/>
          </p:cNvSpPr>
          <p:nvPr>
            <p:ph type="ftr" sz="quarter" idx="11"/>
          </p:nvPr>
        </p:nvSpPr>
        <p:spPr/>
        <p:txBody>
          <a:bodyPr/>
          <a:lstStyle/>
          <a:p>
            <a:pPr defTabSz="1828800" hangingPunct="1">
              <a:lnSpc>
                <a:spcPct val="100000"/>
              </a:lnSpc>
              <a:spcBef>
                <a:spcPts val="0"/>
              </a:spcBef>
            </a:pPr>
            <a:r>
              <a:rPr kumimoji="1" lang="en-US" altLang="zh-CN" kern="1200">
                <a:solidFill>
                  <a:prstClr val="black">
                    <a:tint val="75000"/>
                  </a:prstClr>
                </a:solidFill>
                <a:latin typeface="等线" panose="020F0502020204030204"/>
                <a:ea typeface="等线" panose="02010600030101010101" pitchFamily="2" charset="-122"/>
              </a:rPr>
              <a:t>The 2nd LHAASO Symposium, HK, March 21-25, 2025</a:t>
            </a:r>
            <a:endParaRPr kumimoji="1" lang="zh-CN" altLang="en-US" kern="1200">
              <a:solidFill>
                <a:prstClr val="black">
                  <a:tint val="75000"/>
                </a:prstClr>
              </a:solidFill>
              <a:latin typeface="等线" panose="020F0502020204030204"/>
              <a:ea typeface="等线" panose="02010600030101010101" pitchFamily="2" charset="-122"/>
            </a:endParaRPr>
          </a:p>
        </p:txBody>
      </p:sp>
      <p:sp>
        <p:nvSpPr>
          <p:cNvPr id="6" name="灯片编号占位符 5">
            <a:extLst>
              <a:ext uri="{FF2B5EF4-FFF2-40B4-BE49-F238E27FC236}">
                <a16:creationId xmlns:a16="http://schemas.microsoft.com/office/drawing/2014/main" id="{37EA8A67-2E7B-4C3E-B07B-536B7678FB29}"/>
              </a:ext>
            </a:extLst>
          </p:cNvPr>
          <p:cNvSpPr>
            <a:spLocks noGrp="1"/>
          </p:cNvSpPr>
          <p:nvPr>
            <p:ph type="sldNum" sz="quarter" idx="12"/>
          </p:nvPr>
        </p:nvSpPr>
        <p:spPr>
          <a:xfrm>
            <a:off x="17221200" y="12712701"/>
            <a:ext cx="5486400" cy="730250"/>
          </a:xfrm>
        </p:spPr>
        <p:txBody>
          <a:bodyPr/>
          <a:lstStyle/>
          <a:p>
            <a:pPr defTabSz="1828800" hangingPunct="1">
              <a:lnSpc>
                <a:spcPct val="100000"/>
              </a:lnSpc>
              <a:spcBef>
                <a:spcPts val="0"/>
              </a:spcBef>
            </a:pPr>
            <a:fld id="{43F6774D-89EB-C246-9581-7ACC60F14951}" type="slidenum">
              <a:rPr kumimoji="1" lang="zh-CN" altLang="en-US"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pPr>
              <a:t>57</a:t>
            </a:fld>
            <a:endParaRPr kumimoji="1" lang="zh-CN" altLang="en-US" kern="1200">
              <a:solidFill>
                <a:prstClr val="black">
                  <a:tint val="75000"/>
                </a:prstClr>
              </a:solidFill>
              <a:latin typeface="等线" panose="020F0502020204030204"/>
              <a:ea typeface="等线" panose="02010600030101010101" pitchFamily="2" charset="-122"/>
            </a:endParaRPr>
          </a:p>
        </p:txBody>
      </p:sp>
      <p:sp>
        <p:nvSpPr>
          <p:cNvPr id="16" name="矩形 15">
            <a:extLst>
              <a:ext uri="{FF2B5EF4-FFF2-40B4-BE49-F238E27FC236}">
                <a16:creationId xmlns:a16="http://schemas.microsoft.com/office/drawing/2014/main" id="{5628CF30-7643-4AED-8139-63BEDEDE2FC0}"/>
              </a:ext>
            </a:extLst>
          </p:cNvPr>
          <p:cNvSpPr/>
          <p:nvPr/>
        </p:nvSpPr>
        <p:spPr>
          <a:xfrm>
            <a:off x="13906856" y="10406250"/>
            <a:ext cx="5143144" cy="6407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pic>
        <p:nvPicPr>
          <p:cNvPr id="27" name="图片 26">
            <a:extLst>
              <a:ext uri="{FF2B5EF4-FFF2-40B4-BE49-F238E27FC236}">
                <a16:creationId xmlns:a16="http://schemas.microsoft.com/office/drawing/2014/main" id="{77168362-1E0F-49EF-B11B-4304A4A39661}"/>
              </a:ext>
            </a:extLst>
          </p:cNvPr>
          <p:cNvPicPr>
            <a:picLocks noChangeAspect="1"/>
          </p:cNvPicPr>
          <p:nvPr/>
        </p:nvPicPr>
        <p:blipFill>
          <a:blip r:embed="rId7"/>
          <a:stretch>
            <a:fillRect/>
          </a:stretch>
        </p:blipFill>
        <p:spPr>
          <a:xfrm>
            <a:off x="364146" y="8934327"/>
            <a:ext cx="8229600" cy="4549362"/>
          </a:xfrm>
          <a:prstGeom prst="rect">
            <a:avLst/>
          </a:prstGeom>
        </p:spPr>
      </p:pic>
      <p:pic>
        <p:nvPicPr>
          <p:cNvPr id="28" name="图片 27">
            <a:extLst>
              <a:ext uri="{FF2B5EF4-FFF2-40B4-BE49-F238E27FC236}">
                <a16:creationId xmlns:a16="http://schemas.microsoft.com/office/drawing/2014/main" id="{4CCDA30F-4CB5-495A-99F9-9F920AAEB426}"/>
              </a:ext>
            </a:extLst>
          </p:cNvPr>
          <p:cNvPicPr>
            <a:picLocks noChangeAspect="1"/>
          </p:cNvPicPr>
          <p:nvPr/>
        </p:nvPicPr>
        <p:blipFill>
          <a:blip r:embed="rId8"/>
          <a:stretch>
            <a:fillRect/>
          </a:stretch>
        </p:blipFill>
        <p:spPr>
          <a:xfrm>
            <a:off x="3888996" y="11619926"/>
            <a:ext cx="2556136" cy="656624"/>
          </a:xfrm>
          <a:prstGeom prst="rect">
            <a:avLst/>
          </a:prstGeom>
        </p:spPr>
      </p:pic>
      <p:pic>
        <p:nvPicPr>
          <p:cNvPr id="30" name="图片 29">
            <a:extLst>
              <a:ext uri="{FF2B5EF4-FFF2-40B4-BE49-F238E27FC236}">
                <a16:creationId xmlns:a16="http://schemas.microsoft.com/office/drawing/2014/main" id="{3FD5A580-4EA5-4AF7-8420-7E19F563EBD8}"/>
              </a:ext>
            </a:extLst>
          </p:cNvPr>
          <p:cNvPicPr>
            <a:picLocks noChangeAspect="1"/>
          </p:cNvPicPr>
          <p:nvPr/>
        </p:nvPicPr>
        <p:blipFill>
          <a:blip r:embed="rId9"/>
          <a:stretch>
            <a:fillRect/>
          </a:stretch>
        </p:blipFill>
        <p:spPr>
          <a:xfrm>
            <a:off x="16494616" y="4702020"/>
            <a:ext cx="7435460" cy="8646088"/>
          </a:xfrm>
          <a:prstGeom prst="rect">
            <a:avLst/>
          </a:prstGeom>
        </p:spPr>
      </p:pic>
      <p:cxnSp>
        <p:nvCxnSpPr>
          <p:cNvPr id="15" name="直接连接符 14">
            <a:extLst>
              <a:ext uri="{FF2B5EF4-FFF2-40B4-BE49-F238E27FC236}">
                <a16:creationId xmlns:a16="http://schemas.microsoft.com/office/drawing/2014/main" id="{BCCAEEF2-4097-444B-88ED-B474B076A406}"/>
              </a:ext>
            </a:extLst>
          </p:cNvPr>
          <p:cNvCxnSpPr/>
          <p:nvPr/>
        </p:nvCxnSpPr>
        <p:spPr>
          <a:xfrm>
            <a:off x="10067827" y="6760275"/>
            <a:ext cx="4317478" cy="1137642"/>
          </a:xfrm>
          <a:prstGeom prst="line">
            <a:avLst/>
          </a:prstGeom>
        </p:spPr>
        <p:style>
          <a:lnRef idx="1">
            <a:schemeClr val="accent1"/>
          </a:lnRef>
          <a:fillRef idx="0">
            <a:schemeClr val="accent1"/>
          </a:fillRef>
          <a:effectRef idx="0">
            <a:schemeClr val="accent1"/>
          </a:effectRef>
          <a:fontRef idx="minor">
            <a:schemeClr val="tx1"/>
          </a:fontRef>
        </p:style>
      </p:cxnSp>
      <p:grpSp>
        <p:nvGrpSpPr>
          <p:cNvPr id="31" name="组合 30">
            <a:extLst>
              <a:ext uri="{FF2B5EF4-FFF2-40B4-BE49-F238E27FC236}">
                <a16:creationId xmlns:a16="http://schemas.microsoft.com/office/drawing/2014/main" id="{6B0D1ECA-0707-48FC-8635-D7BD4596E62D}"/>
              </a:ext>
            </a:extLst>
          </p:cNvPr>
          <p:cNvGrpSpPr/>
          <p:nvPr/>
        </p:nvGrpSpPr>
        <p:grpSpPr>
          <a:xfrm>
            <a:off x="8669614" y="4080796"/>
            <a:ext cx="7680768" cy="7457840"/>
            <a:chOff x="4334807" y="2040398"/>
            <a:chExt cx="3840384" cy="3728920"/>
          </a:xfrm>
        </p:grpSpPr>
        <p:pic>
          <p:nvPicPr>
            <p:cNvPr id="29" name="图片 28">
              <a:extLst>
                <a:ext uri="{FF2B5EF4-FFF2-40B4-BE49-F238E27FC236}">
                  <a16:creationId xmlns:a16="http://schemas.microsoft.com/office/drawing/2014/main" id="{C679216D-3D12-4D1E-9023-AF016297728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334807" y="2040398"/>
              <a:ext cx="3840384" cy="3728920"/>
            </a:xfrm>
            <a:prstGeom prst="rect">
              <a:avLst/>
            </a:prstGeom>
          </p:spPr>
        </p:pic>
        <p:pic>
          <p:nvPicPr>
            <p:cNvPr id="17" name="图片 16">
              <a:extLst>
                <a:ext uri="{FF2B5EF4-FFF2-40B4-BE49-F238E27FC236}">
                  <a16:creationId xmlns:a16="http://schemas.microsoft.com/office/drawing/2014/main" id="{9D5A415B-B60A-43F9-A4C4-B5A6EE4D4B26}"/>
                </a:ext>
              </a:extLst>
            </p:cNvPr>
            <p:cNvPicPr>
              <a:picLocks noChangeAspect="1"/>
            </p:cNvPicPr>
            <p:nvPr/>
          </p:nvPicPr>
          <p:blipFill rotWithShape="1">
            <a:blip r:embed="rId11"/>
            <a:srcRect l="17982" t="9867" r="12634" b="12734"/>
            <a:stretch/>
          </p:blipFill>
          <p:spPr>
            <a:xfrm>
              <a:off x="6890485" y="2879678"/>
              <a:ext cx="1166243" cy="2488442"/>
            </a:xfrm>
            <a:prstGeom prst="rect">
              <a:avLst/>
            </a:prstGeom>
          </p:spPr>
        </p:pic>
      </p:grpSp>
    </p:spTree>
    <p:extLst>
      <p:ext uri="{BB962C8B-B14F-4D97-AF65-F5344CB8AC3E}">
        <p14:creationId xmlns:p14="http://schemas.microsoft.com/office/powerpoint/2010/main" val="272664672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078AF388-73B2-46C6-9AEC-954BA8A0F3FA}"/>
              </a:ext>
            </a:extLst>
          </p:cNvPr>
          <p:cNvSpPr txBox="1"/>
          <p:nvPr/>
        </p:nvSpPr>
        <p:spPr>
          <a:xfrm>
            <a:off x="2274570" y="389813"/>
            <a:ext cx="20119610" cy="1323439"/>
          </a:xfrm>
          <a:prstGeom prst="rect">
            <a:avLst/>
          </a:prstGeom>
          <a:noFill/>
        </p:spPr>
        <p:txBody>
          <a:bodyPr wrap="none" rtlCol="0">
            <a:spAutoFit/>
          </a:bodyPr>
          <a:lstStyle/>
          <a:p>
            <a:pPr defTabSz="1828800" hangingPunct="1">
              <a:lnSpc>
                <a:spcPct val="100000"/>
              </a:lnSpc>
              <a:spcBef>
                <a:spcPts val="0"/>
              </a:spcBef>
            </a:pPr>
            <a:r>
              <a:rPr lang="en-US" altLang="zh-CN" sz="8000" b="1" kern="1200" dirty="0">
                <a:solidFill>
                  <a:prstClr val="black"/>
                </a:solidFill>
                <a:latin typeface="等线" panose="020F0502020204030204"/>
                <a:ea typeface="等线" panose="02010600030101010101" pitchFamily="2" charset="-122"/>
              </a:rPr>
              <a:t>SNRs in an environment with fewer targets</a:t>
            </a:r>
            <a:endParaRPr lang="zh-CN" altLang="en-US" sz="8000" b="1" kern="1200" dirty="0">
              <a:solidFill>
                <a:prstClr val="black"/>
              </a:solidFill>
              <a:latin typeface="等线" panose="020F0502020204030204"/>
              <a:ea typeface="等线" panose="02010600030101010101" pitchFamily="2" charset="-122"/>
            </a:endParaRPr>
          </a:p>
        </p:txBody>
      </p:sp>
      <p:pic>
        <p:nvPicPr>
          <p:cNvPr id="3" name="图片 2">
            <a:extLst>
              <a:ext uri="{FF2B5EF4-FFF2-40B4-BE49-F238E27FC236}">
                <a16:creationId xmlns:a16="http://schemas.microsoft.com/office/drawing/2014/main" id="{E9E80769-07D0-4DDB-97F2-29643BB8F407}"/>
              </a:ext>
            </a:extLst>
          </p:cNvPr>
          <p:cNvPicPr>
            <a:picLocks noChangeAspect="1"/>
          </p:cNvPicPr>
          <p:nvPr/>
        </p:nvPicPr>
        <p:blipFill>
          <a:blip r:embed="rId2"/>
          <a:stretch>
            <a:fillRect/>
          </a:stretch>
        </p:blipFill>
        <p:spPr>
          <a:xfrm>
            <a:off x="1547814" y="5003128"/>
            <a:ext cx="9591292" cy="2369832"/>
          </a:xfrm>
          <a:prstGeom prst="rect">
            <a:avLst/>
          </a:prstGeom>
        </p:spPr>
      </p:pic>
      <p:pic>
        <p:nvPicPr>
          <p:cNvPr id="4" name="图片 3">
            <a:extLst>
              <a:ext uri="{FF2B5EF4-FFF2-40B4-BE49-F238E27FC236}">
                <a16:creationId xmlns:a16="http://schemas.microsoft.com/office/drawing/2014/main" id="{4F7E3BF6-F94D-4029-BC48-3B7764B86828}"/>
              </a:ext>
            </a:extLst>
          </p:cNvPr>
          <p:cNvPicPr>
            <a:picLocks noChangeAspect="1"/>
          </p:cNvPicPr>
          <p:nvPr/>
        </p:nvPicPr>
        <p:blipFill>
          <a:blip r:embed="rId3"/>
          <a:stretch>
            <a:fillRect/>
          </a:stretch>
        </p:blipFill>
        <p:spPr>
          <a:xfrm>
            <a:off x="11482625" y="2114826"/>
            <a:ext cx="12597322" cy="5047972"/>
          </a:xfrm>
          <a:prstGeom prst="rect">
            <a:avLst/>
          </a:prstGeom>
        </p:spPr>
      </p:pic>
      <p:pic>
        <p:nvPicPr>
          <p:cNvPr id="5" name="图片 4">
            <a:extLst>
              <a:ext uri="{FF2B5EF4-FFF2-40B4-BE49-F238E27FC236}">
                <a16:creationId xmlns:a16="http://schemas.microsoft.com/office/drawing/2014/main" id="{F2A2C592-C45F-4475-A128-21A1DB07CB5C}"/>
              </a:ext>
            </a:extLst>
          </p:cNvPr>
          <p:cNvPicPr>
            <a:picLocks noChangeAspect="1"/>
          </p:cNvPicPr>
          <p:nvPr/>
        </p:nvPicPr>
        <p:blipFill>
          <a:blip r:embed="rId4"/>
          <a:stretch>
            <a:fillRect/>
          </a:stretch>
        </p:blipFill>
        <p:spPr>
          <a:xfrm>
            <a:off x="5453950" y="7991445"/>
            <a:ext cx="18625996" cy="5168866"/>
          </a:xfrm>
          <a:prstGeom prst="rect">
            <a:avLst/>
          </a:prstGeom>
        </p:spPr>
      </p:pic>
      <p:sp>
        <p:nvSpPr>
          <p:cNvPr id="6" name="文本框 5">
            <a:extLst>
              <a:ext uri="{FF2B5EF4-FFF2-40B4-BE49-F238E27FC236}">
                <a16:creationId xmlns:a16="http://schemas.microsoft.com/office/drawing/2014/main" id="{5B06838B-5DD3-44AB-9DF2-9ABB548805FA}"/>
              </a:ext>
            </a:extLst>
          </p:cNvPr>
          <p:cNvSpPr txBox="1"/>
          <p:nvPr/>
        </p:nvSpPr>
        <p:spPr>
          <a:xfrm>
            <a:off x="1044165" y="2578472"/>
            <a:ext cx="10094942" cy="1815882"/>
          </a:xfrm>
          <a:prstGeom prst="rect">
            <a:avLst/>
          </a:prstGeom>
          <a:noFill/>
        </p:spPr>
        <p:txBody>
          <a:bodyPr wrap="square" rtlCol="0">
            <a:spAutoFit/>
          </a:bodyPr>
          <a:lstStyle/>
          <a:p>
            <a:pPr defTabSz="1828800" hangingPunct="1">
              <a:lnSpc>
                <a:spcPct val="100000"/>
              </a:lnSpc>
              <a:spcBef>
                <a:spcPts val="0"/>
              </a:spcBef>
            </a:pPr>
            <a:r>
              <a:rPr lang="en-US" altLang="zh-CN" sz="5600" b="1" kern="1200" dirty="0">
                <a:solidFill>
                  <a:prstClr val="black"/>
                </a:solidFill>
                <a:latin typeface="等线" panose="020F0502020204030204"/>
                <a:ea typeface="等线" panose="02010600030101010101" pitchFamily="2" charset="-122"/>
              </a:rPr>
              <a:t>2 components of  G150.3+4.5</a:t>
            </a:r>
          </a:p>
          <a:p>
            <a:pPr defTabSz="1828800" hangingPunct="1">
              <a:lnSpc>
                <a:spcPct val="100000"/>
              </a:lnSpc>
              <a:spcBef>
                <a:spcPts val="0"/>
              </a:spcBef>
            </a:pPr>
            <a:r>
              <a:rPr lang="en-US" altLang="zh-CN" sz="5600" b="1" kern="1200" dirty="0">
                <a:solidFill>
                  <a:prstClr val="black"/>
                </a:solidFill>
                <a:latin typeface="等线" panose="020F0502020204030204"/>
                <a:ea typeface="等线" panose="02010600030101010101" pitchFamily="2" charset="-122"/>
              </a:rPr>
              <a:t>3 components of γ-</a:t>
            </a:r>
            <a:r>
              <a:rPr lang="en-US" altLang="zh-CN" sz="5600" b="1" kern="1200" dirty="0" err="1">
                <a:solidFill>
                  <a:prstClr val="black"/>
                </a:solidFill>
                <a:latin typeface="等线" panose="020F0502020204030204"/>
                <a:ea typeface="等线" panose="02010600030101010101" pitchFamily="2" charset="-122"/>
              </a:rPr>
              <a:t>Cygni</a:t>
            </a:r>
            <a:endParaRPr lang="zh-CN" altLang="en-US" sz="5600" b="1" kern="1200" dirty="0">
              <a:solidFill>
                <a:prstClr val="black"/>
              </a:solidFill>
              <a:latin typeface="等线" panose="020F0502020204030204"/>
              <a:ea typeface="等线" panose="02010600030101010101" pitchFamily="2" charset="-122"/>
            </a:endParaRPr>
          </a:p>
        </p:txBody>
      </p:sp>
      <p:sp>
        <p:nvSpPr>
          <p:cNvPr id="7" name="文本框 6">
            <a:extLst>
              <a:ext uri="{FF2B5EF4-FFF2-40B4-BE49-F238E27FC236}">
                <a16:creationId xmlns:a16="http://schemas.microsoft.com/office/drawing/2014/main" id="{6D13E31C-BDCC-4FC7-9ECD-E69844D70469}"/>
              </a:ext>
            </a:extLst>
          </p:cNvPr>
          <p:cNvSpPr txBox="1"/>
          <p:nvPr/>
        </p:nvSpPr>
        <p:spPr>
          <a:xfrm>
            <a:off x="406479" y="7991444"/>
            <a:ext cx="10094942" cy="1815882"/>
          </a:xfrm>
          <a:prstGeom prst="rect">
            <a:avLst/>
          </a:prstGeom>
          <a:noFill/>
        </p:spPr>
        <p:txBody>
          <a:bodyPr wrap="square" rtlCol="0">
            <a:spAutoFit/>
          </a:bodyPr>
          <a:lstStyle/>
          <a:p>
            <a:pPr defTabSz="1828800" hangingPunct="1">
              <a:lnSpc>
                <a:spcPct val="100000"/>
              </a:lnSpc>
              <a:spcBef>
                <a:spcPts val="0"/>
              </a:spcBef>
            </a:pPr>
            <a:r>
              <a:rPr lang="en-US" altLang="zh-CN" sz="5600" b="1" kern="1200" dirty="0">
                <a:solidFill>
                  <a:prstClr val="black"/>
                </a:solidFill>
                <a:latin typeface="等线" panose="020F0502020204030204"/>
                <a:ea typeface="等线" panose="02010600030101010101" pitchFamily="2" charset="-122"/>
              </a:rPr>
              <a:t>On shell comp.</a:t>
            </a:r>
          </a:p>
          <a:p>
            <a:pPr defTabSz="1828800" hangingPunct="1">
              <a:lnSpc>
                <a:spcPct val="100000"/>
              </a:lnSpc>
              <a:spcBef>
                <a:spcPts val="0"/>
              </a:spcBef>
            </a:pPr>
            <a:r>
              <a:rPr lang="en-US" altLang="zh-CN" sz="5600" b="1" kern="1200" dirty="0">
                <a:solidFill>
                  <a:prstClr val="black"/>
                </a:solidFill>
                <a:latin typeface="等线" panose="020F0502020204030204"/>
                <a:ea typeface="等线" panose="02010600030101010101" pitchFamily="2" charset="-122"/>
              </a:rPr>
              <a:t>Escaped comp.</a:t>
            </a:r>
            <a:endParaRPr lang="zh-CN" altLang="en-US" sz="5600" b="1" kern="1200" dirty="0">
              <a:solidFill>
                <a:prstClr val="black"/>
              </a:solidFill>
              <a:latin typeface="等线" panose="020F0502020204030204"/>
              <a:ea typeface="等线" panose="02010600030101010101" pitchFamily="2" charset="-122"/>
            </a:endParaRPr>
          </a:p>
        </p:txBody>
      </p:sp>
    </p:spTree>
    <p:extLst>
      <p:ext uri="{BB962C8B-B14F-4D97-AF65-F5344CB8AC3E}">
        <p14:creationId xmlns:p14="http://schemas.microsoft.com/office/powerpoint/2010/main" val="29322792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6C24CA6-CEE8-4F39-A003-BB7F1F737053}"/>
              </a:ext>
            </a:extLst>
          </p:cNvPr>
          <p:cNvSpPr>
            <a:spLocks noGrp="1"/>
          </p:cNvSpPr>
          <p:nvPr>
            <p:ph type="title"/>
          </p:nvPr>
        </p:nvSpPr>
        <p:spPr>
          <a:xfrm>
            <a:off x="2239949" y="1468680"/>
            <a:ext cx="16010730" cy="2150820"/>
          </a:xfrm>
        </p:spPr>
        <p:txBody>
          <a:bodyPr>
            <a:normAutofit fontScale="90000"/>
          </a:bodyPr>
          <a:lstStyle/>
          <a:p>
            <a:r>
              <a:rPr lang="en-US" altLang="zh-CN" dirty="0">
                <a:solidFill>
                  <a:srgbClr val="002060"/>
                </a:solidFill>
              </a:rPr>
              <a:t>The Radiation from the shell seems dominated by leptons, similar to the RX J1713 in the southern sky</a:t>
            </a:r>
            <a:endParaRPr lang="zh-CN" altLang="en-US" dirty="0">
              <a:solidFill>
                <a:srgbClr val="002060"/>
              </a:solidFill>
            </a:endParaRPr>
          </a:p>
        </p:txBody>
      </p:sp>
      <p:pic>
        <p:nvPicPr>
          <p:cNvPr id="3" name="图片 2">
            <a:extLst>
              <a:ext uri="{FF2B5EF4-FFF2-40B4-BE49-F238E27FC236}">
                <a16:creationId xmlns:a16="http://schemas.microsoft.com/office/drawing/2014/main" id="{AB268FD5-3F0A-4A03-B4F4-628F5021C367}"/>
              </a:ext>
            </a:extLst>
          </p:cNvPr>
          <p:cNvPicPr>
            <a:picLocks noChangeAspect="1"/>
          </p:cNvPicPr>
          <p:nvPr/>
        </p:nvPicPr>
        <p:blipFill>
          <a:blip r:embed="rId2"/>
          <a:stretch>
            <a:fillRect/>
          </a:stretch>
        </p:blipFill>
        <p:spPr>
          <a:xfrm>
            <a:off x="2319707" y="6403568"/>
            <a:ext cx="9208374" cy="6789224"/>
          </a:xfrm>
          <a:prstGeom prst="rect">
            <a:avLst/>
          </a:prstGeom>
        </p:spPr>
      </p:pic>
      <p:sp>
        <p:nvSpPr>
          <p:cNvPr id="4" name="标题 1">
            <a:extLst>
              <a:ext uri="{FF2B5EF4-FFF2-40B4-BE49-F238E27FC236}">
                <a16:creationId xmlns:a16="http://schemas.microsoft.com/office/drawing/2014/main" id="{BD1E53A9-E70B-4D34-8982-B12EB917BE7D}"/>
              </a:ext>
            </a:extLst>
          </p:cNvPr>
          <p:cNvSpPr txBox="1">
            <a:spLocks/>
          </p:cNvSpPr>
          <p:nvPr/>
        </p:nvSpPr>
        <p:spPr>
          <a:xfrm>
            <a:off x="2711514" y="3368177"/>
            <a:ext cx="9637412" cy="3286718"/>
          </a:xfrm>
          <a:prstGeom prst="rect">
            <a:avLst/>
          </a:prstGeom>
        </p:spPr>
        <p:txBody>
          <a:bodyPr vert="horz" lIns="182880" tIns="91440" rIns="182880" bIns="91440" rtlCol="0" anchor="ctr">
            <a:normAutofit fontScale="97500"/>
          </a:bodyPr>
          <a:lst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marL="914400" indent="-914400" defTabSz="1828800">
              <a:buFont typeface="Wingdings" panose="05000000000000000000" pitchFamily="2" charset="2"/>
              <a:buChar char="p"/>
            </a:pPr>
            <a:r>
              <a:rPr lang="en-US" altLang="zh-CN" sz="5000" dirty="0">
                <a:solidFill>
                  <a:srgbClr val="C00000"/>
                </a:solidFill>
                <a:latin typeface="等线 Light" panose="020F0302020204030204"/>
                <a:ea typeface="等线 Light" panose="02010600030101010101" pitchFamily="2" charset="-122"/>
              </a:rPr>
              <a:t>The more concentrated radiation seems from the interaction with the clumpy MC</a:t>
            </a:r>
          </a:p>
        </p:txBody>
      </p:sp>
      <p:pic>
        <p:nvPicPr>
          <p:cNvPr id="5" name="图片 4">
            <a:extLst>
              <a:ext uri="{FF2B5EF4-FFF2-40B4-BE49-F238E27FC236}">
                <a16:creationId xmlns:a16="http://schemas.microsoft.com/office/drawing/2014/main" id="{34C1CA61-4DC3-41FD-B8C7-7E4EEDAA6B25}"/>
              </a:ext>
            </a:extLst>
          </p:cNvPr>
          <p:cNvPicPr>
            <a:picLocks noChangeAspect="1"/>
          </p:cNvPicPr>
          <p:nvPr/>
        </p:nvPicPr>
        <p:blipFill rotWithShape="1">
          <a:blip r:embed="rId3"/>
          <a:srcRect l="51163"/>
          <a:stretch/>
        </p:blipFill>
        <p:spPr>
          <a:xfrm>
            <a:off x="12855923" y="6403568"/>
            <a:ext cx="9208374" cy="7061224"/>
          </a:xfrm>
          <a:prstGeom prst="rect">
            <a:avLst/>
          </a:prstGeom>
        </p:spPr>
      </p:pic>
      <p:sp>
        <p:nvSpPr>
          <p:cNvPr id="6" name="标题 1">
            <a:extLst>
              <a:ext uri="{FF2B5EF4-FFF2-40B4-BE49-F238E27FC236}">
                <a16:creationId xmlns:a16="http://schemas.microsoft.com/office/drawing/2014/main" id="{2BA7DAA2-EAA1-447A-8CDE-A758751C60CC}"/>
              </a:ext>
            </a:extLst>
          </p:cNvPr>
          <p:cNvSpPr txBox="1">
            <a:spLocks/>
          </p:cNvSpPr>
          <p:nvPr/>
        </p:nvSpPr>
        <p:spPr>
          <a:xfrm>
            <a:off x="12920294" y="3368175"/>
            <a:ext cx="9144000" cy="3286718"/>
          </a:xfrm>
          <a:prstGeom prst="rect">
            <a:avLst/>
          </a:prstGeom>
        </p:spPr>
        <p:txBody>
          <a:bodyPr vert="horz" lIns="182880" tIns="91440" rIns="182880" bIns="91440" rtlCol="0" anchor="ctr">
            <a:normAutofit fontScale="97500"/>
          </a:bodyPr>
          <a:lst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marL="914400" indent="-914400" defTabSz="1828800">
              <a:buFont typeface="Wingdings" panose="05000000000000000000" pitchFamily="2" charset="2"/>
              <a:buChar char="p"/>
            </a:pPr>
            <a:r>
              <a:rPr lang="en-US" altLang="zh-CN" sz="4800" dirty="0">
                <a:solidFill>
                  <a:srgbClr val="C00000"/>
                </a:solidFill>
                <a:latin typeface="等线 Light" panose="020F0302020204030204"/>
                <a:ea typeface="等线 Light" panose="02010600030101010101" pitchFamily="2" charset="-122"/>
              </a:rPr>
              <a:t>It might represent the escaped high energy protons,</a:t>
            </a:r>
            <a:r>
              <a:rPr lang="zh-CN" altLang="en-US" sz="4800" dirty="0">
                <a:solidFill>
                  <a:srgbClr val="C00000"/>
                </a:solidFill>
                <a:latin typeface="等线 Light" panose="020F0302020204030204"/>
                <a:ea typeface="等线 Light" panose="02010600030101010101" pitchFamily="2" charset="-122"/>
              </a:rPr>
              <a:t> </a:t>
            </a:r>
            <a:r>
              <a:rPr lang="en-US" altLang="zh-CN" sz="4800" dirty="0">
                <a:solidFill>
                  <a:srgbClr val="C00000"/>
                </a:solidFill>
                <a:latin typeface="等线 Light" panose="020F0302020204030204"/>
                <a:ea typeface="等线 Light" panose="02010600030101010101" pitchFamily="2" charset="-122"/>
              </a:rPr>
              <a:t>could</a:t>
            </a:r>
            <a:r>
              <a:rPr lang="zh-CN" altLang="en-US" sz="4800" dirty="0">
                <a:solidFill>
                  <a:srgbClr val="C00000"/>
                </a:solidFill>
                <a:latin typeface="等线 Light" panose="020F0302020204030204"/>
                <a:ea typeface="等线 Light" panose="02010600030101010101" pitchFamily="2" charset="-122"/>
              </a:rPr>
              <a:t> </a:t>
            </a:r>
            <a:r>
              <a:rPr lang="en-US" altLang="zh-CN" sz="4800" dirty="0">
                <a:solidFill>
                  <a:srgbClr val="C00000"/>
                </a:solidFill>
                <a:latin typeface="等线 Light" panose="020F0302020204030204"/>
                <a:ea typeface="等线 Light" panose="02010600030101010101" pitchFamily="2" charset="-122"/>
              </a:rPr>
              <a:t>be</a:t>
            </a:r>
            <a:r>
              <a:rPr lang="zh-CN" altLang="en-US" sz="4800" dirty="0">
                <a:solidFill>
                  <a:srgbClr val="C00000"/>
                </a:solidFill>
                <a:latin typeface="等线 Light" panose="020F0302020204030204"/>
                <a:ea typeface="等线 Light" panose="02010600030101010101" pitchFamily="2" charset="-122"/>
              </a:rPr>
              <a:t> </a:t>
            </a:r>
            <a:r>
              <a:rPr lang="en-US" altLang="zh-CN" sz="4800" dirty="0">
                <a:solidFill>
                  <a:srgbClr val="C00000"/>
                </a:solidFill>
                <a:latin typeface="等线 Light" panose="020F0302020204030204"/>
                <a:ea typeface="等线 Light" panose="02010600030101010101" pitchFamily="2" charset="-122"/>
              </a:rPr>
              <a:t>as</a:t>
            </a:r>
            <a:r>
              <a:rPr lang="zh-CN" altLang="en-US" sz="4800" dirty="0">
                <a:solidFill>
                  <a:srgbClr val="C00000"/>
                </a:solidFill>
                <a:latin typeface="等线 Light" panose="020F0302020204030204"/>
                <a:ea typeface="等线 Light" panose="02010600030101010101" pitchFamily="2" charset="-122"/>
              </a:rPr>
              <a:t> </a:t>
            </a:r>
            <a:r>
              <a:rPr lang="en-US" altLang="zh-CN" sz="4800" dirty="0">
                <a:solidFill>
                  <a:srgbClr val="C00000"/>
                </a:solidFill>
                <a:latin typeface="等线 Light" panose="020F0302020204030204"/>
                <a:ea typeface="等线 Light" panose="02010600030101010101" pitchFamily="2" charset="-122"/>
              </a:rPr>
              <a:t>high</a:t>
            </a:r>
            <a:r>
              <a:rPr lang="zh-CN" altLang="en-US" sz="4800" dirty="0">
                <a:solidFill>
                  <a:srgbClr val="C00000"/>
                </a:solidFill>
                <a:latin typeface="等线 Light" panose="020F0302020204030204"/>
                <a:ea typeface="等线 Light" panose="02010600030101010101" pitchFamily="2" charset="-122"/>
              </a:rPr>
              <a:t> </a:t>
            </a:r>
            <a:r>
              <a:rPr lang="en-US" altLang="zh-CN" sz="4800" dirty="0">
                <a:solidFill>
                  <a:srgbClr val="C00000"/>
                </a:solidFill>
                <a:latin typeface="等线 Light" panose="020F0302020204030204"/>
                <a:ea typeface="等线 Light" panose="02010600030101010101" pitchFamily="2" charset="-122"/>
              </a:rPr>
              <a:t>as</a:t>
            </a:r>
            <a:r>
              <a:rPr lang="zh-CN" altLang="en-US" sz="4800" dirty="0">
                <a:solidFill>
                  <a:srgbClr val="C00000"/>
                </a:solidFill>
                <a:latin typeface="等线 Light" panose="020F0302020204030204"/>
                <a:ea typeface="等线 Light" panose="02010600030101010101" pitchFamily="2" charset="-122"/>
              </a:rPr>
              <a:t> </a:t>
            </a:r>
            <a:r>
              <a:rPr lang="en-US" altLang="zh-CN" sz="4800" dirty="0">
                <a:solidFill>
                  <a:srgbClr val="C00000"/>
                </a:solidFill>
                <a:latin typeface="等线 Light" panose="020F0302020204030204"/>
                <a:ea typeface="等线 Light" panose="02010600030101010101" pitchFamily="2" charset="-122"/>
              </a:rPr>
              <a:t>1</a:t>
            </a:r>
            <a:r>
              <a:rPr lang="zh-CN" altLang="en-US" sz="4800" dirty="0">
                <a:solidFill>
                  <a:srgbClr val="C00000"/>
                </a:solidFill>
                <a:latin typeface="等线 Light" panose="020F0302020204030204"/>
                <a:ea typeface="等线 Light" panose="02010600030101010101" pitchFamily="2" charset="-122"/>
              </a:rPr>
              <a:t> </a:t>
            </a:r>
            <a:r>
              <a:rPr lang="en-US" altLang="zh-CN" sz="4800" dirty="0" err="1">
                <a:solidFill>
                  <a:srgbClr val="C00000"/>
                </a:solidFill>
                <a:latin typeface="等线 Light" panose="020F0302020204030204"/>
                <a:ea typeface="等线 Light" panose="02010600030101010101" pitchFamily="2" charset="-122"/>
              </a:rPr>
              <a:t>PeV</a:t>
            </a:r>
            <a:endParaRPr lang="en-US" altLang="zh-CN" sz="4800" dirty="0">
              <a:solidFill>
                <a:srgbClr val="C00000"/>
              </a:solidFill>
              <a:latin typeface="等线 Light" panose="020F0302020204030204"/>
              <a:ea typeface="等线 Light" panose="02010600030101010101" pitchFamily="2" charset="-122"/>
            </a:endParaRPr>
          </a:p>
        </p:txBody>
      </p:sp>
      <p:sp>
        <p:nvSpPr>
          <p:cNvPr id="7" name="文本框 6">
            <a:extLst>
              <a:ext uri="{FF2B5EF4-FFF2-40B4-BE49-F238E27FC236}">
                <a16:creationId xmlns:a16="http://schemas.microsoft.com/office/drawing/2014/main" id="{0D9ED28A-3672-42E9-8298-7290888DD6E3}"/>
              </a:ext>
            </a:extLst>
          </p:cNvPr>
          <p:cNvSpPr txBox="1"/>
          <p:nvPr/>
        </p:nvSpPr>
        <p:spPr>
          <a:xfrm>
            <a:off x="4212877" y="9393716"/>
            <a:ext cx="10094942" cy="1815882"/>
          </a:xfrm>
          <a:prstGeom prst="rect">
            <a:avLst/>
          </a:prstGeom>
          <a:noFill/>
        </p:spPr>
        <p:txBody>
          <a:bodyPr wrap="square" rtlCol="0">
            <a:spAutoFit/>
          </a:bodyPr>
          <a:lstStyle/>
          <a:p>
            <a:pPr defTabSz="1828800" hangingPunct="1">
              <a:lnSpc>
                <a:spcPct val="100000"/>
              </a:lnSpc>
              <a:spcBef>
                <a:spcPts val="0"/>
              </a:spcBef>
            </a:pPr>
            <a:r>
              <a:rPr lang="en-US" altLang="zh-CN" sz="5600" b="1" kern="1200" dirty="0">
                <a:solidFill>
                  <a:prstClr val="black"/>
                </a:solidFill>
                <a:latin typeface="等线" panose="020F0502020204030204"/>
                <a:ea typeface="等线" panose="02010600030101010101" pitchFamily="2" charset="-122"/>
              </a:rPr>
              <a:t>2 comp. of  </a:t>
            </a:r>
          </a:p>
          <a:p>
            <a:pPr defTabSz="1828800" hangingPunct="1">
              <a:lnSpc>
                <a:spcPct val="100000"/>
              </a:lnSpc>
              <a:spcBef>
                <a:spcPts val="0"/>
              </a:spcBef>
            </a:pPr>
            <a:r>
              <a:rPr lang="en-US" altLang="zh-CN" sz="5600" b="1" kern="1200" dirty="0">
                <a:solidFill>
                  <a:prstClr val="black"/>
                </a:solidFill>
                <a:latin typeface="等线" panose="020F0502020204030204"/>
                <a:ea typeface="等线" panose="02010600030101010101" pitchFamily="2" charset="-122"/>
              </a:rPr>
              <a:t>G150.3+4.5</a:t>
            </a:r>
          </a:p>
        </p:txBody>
      </p:sp>
      <p:sp>
        <p:nvSpPr>
          <p:cNvPr id="8" name="矩形 7">
            <a:extLst>
              <a:ext uri="{FF2B5EF4-FFF2-40B4-BE49-F238E27FC236}">
                <a16:creationId xmlns:a16="http://schemas.microsoft.com/office/drawing/2014/main" id="{2996687B-10C1-4597-A1BD-B59C670F79CE}"/>
              </a:ext>
            </a:extLst>
          </p:cNvPr>
          <p:cNvSpPr/>
          <p:nvPr/>
        </p:nvSpPr>
        <p:spPr>
          <a:xfrm>
            <a:off x="14112658" y="10998367"/>
            <a:ext cx="5113900" cy="769441"/>
          </a:xfrm>
          <a:prstGeom prst="rect">
            <a:avLst/>
          </a:prstGeom>
        </p:spPr>
        <p:txBody>
          <a:bodyPr wrap="none">
            <a:spAutoFit/>
          </a:bodyPr>
          <a:lstStyle/>
          <a:p>
            <a:pPr defTabSz="1828800" hangingPunct="1">
              <a:lnSpc>
                <a:spcPct val="100000"/>
              </a:lnSpc>
              <a:spcBef>
                <a:spcPts val="0"/>
              </a:spcBef>
            </a:pPr>
            <a:r>
              <a:rPr lang="en-US" altLang="zh-CN" sz="4400" b="1" kern="1200" dirty="0">
                <a:solidFill>
                  <a:prstClr val="black"/>
                </a:solidFill>
                <a:latin typeface="等线" panose="020F0502020204030204"/>
                <a:ea typeface="等线" panose="02010600030101010101" pitchFamily="2" charset="-122"/>
              </a:rPr>
              <a:t>3 comp. of γ-</a:t>
            </a:r>
            <a:r>
              <a:rPr lang="en-US" altLang="zh-CN" sz="4400" b="1" kern="1200" dirty="0" err="1">
                <a:solidFill>
                  <a:prstClr val="black"/>
                </a:solidFill>
                <a:latin typeface="等线" panose="020F0502020204030204"/>
                <a:ea typeface="等线" panose="02010600030101010101" pitchFamily="2" charset="-122"/>
              </a:rPr>
              <a:t>Cygni</a:t>
            </a:r>
            <a:endParaRPr lang="zh-CN" altLang="en-US" sz="4400" b="1" kern="1200" dirty="0">
              <a:solidFill>
                <a:prstClr val="black"/>
              </a:solidFill>
              <a:latin typeface="等线" panose="020F0502020204030204"/>
              <a:ea typeface="等线" panose="02010600030101010101" pitchFamily="2" charset="-122"/>
            </a:endParaRPr>
          </a:p>
        </p:txBody>
      </p:sp>
    </p:spTree>
    <p:extLst>
      <p:ext uri="{BB962C8B-B14F-4D97-AF65-F5344CB8AC3E}">
        <p14:creationId xmlns:p14="http://schemas.microsoft.com/office/powerpoint/2010/main" val="109540823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a:extLst>
              <a:ext uri="{FF2B5EF4-FFF2-40B4-BE49-F238E27FC236}">
                <a16:creationId xmlns:a16="http://schemas.microsoft.com/office/drawing/2014/main" id="{461D995A-D8A0-4B26-AC3A-2AA604856D2A}"/>
              </a:ext>
            </a:extLst>
          </p:cNvPr>
          <p:cNvSpPr>
            <a:spLocks noGrp="1" noChangeArrowheads="1"/>
          </p:cNvSpPr>
          <p:nvPr>
            <p:ph type="body"/>
          </p:nvPr>
        </p:nvSpPr>
        <p:spPr>
          <a:xfrm>
            <a:off x="1309396" y="3314018"/>
            <a:ext cx="9753600" cy="9483012"/>
          </a:xfrm>
        </p:spPr>
        <p:txBody>
          <a:bodyPr vert="horz" lIns="182880" tIns="91440" rIns="182880" bIns="91440" rtlCol="0" anchor="t">
            <a:normAutofit/>
          </a:bodyPr>
          <a:lstStyle/>
          <a:p>
            <a:pPr marL="682626" indent="-301626">
              <a:spcBef>
                <a:spcPts val="1000"/>
              </a:spcBef>
              <a:tabLst>
                <a:tab pos="1825626" algn="l"/>
                <a:tab pos="3654426" algn="l"/>
                <a:tab pos="5483226" algn="l"/>
                <a:tab pos="7312026" algn="l"/>
                <a:tab pos="9140826" algn="l"/>
                <a:tab pos="10969626" algn="l"/>
                <a:tab pos="12798426" algn="l"/>
                <a:tab pos="14627226" algn="l"/>
                <a:tab pos="16456026" algn="l"/>
                <a:tab pos="18284826" algn="l"/>
                <a:tab pos="20113626" algn="l"/>
              </a:tabLst>
              <a:defRPr/>
            </a:pPr>
            <a:r>
              <a:rPr lang="fr-FR" sz="4000" b="1" dirty="0">
                <a:solidFill>
                  <a:srgbClr val="333399"/>
                </a:solidFill>
              </a:rPr>
              <a:t>ASCA data:  synchrotron X rays</a:t>
            </a:r>
          </a:p>
          <a:p>
            <a:pPr marL="682626" indent="-301626">
              <a:spcBef>
                <a:spcPts val="1000"/>
              </a:spcBef>
              <a:buClr>
                <a:srgbClr val="333399"/>
              </a:buClr>
              <a:buFont typeface="Arial" charset="0"/>
              <a:buChar char="•"/>
              <a:tabLst>
                <a:tab pos="1825626" algn="l"/>
                <a:tab pos="3654426" algn="l"/>
                <a:tab pos="5483226" algn="l"/>
                <a:tab pos="7312026" algn="l"/>
                <a:tab pos="9140826" algn="l"/>
                <a:tab pos="10969626" algn="l"/>
                <a:tab pos="12798426" algn="l"/>
                <a:tab pos="14627226" algn="l"/>
                <a:tab pos="16456026" algn="l"/>
                <a:tab pos="18284826" algn="l"/>
                <a:tab pos="20113626" algn="l"/>
              </a:tabLst>
              <a:defRPr/>
            </a:pPr>
            <a:r>
              <a:rPr lang="fr-FR" sz="4000" dirty="0">
                <a:solidFill>
                  <a:srgbClr val="333399"/>
                </a:solidFill>
              </a:rPr>
              <a:t> Fine structures in the radiation morphology points to </a:t>
            </a:r>
            <a:r>
              <a:rPr lang="fr-FR" sz="4000" b="1" dirty="0">
                <a:solidFill>
                  <a:srgbClr val="333399"/>
                </a:solidFill>
              </a:rPr>
              <a:t>B&gt;100µG</a:t>
            </a:r>
          </a:p>
          <a:p>
            <a:pPr marL="682626" indent="-301626">
              <a:spcBef>
                <a:spcPts val="1000"/>
              </a:spcBef>
              <a:buClr>
                <a:srgbClr val="333399"/>
              </a:buClr>
              <a:buFont typeface="Arial" charset="0"/>
              <a:buChar char="•"/>
              <a:tabLst>
                <a:tab pos="1825626" algn="l"/>
                <a:tab pos="3654426" algn="l"/>
                <a:tab pos="5483226" algn="l"/>
                <a:tab pos="7312026" algn="l"/>
                <a:tab pos="9140826" algn="l"/>
                <a:tab pos="10969626" algn="l"/>
                <a:tab pos="12798426" algn="l"/>
                <a:tab pos="14627226" algn="l"/>
                <a:tab pos="16456026" algn="l"/>
                <a:tab pos="18284826" algn="l"/>
                <a:tab pos="20113626" algn="l"/>
              </a:tabLst>
              <a:defRPr/>
            </a:pPr>
            <a:r>
              <a:rPr lang="fr-FR" sz="4000" dirty="0">
                <a:solidFill>
                  <a:srgbClr val="333399"/>
                </a:solidFill>
              </a:rPr>
              <a:t> If leptonic, </a:t>
            </a:r>
            <a:r>
              <a:rPr lang="fr-FR" sz="4000" b="1" dirty="0">
                <a:solidFill>
                  <a:srgbClr val="333399"/>
                </a:solidFill>
              </a:rPr>
              <a:t>X/TeV ratio</a:t>
            </a:r>
            <a:r>
              <a:rPr lang="fr-FR" sz="4000" dirty="0">
                <a:solidFill>
                  <a:srgbClr val="333399"/>
                </a:solidFill>
              </a:rPr>
              <a:t> requires</a:t>
            </a:r>
          </a:p>
          <a:p>
            <a:pPr marL="682626" indent="-301626">
              <a:spcBef>
                <a:spcPts val="1000"/>
              </a:spcBef>
              <a:tabLst>
                <a:tab pos="1825626" algn="l"/>
                <a:tab pos="3654426" algn="l"/>
                <a:tab pos="5483226" algn="l"/>
                <a:tab pos="7312026" algn="l"/>
                <a:tab pos="9140826" algn="l"/>
                <a:tab pos="10969626" algn="l"/>
                <a:tab pos="12798426" algn="l"/>
                <a:tab pos="14627226" algn="l"/>
                <a:tab pos="16456026" algn="l"/>
                <a:tab pos="18284826" algn="l"/>
                <a:tab pos="20113626" algn="l"/>
              </a:tabLst>
              <a:defRPr/>
            </a:pPr>
            <a:r>
              <a:rPr lang="fr-FR" sz="4000" dirty="0">
                <a:solidFill>
                  <a:srgbClr val="333399"/>
                </a:solidFill>
              </a:rPr>
              <a:t>    B~10µG (with </a:t>
            </a:r>
            <a:r>
              <a:rPr lang="fr-FR" sz="4000" dirty="0">
                <a:solidFill>
                  <a:srgbClr val="333399"/>
                </a:solidFill>
                <a:latin typeface="Symbol" pitchFamily="18" charset="2"/>
              </a:rPr>
              <a:t></a:t>
            </a:r>
            <a:r>
              <a:rPr lang="fr-FR" sz="4000" baseline="-25000" dirty="0">
                <a:solidFill>
                  <a:srgbClr val="333399"/>
                </a:solidFill>
              </a:rPr>
              <a:t>IC</a:t>
            </a:r>
            <a:r>
              <a:rPr lang="fr-FR" sz="4000" dirty="0">
                <a:solidFill>
                  <a:srgbClr val="333399"/>
                </a:solidFill>
              </a:rPr>
              <a:t>/</a:t>
            </a:r>
            <a:r>
              <a:rPr lang="fr-FR" sz="4000" dirty="0">
                <a:solidFill>
                  <a:srgbClr val="333399"/>
                </a:solidFill>
                <a:latin typeface="Symbol" pitchFamily="18" charset="2"/>
              </a:rPr>
              <a:t></a:t>
            </a:r>
            <a:r>
              <a:rPr lang="fr-FR" sz="4000" baseline="-25000" dirty="0">
                <a:solidFill>
                  <a:srgbClr val="333399"/>
                </a:solidFill>
              </a:rPr>
              <a:t>Sync</a:t>
            </a:r>
            <a:r>
              <a:rPr lang="fr-FR" sz="4000" dirty="0">
                <a:solidFill>
                  <a:srgbClr val="333399"/>
                </a:solidFill>
              </a:rPr>
              <a:t> </a:t>
            </a:r>
            <a:r>
              <a:rPr lang="fr-FR" sz="4000" dirty="0">
                <a:solidFill>
                  <a:srgbClr val="333399"/>
                </a:solidFill>
                <a:latin typeface="Symbol" pitchFamily="18" charset="2"/>
              </a:rPr>
              <a:t></a:t>
            </a:r>
            <a:r>
              <a:rPr lang="fr-FR" sz="4000" dirty="0">
                <a:solidFill>
                  <a:srgbClr val="333399"/>
                </a:solidFill>
              </a:rPr>
              <a:t> B</a:t>
            </a:r>
            <a:r>
              <a:rPr lang="fr-FR" sz="4000" baseline="30000" dirty="0">
                <a:solidFill>
                  <a:srgbClr val="333399"/>
                </a:solidFill>
              </a:rPr>
              <a:t>-2</a:t>
            </a:r>
            <a:r>
              <a:rPr lang="fr-FR" sz="4000" dirty="0">
                <a:solidFill>
                  <a:srgbClr val="333399"/>
                </a:solidFill>
              </a:rPr>
              <a:t>  )</a:t>
            </a:r>
          </a:p>
          <a:p>
            <a:pPr marL="1635126" lvl="1" indent="-571500" algn="l">
              <a:spcBef>
                <a:spcPts val="1000"/>
              </a:spcBef>
              <a:buClr>
                <a:srgbClr val="333399"/>
              </a:buClr>
              <a:tabLst>
                <a:tab pos="1825626" algn="l"/>
                <a:tab pos="3654426" algn="l"/>
                <a:tab pos="5483226" algn="l"/>
                <a:tab pos="7312026" algn="l"/>
                <a:tab pos="9140826" algn="l"/>
                <a:tab pos="10969626" algn="l"/>
                <a:tab pos="12798426" algn="l"/>
                <a:tab pos="14627226" algn="l"/>
                <a:tab pos="16456026" algn="l"/>
                <a:tab pos="18284826" algn="l"/>
                <a:tab pos="20113626" algn="l"/>
              </a:tabLst>
              <a:defRPr/>
            </a:pPr>
            <a:endParaRPr lang="fr-FR" sz="4000" dirty="0">
              <a:solidFill>
                <a:srgbClr val="333399"/>
              </a:solidFill>
            </a:endParaRPr>
          </a:p>
          <a:p>
            <a:pPr marL="682626" indent="-301626">
              <a:spcBef>
                <a:spcPts val="1000"/>
              </a:spcBef>
              <a:tabLst>
                <a:tab pos="1825626" algn="l"/>
                <a:tab pos="3654426" algn="l"/>
                <a:tab pos="5483226" algn="l"/>
                <a:tab pos="7312026" algn="l"/>
                <a:tab pos="9140826" algn="l"/>
                <a:tab pos="10969626" algn="l"/>
                <a:tab pos="12798426" algn="l"/>
                <a:tab pos="14627226" algn="l"/>
                <a:tab pos="16456026" algn="l"/>
                <a:tab pos="18284826" algn="l"/>
                <a:tab pos="20113626" algn="l"/>
              </a:tabLst>
              <a:defRPr/>
            </a:pPr>
            <a:r>
              <a:rPr lang="fr-FR" sz="4000" b="1" dirty="0">
                <a:solidFill>
                  <a:srgbClr val="800000"/>
                </a:solidFill>
              </a:rPr>
              <a:t>               </a:t>
            </a:r>
          </a:p>
        </p:txBody>
      </p:sp>
      <p:sp>
        <p:nvSpPr>
          <p:cNvPr id="21508" name="Rectangle 4">
            <a:extLst>
              <a:ext uri="{FF2B5EF4-FFF2-40B4-BE49-F238E27FC236}">
                <a16:creationId xmlns:a16="http://schemas.microsoft.com/office/drawing/2014/main" id="{67D889A8-460F-4C6C-B2EE-DFA7BDAEB399}"/>
              </a:ext>
            </a:extLst>
          </p:cNvPr>
          <p:cNvSpPr>
            <a:spLocks noGrp="1" noChangeArrowheads="1"/>
          </p:cNvSpPr>
          <p:nvPr>
            <p:ph type="title" idx="1"/>
          </p:nvPr>
        </p:nvSpPr>
        <p:spPr>
          <a:xfrm>
            <a:off x="2749422" y="711261"/>
            <a:ext cx="8077200" cy="2562226"/>
          </a:xfrm>
        </p:spPr>
        <p:txBody>
          <a:bodyPr vert="horz" lIns="182880" tIns="91440" rIns="182880" bIns="91440" rtlCol="0" anchor="ctr">
            <a:normAutofit/>
          </a:bodyPr>
          <a:lstStyle/>
          <a:p>
            <a:pPr marL="0" indent="0" algn="ctr">
              <a:spcBef>
                <a:spcPct val="0"/>
              </a:spcBef>
              <a:buNone/>
              <a:tabLst>
                <a:tab pos="0" algn="l"/>
                <a:tab pos="1828800" algn="l"/>
                <a:tab pos="3657600" algn="l"/>
                <a:tab pos="5486400" algn="l"/>
                <a:tab pos="7315200" algn="l"/>
                <a:tab pos="9144000" algn="l"/>
                <a:tab pos="10972800" algn="l"/>
                <a:tab pos="12801600" algn="l"/>
                <a:tab pos="14630400" algn="l"/>
                <a:tab pos="16459200" algn="l"/>
                <a:tab pos="18288000" algn="l"/>
                <a:tab pos="20116800" algn="l"/>
              </a:tabLst>
              <a:defRPr/>
            </a:pPr>
            <a:r>
              <a:rPr lang="fr-FR" sz="7800" b="1" dirty="0">
                <a:solidFill>
                  <a:srgbClr val="333399"/>
                </a:solidFill>
              </a:rPr>
              <a:t>RXJ1713.7-3946 </a:t>
            </a:r>
          </a:p>
        </p:txBody>
      </p:sp>
      <p:pic>
        <p:nvPicPr>
          <p:cNvPr id="10" name="Picture 4">
            <a:extLst>
              <a:ext uri="{FF2B5EF4-FFF2-40B4-BE49-F238E27FC236}">
                <a16:creationId xmlns:a16="http://schemas.microsoft.com/office/drawing/2014/main" id="{F2147557-AA69-4FCB-A505-7463370E4E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8548" y="6858001"/>
            <a:ext cx="7772400" cy="619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4" name="图片 3">
            <a:extLst>
              <a:ext uri="{FF2B5EF4-FFF2-40B4-BE49-F238E27FC236}">
                <a16:creationId xmlns:a16="http://schemas.microsoft.com/office/drawing/2014/main" id="{DB7E1C15-29AA-4C16-B87C-32589B321189}"/>
              </a:ext>
            </a:extLst>
          </p:cNvPr>
          <p:cNvPicPr>
            <a:picLocks noChangeAspect="1"/>
          </p:cNvPicPr>
          <p:nvPr/>
        </p:nvPicPr>
        <p:blipFill>
          <a:blip r:embed="rId4"/>
          <a:stretch>
            <a:fillRect/>
          </a:stretch>
        </p:blipFill>
        <p:spPr>
          <a:xfrm>
            <a:off x="9350949" y="783769"/>
            <a:ext cx="14904194" cy="12935438"/>
          </a:xfrm>
          <a:prstGeom prst="rect">
            <a:avLst/>
          </a:prstGeom>
        </p:spPr>
      </p:pic>
      <p:cxnSp>
        <p:nvCxnSpPr>
          <p:cNvPr id="20" name="直接连接符 19">
            <a:extLst>
              <a:ext uri="{FF2B5EF4-FFF2-40B4-BE49-F238E27FC236}">
                <a16:creationId xmlns:a16="http://schemas.microsoft.com/office/drawing/2014/main" id="{0FB82685-07A6-4587-9493-0AAE54F45CA4}"/>
              </a:ext>
            </a:extLst>
          </p:cNvPr>
          <p:cNvCxnSpPr>
            <a:cxnSpLocks/>
          </p:cNvCxnSpPr>
          <p:nvPr/>
        </p:nvCxnSpPr>
        <p:spPr>
          <a:xfrm flipV="1">
            <a:off x="22005300" y="998386"/>
            <a:ext cx="0" cy="11798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直接连接符 21">
            <a:extLst>
              <a:ext uri="{FF2B5EF4-FFF2-40B4-BE49-F238E27FC236}">
                <a16:creationId xmlns:a16="http://schemas.microsoft.com/office/drawing/2014/main" id="{ACFFF48F-1DE4-46BE-B21C-6F4CD14CB3D5}"/>
              </a:ext>
            </a:extLst>
          </p:cNvPr>
          <p:cNvCxnSpPr>
            <a:cxnSpLocks/>
          </p:cNvCxnSpPr>
          <p:nvPr/>
        </p:nvCxnSpPr>
        <p:spPr>
          <a:xfrm rot="5400000" flipV="1">
            <a:off x="16962318" y="2833406"/>
            <a:ext cx="0" cy="11798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直接连接符 22">
            <a:extLst>
              <a:ext uri="{FF2B5EF4-FFF2-40B4-BE49-F238E27FC236}">
                <a16:creationId xmlns:a16="http://schemas.microsoft.com/office/drawing/2014/main" id="{8283B0CE-B8F7-47AB-8AA7-9994FB449E64}"/>
              </a:ext>
            </a:extLst>
          </p:cNvPr>
          <p:cNvCxnSpPr>
            <a:cxnSpLocks/>
          </p:cNvCxnSpPr>
          <p:nvPr/>
        </p:nvCxnSpPr>
        <p:spPr>
          <a:xfrm rot="5400000" flipV="1">
            <a:off x="17267118" y="-3934392"/>
            <a:ext cx="0" cy="11798644"/>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mph" presetSubtype="0" fill="hold" nodeType="clickEffect">
                                  <p:stCondLst>
                                    <p:cond delay="0"/>
                                  </p:stCondLst>
                                  <p:childTnLst>
                                    <p:animClr clrSpc="hsl" dir="cw">
                                      <p:cBhvr override="childStyle">
                                        <p:cTn id="6" dur="500" fill="hold"/>
                                        <p:tgtEl>
                                          <p:spTgt spid="10"/>
                                        </p:tgtEl>
                                        <p:attrNameLst>
                                          <p:attrName>style.color</p:attrName>
                                        </p:attrNameLst>
                                      </p:cBhvr>
                                      <p:by>
                                        <p:hsl h="0" s="-70588" l="0"/>
                                      </p:by>
                                    </p:animClr>
                                    <p:animClr clrSpc="hsl" dir="cw">
                                      <p:cBhvr>
                                        <p:cTn id="7" dur="500" fill="hold"/>
                                        <p:tgtEl>
                                          <p:spTgt spid="10"/>
                                        </p:tgtEl>
                                        <p:attrNameLst>
                                          <p:attrName>fillcolor</p:attrName>
                                        </p:attrNameLst>
                                      </p:cBhvr>
                                      <p:by>
                                        <p:hsl h="0" s="-70588" l="0"/>
                                      </p:by>
                                    </p:animClr>
                                    <p:animClr clrSpc="hsl" dir="cw">
                                      <p:cBhvr>
                                        <p:cTn id="8" dur="500" fill="hold"/>
                                        <p:tgtEl>
                                          <p:spTgt spid="10"/>
                                        </p:tgtEl>
                                        <p:attrNameLst>
                                          <p:attrName>stroke.color</p:attrName>
                                        </p:attrNameLst>
                                      </p:cBhvr>
                                      <p:by>
                                        <p:hsl h="0" s="-70588" l="0"/>
                                      </p:by>
                                    </p:animClr>
                                    <p:set>
                                      <p:cBhvr>
                                        <p:cTn id="9" dur="500" fill="hold"/>
                                        <p:tgtEl>
                                          <p:spTgt spid="10"/>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文本框 9"/>
          <p:cNvSpPr txBox="1"/>
          <p:nvPr/>
        </p:nvSpPr>
        <p:spPr>
          <a:xfrm>
            <a:off x="17221201" y="627968"/>
            <a:ext cx="6296658" cy="1754326"/>
          </a:xfrm>
          <a:prstGeom prst="rect">
            <a:avLst/>
          </a:prstGeom>
          <a:noFill/>
        </p:spPr>
        <p:txBody>
          <a:bodyPr wrap="square" rtlCol="0">
            <a:spAutoFit/>
          </a:bodyPr>
          <a:lstStyle/>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T ~ 350 years old SNR  </a:t>
            </a:r>
          </a:p>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D ~ 3.4 kpc away</a:t>
            </a:r>
          </a:p>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R ~ 2.5 pc ~ 2.5’ radius</a:t>
            </a:r>
            <a:endParaRPr lang="zh-CN" altLang="en-US" sz="3600" kern="1200" dirty="0">
              <a:solidFill>
                <a:prstClr val="black"/>
              </a:solidFill>
              <a:latin typeface="等线" panose="020F0502020204030204"/>
              <a:ea typeface="等线" panose="02010600030101010101" pitchFamily="2" charset="-122"/>
            </a:endParaRPr>
          </a:p>
        </p:txBody>
      </p:sp>
      <p:sp>
        <p:nvSpPr>
          <p:cNvPr id="2" name="日期占位符 1"/>
          <p:cNvSpPr>
            <a:spLocks noGrp="1"/>
          </p:cNvSpPr>
          <p:nvPr>
            <p:ph type="dt" sz="half" idx="10"/>
          </p:nvPr>
        </p:nvSpPr>
        <p:spPr>
          <a:xfrm>
            <a:off x="1676400" y="12712701"/>
            <a:ext cx="5486400" cy="730250"/>
          </a:xfrm>
        </p:spPr>
        <p:txBody>
          <a:bodyPr/>
          <a:lstStyle/>
          <a:p>
            <a:pPr defTabSz="1828800" hangingPunct="1">
              <a:lnSpc>
                <a:spcPct val="100000"/>
              </a:lnSpc>
              <a:spcBef>
                <a:spcPts val="0"/>
              </a:spcBef>
            </a:pPr>
            <a:r>
              <a:rPr lang="en-US" altLang="zh-CN" kern="1200">
                <a:solidFill>
                  <a:prstClr val="black">
                    <a:tint val="75000"/>
                  </a:prstClr>
                </a:solidFill>
                <a:latin typeface="等线" panose="020F0502020204030204"/>
                <a:ea typeface="等线" panose="02010600030101010101" pitchFamily="2" charset="-122"/>
              </a:rPr>
              <a:t>2025/3/21</a:t>
            </a:r>
            <a:endParaRPr lang="zh-CN" altLang="en-US" kern="1200">
              <a:solidFill>
                <a:prstClr val="black">
                  <a:tint val="75000"/>
                </a:prstClr>
              </a:solidFill>
              <a:latin typeface="等线" panose="020F0502020204030204"/>
              <a:ea typeface="等线" panose="02010600030101010101" pitchFamily="2" charset="-122"/>
            </a:endParaRPr>
          </a:p>
        </p:txBody>
      </p:sp>
      <p:sp>
        <p:nvSpPr>
          <p:cNvPr id="3" name="页脚占位符 2"/>
          <p:cNvSpPr>
            <a:spLocks noGrp="1"/>
          </p:cNvSpPr>
          <p:nvPr>
            <p:ph type="ftr" sz="quarter" idx="11"/>
          </p:nvPr>
        </p:nvSpPr>
        <p:spPr>
          <a:xfrm>
            <a:off x="8077200" y="12712701"/>
            <a:ext cx="8229600" cy="730250"/>
          </a:xfrm>
        </p:spPr>
        <p:txBody>
          <a:bodyPr/>
          <a:lstStyle/>
          <a:p>
            <a:pPr defTabSz="1828800" hangingPunct="1">
              <a:lnSpc>
                <a:spcPct val="100000"/>
              </a:lnSpc>
              <a:spcBef>
                <a:spcPts val="0"/>
              </a:spcBef>
            </a:pPr>
            <a:r>
              <a:rPr lang="en-US" altLang="zh-CN" kern="1200">
                <a:solidFill>
                  <a:prstClr val="black">
                    <a:tint val="75000"/>
                  </a:prstClr>
                </a:solidFill>
                <a:latin typeface="等线" panose="020F0502020204030204"/>
                <a:ea typeface="等线" panose="02010600030101010101" pitchFamily="2" charset="-122"/>
              </a:rPr>
              <a:t>The 2nd LHAASO Symposium, HK, March 21-25, 2025</a:t>
            </a:r>
            <a:endParaRPr lang="zh-CN" altLang="en-US" kern="1200" dirty="0">
              <a:solidFill>
                <a:prstClr val="black">
                  <a:tint val="75000"/>
                </a:prstClr>
              </a:solidFill>
              <a:latin typeface="等线" panose="020F0502020204030204"/>
              <a:ea typeface="等线" panose="02010600030101010101" pitchFamily="2" charset="-122"/>
            </a:endParaRPr>
          </a:p>
        </p:txBody>
      </p:sp>
      <p:sp>
        <p:nvSpPr>
          <p:cNvPr id="4" name="灯片编号占位符 3"/>
          <p:cNvSpPr>
            <a:spLocks noGrp="1"/>
          </p:cNvSpPr>
          <p:nvPr>
            <p:ph type="sldNum" sz="quarter" idx="12"/>
          </p:nvPr>
        </p:nvSpPr>
        <p:spPr/>
        <p:txBody>
          <a:bodyPr/>
          <a:lstStyle/>
          <a:p>
            <a:pPr defTabSz="1828800" hangingPunct="1">
              <a:lnSpc>
                <a:spcPct val="100000"/>
              </a:lnSpc>
              <a:spcBef>
                <a:spcPts val="0"/>
              </a:spcBef>
            </a:pPr>
            <a:fld id="{565CE74E-AB26-4998-AD42-012C4C1AD076}" type="slidenum">
              <a:rPr lang="zh-CN" altLang="en-US"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pPr>
              <a:t>61</a:t>
            </a:fld>
            <a:endParaRPr lang="zh-CN" altLang="en-US" kern="1200">
              <a:solidFill>
                <a:prstClr val="black">
                  <a:tint val="75000"/>
                </a:prstClr>
              </a:solidFill>
              <a:latin typeface="等线" panose="020F0502020204030204"/>
              <a:ea typeface="等线" panose="02010600030101010101" pitchFamily="2" charset="-122"/>
            </a:endParaRPr>
          </a:p>
        </p:txBody>
      </p:sp>
      <p:pic>
        <p:nvPicPr>
          <p:cNvPr id="8" name="图片 7"/>
          <p:cNvPicPr>
            <a:picLocks noChangeAspect="1"/>
          </p:cNvPicPr>
          <p:nvPr/>
        </p:nvPicPr>
        <p:blipFill>
          <a:blip r:embed="rId2"/>
          <a:stretch>
            <a:fillRect/>
          </a:stretch>
        </p:blipFill>
        <p:spPr>
          <a:xfrm>
            <a:off x="1" y="49530"/>
            <a:ext cx="16097250" cy="1962556"/>
          </a:xfrm>
          <a:prstGeom prst="rect">
            <a:avLst/>
          </a:prstGeom>
        </p:spPr>
      </p:pic>
      <p:pic>
        <p:nvPicPr>
          <p:cNvPr id="13" name="图片 12"/>
          <p:cNvPicPr>
            <a:picLocks noChangeAspect="1"/>
          </p:cNvPicPr>
          <p:nvPr/>
        </p:nvPicPr>
        <p:blipFill rotWithShape="1">
          <a:blip r:embed="rId3"/>
          <a:srcRect l="24479" t="81139"/>
          <a:stretch/>
        </p:blipFill>
        <p:spPr>
          <a:xfrm>
            <a:off x="1018099" y="2192658"/>
            <a:ext cx="13072702" cy="581820"/>
          </a:xfrm>
          <a:prstGeom prst="rect">
            <a:avLst/>
          </a:prstGeom>
        </p:spPr>
      </p:pic>
      <p:sp>
        <p:nvSpPr>
          <p:cNvPr id="15" name="文本框 14"/>
          <p:cNvSpPr txBox="1"/>
          <p:nvPr/>
        </p:nvSpPr>
        <p:spPr>
          <a:xfrm>
            <a:off x="6017423" y="734731"/>
            <a:ext cx="1247457" cy="646331"/>
          </a:xfrm>
          <a:prstGeom prst="rect">
            <a:avLst/>
          </a:prstGeom>
          <a:noFill/>
        </p:spPr>
        <p:txBody>
          <a:bodyPr wrap="none" rtlCol="0">
            <a:spAutoFit/>
          </a:bodyPr>
          <a:lstStyle/>
          <a:p>
            <a:pPr defTabSz="1828800" hangingPunct="1">
              <a:lnSpc>
                <a:spcPct val="100000"/>
              </a:lnSpc>
              <a:spcBef>
                <a:spcPts val="0"/>
              </a:spcBef>
            </a:pPr>
            <a:r>
              <a:rPr lang="en-US" altLang="zh-CN" sz="3600" kern="1200" dirty="0">
                <a:solidFill>
                  <a:srgbClr val="FF0000"/>
                </a:solidFill>
                <a:latin typeface="等线" panose="020F0502020204030204"/>
                <a:ea typeface="等线" panose="02010600030101010101" pitchFamily="2" charset="-122"/>
              </a:rPr>
              <a:t>ms34</a:t>
            </a:r>
            <a:endParaRPr lang="zh-CN" altLang="en-US" sz="3600" kern="1200" dirty="0">
              <a:solidFill>
                <a:srgbClr val="FF0000"/>
              </a:solidFill>
              <a:latin typeface="等线" panose="020F0502020204030204"/>
              <a:ea typeface="等线" panose="02010600030101010101" pitchFamily="2" charset="-122"/>
            </a:endParaRPr>
          </a:p>
        </p:txBody>
      </p:sp>
      <p:sp>
        <p:nvSpPr>
          <p:cNvPr id="17" name="文本框 16"/>
          <p:cNvSpPr txBox="1"/>
          <p:nvPr/>
        </p:nvSpPr>
        <p:spPr>
          <a:xfrm>
            <a:off x="9866697" y="708937"/>
            <a:ext cx="1247457" cy="646331"/>
          </a:xfrm>
          <a:prstGeom prst="rect">
            <a:avLst/>
          </a:prstGeom>
          <a:noFill/>
        </p:spPr>
        <p:txBody>
          <a:bodyPr wrap="none" rtlCol="0">
            <a:spAutoFit/>
          </a:bodyPr>
          <a:lstStyle/>
          <a:p>
            <a:pPr defTabSz="1828800" hangingPunct="1">
              <a:lnSpc>
                <a:spcPct val="100000"/>
              </a:lnSpc>
              <a:spcBef>
                <a:spcPts val="0"/>
              </a:spcBef>
            </a:pPr>
            <a:r>
              <a:rPr lang="en-US" altLang="zh-CN" sz="3600" kern="1200" dirty="0">
                <a:solidFill>
                  <a:srgbClr val="FF0000"/>
                </a:solidFill>
                <a:latin typeface="等线" panose="020F0502020204030204"/>
                <a:ea typeface="等线" panose="02010600030101010101" pitchFamily="2" charset="-122"/>
              </a:rPr>
              <a:t>ms59</a:t>
            </a:r>
            <a:endParaRPr lang="zh-CN" altLang="en-US" sz="3600" kern="1200" dirty="0">
              <a:solidFill>
                <a:srgbClr val="FF0000"/>
              </a:solidFill>
              <a:latin typeface="等线" panose="020F0502020204030204"/>
              <a:ea typeface="等线" panose="02010600030101010101" pitchFamily="2" charset="-122"/>
            </a:endParaRPr>
          </a:p>
        </p:txBody>
      </p:sp>
      <p:pic>
        <p:nvPicPr>
          <p:cNvPr id="21" name="图片 20"/>
          <p:cNvPicPr>
            <a:picLocks noChangeAspect="1"/>
          </p:cNvPicPr>
          <p:nvPr/>
        </p:nvPicPr>
        <p:blipFill>
          <a:blip r:embed="rId4"/>
          <a:stretch>
            <a:fillRect/>
          </a:stretch>
        </p:blipFill>
        <p:spPr>
          <a:xfrm>
            <a:off x="841667" y="5968829"/>
            <a:ext cx="17565002" cy="3937202"/>
          </a:xfrm>
          <a:prstGeom prst="rect">
            <a:avLst/>
          </a:prstGeom>
        </p:spPr>
      </p:pic>
      <p:sp>
        <p:nvSpPr>
          <p:cNvPr id="28" name="椭圆 27"/>
          <p:cNvSpPr/>
          <p:nvPr/>
        </p:nvSpPr>
        <p:spPr>
          <a:xfrm>
            <a:off x="12293600" y="7112001"/>
            <a:ext cx="711200" cy="673758"/>
          </a:xfrm>
          <a:prstGeom prst="ellipse">
            <a:avLst/>
          </a:prstGeom>
          <a:solidFill>
            <a:srgbClr val="FF0000">
              <a:alpha val="26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sp>
        <p:nvSpPr>
          <p:cNvPr id="12" name="文本框 11">
            <a:extLst>
              <a:ext uri="{FF2B5EF4-FFF2-40B4-BE49-F238E27FC236}">
                <a16:creationId xmlns:a16="http://schemas.microsoft.com/office/drawing/2014/main" id="{97BAD1D8-882D-4EAA-B7AC-29D6498A3C8C}"/>
              </a:ext>
            </a:extLst>
          </p:cNvPr>
          <p:cNvSpPr txBox="1"/>
          <p:nvPr/>
        </p:nvSpPr>
        <p:spPr>
          <a:xfrm rot="16200000">
            <a:off x="15472082" y="7256764"/>
            <a:ext cx="1489576" cy="646331"/>
          </a:xfrm>
          <a:prstGeom prst="rect">
            <a:avLst/>
          </a:prstGeom>
          <a:noFill/>
        </p:spPr>
        <p:txBody>
          <a:bodyPr wrap="square" rtlCol="0">
            <a:spAutoFit/>
          </a:bodyPr>
          <a:lstStyle/>
          <a:p>
            <a:pPr defTabSz="1828800" hangingPunct="1">
              <a:lnSpc>
                <a:spcPct val="100000"/>
              </a:lnSpc>
              <a:spcBef>
                <a:spcPts val="0"/>
              </a:spcBef>
            </a:pPr>
            <a:r>
              <a:rPr lang="en-US" altLang="zh-CN" sz="3600" kern="1200" dirty="0">
                <a:solidFill>
                  <a:prstClr val="black"/>
                </a:solidFill>
                <a:latin typeface="等线" panose="020F0502020204030204"/>
                <a:ea typeface="等线" panose="02010600030101010101" pitchFamily="2" charset="-122"/>
              </a:rPr>
              <a:t>0.4°</a:t>
            </a:r>
            <a:endParaRPr lang="zh-CN" altLang="en-US" sz="3600" kern="1200" dirty="0">
              <a:solidFill>
                <a:prstClr val="black"/>
              </a:solidFill>
              <a:latin typeface="等线" panose="020F0502020204030204"/>
              <a:ea typeface="等线" panose="02010600030101010101" pitchFamily="2" charset="-122"/>
            </a:endParaRPr>
          </a:p>
        </p:txBody>
      </p:sp>
      <p:pic>
        <p:nvPicPr>
          <p:cNvPr id="23" name="图片 22">
            <a:extLst>
              <a:ext uri="{FF2B5EF4-FFF2-40B4-BE49-F238E27FC236}">
                <a16:creationId xmlns:a16="http://schemas.microsoft.com/office/drawing/2014/main" id="{E5CDA5D2-AF64-4896-8DF3-4C64C8396346}"/>
              </a:ext>
            </a:extLst>
          </p:cNvPr>
          <p:cNvPicPr>
            <a:picLocks noChangeAspect="1"/>
          </p:cNvPicPr>
          <p:nvPr/>
        </p:nvPicPr>
        <p:blipFill rotWithShape="1">
          <a:blip r:embed="rId5"/>
          <a:srcRect l="4716" t="9184" r="52058" b="3571"/>
          <a:stretch/>
        </p:blipFill>
        <p:spPr>
          <a:xfrm>
            <a:off x="5918952" y="2917138"/>
            <a:ext cx="4259344" cy="3393124"/>
          </a:xfrm>
          <a:prstGeom prst="rect">
            <a:avLst/>
          </a:prstGeom>
        </p:spPr>
      </p:pic>
      <p:pic>
        <p:nvPicPr>
          <p:cNvPr id="19" name="图片 18"/>
          <p:cNvPicPr>
            <a:picLocks noChangeAspect="1"/>
          </p:cNvPicPr>
          <p:nvPr/>
        </p:nvPicPr>
        <p:blipFill rotWithShape="1">
          <a:blip r:embed="rId5"/>
          <a:srcRect l="50935" t="9180" r="2150"/>
          <a:stretch/>
        </p:blipFill>
        <p:spPr>
          <a:xfrm>
            <a:off x="10257027" y="2955050"/>
            <a:ext cx="13969866" cy="10673988"/>
          </a:xfrm>
          <a:prstGeom prst="rect">
            <a:avLst/>
          </a:prstGeom>
        </p:spPr>
      </p:pic>
      <p:pic>
        <p:nvPicPr>
          <p:cNvPr id="24" name="图片 23">
            <a:extLst>
              <a:ext uri="{FF2B5EF4-FFF2-40B4-BE49-F238E27FC236}">
                <a16:creationId xmlns:a16="http://schemas.microsoft.com/office/drawing/2014/main" id="{F1305F1D-E5CE-40BB-9DCC-F8ECCE029393}"/>
              </a:ext>
            </a:extLst>
          </p:cNvPr>
          <p:cNvPicPr>
            <a:picLocks noChangeAspect="1"/>
          </p:cNvPicPr>
          <p:nvPr/>
        </p:nvPicPr>
        <p:blipFill rotWithShape="1">
          <a:blip r:embed="rId4"/>
          <a:srcRect l="49875"/>
          <a:stretch/>
        </p:blipFill>
        <p:spPr>
          <a:xfrm>
            <a:off x="1534164" y="9691837"/>
            <a:ext cx="8804536" cy="3937202"/>
          </a:xfrm>
          <a:prstGeom prst="rect">
            <a:avLst/>
          </a:prstGeom>
        </p:spPr>
      </p:pic>
      <p:sp>
        <p:nvSpPr>
          <p:cNvPr id="5" name="矩形 4">
            <a:extLst>
              <a:ext uri="{FF2B5EF4-FFF2-40B4-BE49-F238E27FC236}">
                <a16:creationId xmlns:a16="http://schemas.microsoft.com/office/drawing/2014/main" id="{5EFF7A5F-5BE7-41BD-8B4D-E85F1A8B0BA4}"/>
              </a:ext>
            </a:extLst>
          </p:cNvPr>
          <p:cNvSpPr/>
          <p:nvPr/>
        </p:nvSpPr>
        <p:spPr>
          <a:xfrm>
            <a:off x="308870" y="850516"/>
            <a:ext cx="15908000" cy="1200329"/>
          </a:xfrm>
          <a:prstGeom prst="rect">
            <a:avLst/>
          </a:prstGeom>
          <a:solidFill>
            <a:schemeClr val="bg1"/>
          </a:solidFill>
        </p:spPr>
        <p:txBody>
          <a:bodyPr wrap="square">
            <a:spAutoFit/>
          </a:bodyPr>
          <a:lstStyle/>
          <a:p>
            <a:pPr defTabSz="1828800" hangingPunct="1">
              <a:lnSpc>
                <a:spcPct val="100000"/>
              </a:lnSpc>
              <a:spcBef>
                <a:spcPts val="0"/>
              </a:spcBef>
            </a:pPr>
            <a:r>
              <a:rPr lang="en-US" altLang="zh-CN" sz="5600" kern="1200" dirty="0">
                <a:solidFill>
                  <a:prstClr val="black"/>
                </a:solidFill>
                <a:latin typeface="等线" panose="020F0502020204030204"/>
                <a:ea typeface="等线" panose="02010600030101010101" pitchFamily="2" charset="-122"/>
              </a:rPr>
              <a:t>        </a:t>
            </a:r>
            <a:r>
              <a:rPr lang="en-US" altLang="zh-CN" sz="7200" b="1" kern="1200" dirty="0">
                <a:solidFill>
                  <a:srgbClr val="C00000"/>
                </a:solidFill>
                <a:latin typeface="等线" panose="020F0502020204030204"/>
                <a:ea typeface="等线" panose="02010600030101010101" pitchFamily="2" charset="-122"/>
              </a:rPr>
              <a:t>Yong SNR as a </a:t>
            </a:r>
            <a:r>
              <a:rPr lang="en-US" altLang="zh-CN" sz="7200" b="1" kern="1200" dirty="0" err="1">
                <a:solidFill>
                  <a:srgbClr val="C00000"/>
                </a:solidFill>
                <a:latin typeface="等线" panose="020F0502020204030204"/>
                <a:ea typeface="等线" panose="02010600030101010101" pitchFamily="2" charset="-122"/>
              </a:rPr>
              <a:t>PeVatron</a:t>
            </a:r>
            <a:r>
              <a:rPr lang="en-US" altLang="zh-CN" sz="7200" b="1" kern="1200" dirty="0">
                <a:solidFill>
                  <a:srgbClr val="C00000"/>
                </a:solidFill>
                <a:latin typeface="等线" panose="020F0502020204030204"/>
                <a:ea typeface="等线" panose="02010600030101010101" pitchFamily="2" charset="-122"/>
              </a:rPr>
              <a:t>?</a:t>
            </a:r>
            <a:endParaRPr lang="zh-CN" altLang="en-US" sz="5600" b="1" kern="1200" dirty="0">
              <a:solidFill>
                <a:srgbClr val="C00000"/>
              </a:solidFill>
              <a:latin typeface="等线" panose="020F0502020204030204"/>
              <a:ea typeface="等线" panose="02010600030101010101" pitchFamily="2" charset="-122"/>
            </a:endParaRPr>
          </a:p>
        </p:txBody>
      </p:sp>
      <p:pic>
        <p:nvPicPr>
          <p:cNvPr id="18" name="图片 17">
            <a:extLst>
              <a:ext uri="{FF2B5EF4-FFF2-40B4-BE49-F238E27FC236}">
                <a16:creationId xmlns:a16="http://schemas.microsoft.com/office/drawing/2014/main" id="{1FD7B5E7-BEB8-4023-B095-E0A7DB075A9D}"/>
              </a:ext>
            </a:extLst>
          </p:cNvPr>
          <p:cNvPicPr>
            <a:picLocks noChangeAspect="1"/>
          </p:cNvPicPr>
          <p:nvPr/>
        </p:nvPicPr>
        <p:blipFill rotWithShape="1">
          <a:blip r:embed="rId6">
            <a:extLst>
              <a:ext uri="{28A0092B-C50C-407E-A947-70E740481C1C}">
                <a14:useLocalDpi xmlns:a14="http://schemas.microsoft.com/office/drawing/2010/main" val="0"/>
              </a:ext>
            </a:extLst>
          </a:blip>
          <a:srcRect l="5855" r="11673"/>
          <a:stretch/>
        </p:blipFill>
        <p:spPr>
          <a:xfrm>
            <a:off x="1267486" y="3015473"/>
            <a:ext cx="3512744" cy="3241018"/>
          </a:xfrm>
          <a:prstGeom prst="rect">
            <a:avLst/>
          </a:prstGeom>
        </p:spPr>
      </p:pic>
      <p:cxnSp>
        <p:nvCxnSpPr>
          <p:cNvPr id="7" name="直接箭头连接符 6">
            <a:extLst>
              <a:ext uri="{FF2B5EF4-FFF2-40B4-BE49-F238E27FC236}">
                <a16:creationId xmlns:a16="http://schemas.microsoft.com/office/drawing/2014/main" id="{603099A4-7520-4A4D-ACD9-313D64D69217}"/>
              </a:ext>
            </a:extLst>
          </p:cNvPr>
          <p:cNvCxnSpPr/>
          <p:nvPr/>
        </p:nvCxnSpPr>
        <p:spPr>
          <a:xfrm flipH="1">
            <a:off x="4780231" y="4418093"/>
            <a:ext cx="3094226" cy="18383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直接箭头连接符 19">
            <a:extLst>
              <a:ext uri="{FF2B5EF4-FFF2-40B4-BE49-F238E27FC236}">
                <a16:creationId xmlns:a16="http://schemas.microsoft.com/office/drawing/2014/main" id="{6194FB7C-FB32-4A65-9055-A3F826443374}"/>
              </a:ext>
            </a:extLst>
          </p:cNvPr>
          <p:cNvCxnSpPr>
            <a:cxnSpLocks/>
          </p:cNvCxnSpPr>
          <p:nvPr/>
        </p:nvCxnSpPr>
        <p:spPr>
          <a:xfrm flipH="1" flipV="1">
            <a:off x="4858963" y="3015473"/>
            <a:ext cx="3015494" cy="12758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007338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0484329-A409-4470-A349-9D41BEBB3A42}"/>
              </a:ext>
            </a:extLst>
          </p:cNvPr>
          <p:cNvSpPr>
            <a:spLocks noGrp="1"/>
          </p:cNvSpPr>
          <p:nvPr>
            <p:ph type="title"/>
          </p:nvPr>
        </p:nvSpPr>
        <p:spPr/>
        <p:txBody>
          <a:bodyPr/>
          <a:lstStyle/>
          <a:p>
            <a:r>
              <a:rPr lang="en-US" altLang="zh-CN" dirty="0"/>
              <a:t>Content</a:t>
            </a:r>
            <a:endParaRPr lang="zh-CN" altLang="en-US" dirty="0"/>
          </a:p>
        </p:txBody>
      </p:sp>
      <p:sp>
        <p:nvSpPr>
          <p:cNvPr id="3" name="内容占位符 2">
            <a:extLst>
              <a:ext uri="{FF2B5EF4-FFF2-40B4-BE49-F238E27FC236}">
                <a16:creationId xmlns:a16="http://schemas.microsoft.com/office/drawing/2014/main" id="{AED3D84E-4C90-4CE8-BEE6-9ECA68DC5B85}"/>
              </a:ext>
            </a:extLst>
          </p:cNvPr>
          <p:cNvSpPr>
            <a:spLocks noGrp="1"/>
          </p:cNvSpPr>
          <p:nvPr>
            <p:ph idx="1"/>
          </p:nvPr>
        </p:nvSpPr>
        <p:spPr>
          <a:xfrm>
            <a:off x="1676400" y="3126658"/>
            <a:ext cx="10186736" cy="10382864"/>
          </a:xfrm>
        </p:spPr>
        <p:txBody>
          <a:bodyPr>
            <a:normAutofit/>
          </a:bodyPr>
          <a:lstStyle/>
          <a:p>
            <a:r>
              <a:rPr lang="en-US" altLang="zh-CN" dirty="0"/>
              <a:t>LHAASO as</a:t>
            </a:r>
            <a:r>
              <a:rPr lang="zh-CN" altLang="en-US" dirty="0"/>
              <a:t> </a:t>
            </a:r>
            <a:r>
              <a:rPr lang="en-US" altLang="zh-CN" dirty="0"/>
              <a:t>a</a:t>
            </a:r>
            <a:r>
              <a:rPr lang="zh-CN" altLang="en-US" dirty="0"/>
              <a:t> </a:t>
            </a:r>
            <a:r>
              <a:rPr lang="en-US" altLang="zh-CN" dirty="0" err="1"/>
              <a:t>TeV</a:t>
            </a:r>
            <a:r>
              <a:rPr lang="en-US" altLang="zh-CN" dirty="0"/>
              <a:t>/</a:t>
            </a:r>
            <a:r>
              <a:rPr lang="en-US" altLang="zh-CN" dirty="0" err="1"/>
              <a:t>PeV</a:t>
            </a:r>
            <a:r>
              <a:rPr lang="zh-CN" altLang="en-US" dirty="0"/>
              <a:t> </a:t>
            </a:r>
            <a:r>
              <a:rPr lang="en-US" altLang="zh-CN" dirty="0"/>
              <a:t>γ-ray Observatory </a:t>
            </a:r>
          </a:p>
          <a:p>
            <a:r>
              <a:rPr lang="en-US" altLang="zh-CN" dirty="0"/>
              <a:t>Investigations of SNRs as CR Origin</a:t>
            </a:r>
          </a:p>
          <a:p>
            <a:r>
              <a:rPr lang="en-US" altLang="zh-CN" dirty="0"/>
              <a:t>μ-Quasars and the New </a:t>
            </a:r>
            <a:r>
              <a:rPr lang="en-US" altLang="zh-CN" dirty="0" err="1"/>
              <a:t>PeV</a:t>
            </a:r>
            <a:r>
              <a:rPr lang="en-US" altLang="zh-CN" dirty="0"/>
              <a:t>-component of CRs</a:t>
            </a:r>
          </a:p>
          <a:p>
            <a:r>
              <a:rPr lang="en-US" altLang="zh-CN" dirty="0"/>
              <a:t>Future prospects </a:t>
            </a:r>
          </a:p>
          <a:p>
            <a:r>
              <a:rPr lang="en-US" altLang="zh-CN" dirty="0"/>
              <a:t>Summary</a:t>
            </a:r>
            <a:endParaRPr lang="zh-CN" altLang="en-US" dirty="0"/>
          </a:p>
        </p:txBody>
      </p:sp>
      <p:pic>
        <p:nvPicPr>
          <p:cNvPr id="4" name="图片 3">
            <a:extLst>
              <a:ext uri="{FF2B5EF4-FFF2-40B4-BE49-F238E27FC236}">
                <a16:creationId xmlns:a16="http://schemas.microsoft.com/office/drawing/2014/main" id="{CDBF52C4-B472-42AD-AA7C-8A4BFDBE4BA3}"/>
              </a:ext>
            </a:extLst>
          </p:cNvPr>
          <p:cNvPicPr>
            <a:picLocks noChangeAspect="1"/>
          </p:cNvPicPr>
          <p:nvPr/>
        </p:nvPicPr>
        <p:blipFill>
          <a:blip r:embed="rId2"/>
          <a:stretch>
            <a:fillRect/>
          </a:stretch>
        </p:blipFill>
        <p:spPr>
          <a:xfrm>
            <a:off x="11762593" y="0"/>
            <a:ext cx="12776040" cy="13716000"/>
          </a:xfrm>
          <a:prstGeom prst="rect">
            <a:avLst/>
          </a:prstGeom>
        </p:spPr>
      </p:pic>
    </p:spTree>
    <p:extLst>
      <p:ext uri="{BB962C8B-B14F-4D97-AF65-F5344CB8AC3E}">
        <p14:creationId xmlns:p14="http://schemas.microsoft.com/office/powerpoint/2010/main" val="4793788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ïṧļîḍé"/>
        <p:cNvGrpSpPr/>
        <p:nvPr/>
      </p:nvGrpSpPr>
      <p:grpSpPr>
        <a:xfrm>
          <a:off x="0" y="0"/>
          <a:ext cx="0" cy="0"/>
          <a:chOff x="0" y="0"/>
          <a:chExt cx="0" cy="0"/>
        </a:xfrm>
      </p:grpSpPr>
      <p:sp>
        <p:nvSpPr>
          <p:cNvPr id="30" name="ïṧļîḑe"/>
          <p:cNvSpPr/>
          <p:nvPr/>
        </p:nvSpPr>
        <p:spPr>
          <a:xfrm>
            <a:off x="4645193" y="-1065892"/>
            <a:ext cx="3696254" cy="3611408"/>
          </a:xfrm>
          <a:prstGeom prst="ellipse">
            <a:avLst/>
          </a:prstGeom>
          <a:gradFill>
            <a:gsLst>
              <a:gs pos="0">
                <a:srgbClr val="F0DCA5">
                  <a:alpha val="40000"/>
                </a:srgbClr>
              </a:gs>
              <a:gs pos="78000">
                <a:srgbClr val="816949">
                  <a:alpha val="0"/>
                </a:srgb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987" hangingPunct="1">
              <a:lnSpc>
                <a:spcPct val="100000"/>
              </a:lnSpc>
              <a:spcBef>
                <a:spcPts val="0"/>
              </a:spcBef>
              <a:defRPr/>
            </a:pPr>
            <a:endParaRPr lang="zh-CN" altLang="en-US" sz="7487" kern="1200" dirty="0">
              <a:solidFill>
                <a:prstClr val="white"/>
              </a:solidFill>
              <a:latin typeface="等线" panose="02010600030101010101" charset="-122"/>
              <a:ea typeface="等线" panose="02010600030101010101" charset="-122"/>
            </a:endParaRPr>
          </a:p>
        </p:txBody>
      </p:sp>
      <p:sp>
        <p:nvSpPr>
          <p:cNvPr id="88" name="文本框 87"/>
          <p:cNvSpPr txBox="1"/>
          <p:nvPr/>
        </p:nvSpPr>
        <p:spPr>
          <a:xfrm>
            <a:off x="1290929" y="1842965"/>
            <a:ext cx="22981004" cy="1309269"/>
          </a:xfrm>
          <a:prstGeom prst="rect">
            <a:avLst/>
          </a:prstGeom>
          <a:noFill/>
        </p:spPr>
        <p:txBody>
          <a:bodyPr wrap="square">
            <a:spAutoFit/>
          </a:bodyPr>
          <a:lstStyle/>
          <a:p>
            <a:pPr defTabSz="1371740" fontAlgn="base" hangingPunct="1">
              <a:lnSpc>
                <a:spcPct val="120000"/>
              </a:lnSpc>
              <a:spcBef>
                <a:spcPct val="0"/>
              </a:spcBef>
              <a:spcAft>
                <a:spcPct val="0"/>
              </a:spcAft>
              <a:defRPr/>
            </a:pPr>
            <a:r>
              <a:rPr lang="en-US" altLang="zh-CN" sz="7200" b="1" kern="1200" spc="451" dirty="0">
                <a:solidFill>
                  <a:prstClr val="black">
                    <a:lumMod val="65000"/>
                    <a:lumOff val="35000"/>
                  </a:prstClr>
                </a:solidFill>
                <a:latin typeface="微软雅黑" panose="020B0503020204020204" charset="-122"/>
                <a:ea typeface="微软雅黑" panose="020B0503020204020204" charset="-122"/>
              </a:rPr>
              <a:t>Six μ-Quasars in the Milky Way: </a:t>
            </a:r>
            <a:r>
              <a:rPr lang="en-US" altLang="zh-CN" sz="7200" b="1" kern="1200" spc="451" dirty="0" err="1">
                <a:solidFill>
                  <a:prstClr val="black">
                    <a:lumMod val="65000"/>
                    <a:lumOff val="35000"/>
                  </a:prstClr>
                </a:solidFill>
                <a:latin typeface="微软雅黑" panose="020B0503020204020204" charset="-122"/>
                <a:ea typeface="微软雅黑" panose="020B0503020204020204" charset="-122"/>
              </a:rPr>
              <a:t>PeVatrons</a:t>
            </a:r>
            <a:endParaRPr lang="zh-CN" altLang="en-US" sz="7200" kern="1200" spc="451" dirty="0">
              <a:solidFill>
                <a:prstClr val="black">
                  <a:lumMod val="65000"/>
                  <a:lumOff val="35000"/>
                </a:prstClr>
              </a:solidFill>
              <a:latin typeface="微软雅黑" panose="020B0503020204020204" charset="-122"/>
              <a:ea typeface="微软雅黑" panose="020B0503020204020204" charset="-122"/>
            </a:endParaRPr>
          </a:p>
        </p:txBody>
      </p:sp>
      <p:cxnSp>
        <p:nvCxnSpPr>
          <p:cNvPr id="4" name="直接连接符 3"/>
          <p:cNvCxnSpPr/>
          <p:nvPr/>
        </p:nvCxnSpPr>
        <p:spPr>
          <a:xfrm>
            <a:off x="1174782" y="1794484"/>
            <a:ext cx="0" cy="1927779"/>
          </a:xfrm>
          <a:prstGeom prst="line">
            <a:avLst/>
          </a:prstGeom>
        </p:spPr>
        <p:style>
          <a:lnRef idx="1">
            <a:schemeClr val="accent6"/>
          </a:lnRef>
          <a:fillRef idx="0">
            <a:schemeClr val="accent6"/>
          </a:fillRef>
          <a:effectRef idx="0">
            <a:schemeClr val="accent6"/>
          </a:effectRef>
          <a:fontRef idx="minor">
            <a:schemeClr val="tx1"/>
          </a:fontRef>
        </p:style>
      </p:cxnSp>
      <p:grpSp>
        <p:nvGrpSpPr>
          <p:cNvPr id="111" name="组合 110"/>
          <p:cNvGrpSpPr/>
          <p:nvPr/>
        </p:nvGrpSpPr>
        <p:grpSpPr>
          <a:xfrm>
            <a:off x="22489152" y="809336"/>
            <a:ext cx="1683083" cy="479829"/>
            <a:chOff x="9828060" y="392508"/>
            <a:chExt cx="841542" cy="239915"/>
          </a:xfrm>
        </p:grpSpPr>
        <p:grpSp>
          <p:nvGrpSpPr>
            <p:cNvPr id="112" name="组合 111"/>
            <p:cNvGrpSpPr/>
            <p:nvPr/>
          </p:nvGrpSpPr>
          <p:grpSpPr>
            <a:xfrm>
              <a:off x="10049173" y="530807"/>
              <a:ext cx="620429" cy="101616"/>
              <a:chOff x="10049173" y="530807"/>
              <a:chExt cx="620429" cy="101616"/>
            </a:xfrm>
            <a:gradFill>
              <a:gsLst>
                <a:gs pos="0">
                  <a:srgbClr val="CF6C46"/>
                </a:gs>
                <a:gs pos="100000">
                  <a:srgbClr val="00A6CA"/>
                </a:gs>
              </a:gsLst>
              <a:lin ang="0" scaled="0"/>
            </a:gradFill>
          </p:grpSpPr>
          <p:sp>
            <p:nvSpPr>
              <p:cNvPr id="131" name="矩形 130"/>
              <p:cNvSpPr/>
              <p:nvPr/>
            </p:nvSpPr>
            <p:spPr>
              <a:xfrm rot="10800000">
                <a:off x="10626483"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32" name="矩形 131"/>
              <p:cNvSpPr/>
              <p:nvPr/>
            </p:nvSpPr>
            <p:spPr>
              <a:xfrm rot="10800000">
                <a:off x="10626483"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33" name="矩形 132"/>
              <p:cNvSpPr/>
              <p:nvPr/>
            </p:nvSpPr>
            <p:spPr>
              <a:xfrm rot="10800000">
                <a:off x="10567496"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34" name="矩形 133"/>
              <p:cNvSpPr/>
              <p:nvPr/>
            </p:nvSpPr>
            <p:spPr>
              <a:xfrm rot="10800000">
                <a:off x="10511231"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35" name="矩形 134"/>
              <p:cNvSpPr/>
              <p:nvPr/>
            </p:nvSpPr>
            <p:spPr>
              <a:xfrm rot="10800000">
                <a:off x="10511231"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36" name="矩形 135"/>
              <p:cNvSpPr/>
              <p:nvPr/>
            </p:nvSpPr>
            <p:spPr>
              <a:xfrm rot="10800000">
                <a:off x="10395978"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37" name="矩形 136"/>
              <p:cNvSpPr/>
              <p:nvPr/>
            </p:nvSpPr>
            <p:spPr>
              <a:xfrm rot="10800000">
                <a:off x="10395978"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38" name="矩形 137"/>
              <p:cNvSpPr/>
              <p:nvPr/>
            </p:nvSpPr>
            <p:spPr>
              <a:xfrm rot="10800000">
                <a:off x="10335943"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39" name="矩形 138"/>
              <p:cNvSpPr/>
              <p:nvPr/>
            </p:nvSpPr>
            <p:spPr>
              <a:xfrm rot="10800000">
                <a:off x="10279678"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40" name="矩形 139"/>
              <p:cNvSpPr/>
              <p:nvPr/>
            </p:nvSpPr>
            <p:spPr>
              <a:xfrm rot="10800000">
                <a:off x="10220690"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41" name="矩形 140"/>
              <p:cNvSpPr/>
              <p:nvPr/>
            </p:nvSpPr>
            <p:spPr>
              <a:xfrm rot="10800000">
                <a:off x="10164425"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42" name="矩形 141"/>
              <p:cNvSpPr/>
              <p:nvPr/>
            </p:nvSpPr>
            <p:spPr>
              <a:xfrm rot="10800000">
                <a:off x="10049173"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grpSp>
        <p:grpSp>
          <p:nvGrpSpPr>
            <p:cNvPr id="113" name="组合 112"/>
            <p:cNvGrpSpPr/>
            <p:nvPr/>
          </p:nvGrpSpPr>
          <p:grpSpPr>
            <a:xfrm rot="10800000">
              <a:off x="9828060" y="392508"/>
              <a:ext cx="791947" cy="101616"/>
              <a:chOff x="695325" y="1700808"/>
              <a:chExt cx="9748835" cy="1250878"/>
            </a:xfrm>
            <a:gradFill>
              <a:gsLst>
                <a:gs pos="0">
                  <a:srgbClr val="CF6C46"/>
                </a:gs>
                <a:gs pos="100000">
                  <a:srgbClr val="FFFFFF">
                    <a:lumMod val="85000"/>
                  </a:srgbClr>
                </a:gs>
              </a:gsLst>
              <a:lin ang="0" scaled="0"/>
            </a:gradFill>
          </p:grpSpPr>
          <p:sp>
            <p:nvSpPr>
              <p:cNvPr id="114" name="矩形 113"/>
              <p:cNvSpPr/>
              <p:nvPr/>
            </p:nvSpPr>
            <p:spPr>
              <a:xfrm>
                <a:off x="695325"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15" name="矩形 114"/>
              <p:cNvSpPr/>
              <p:nvPr/>
            </p:nvSpPr>
            <p:spPr>
              <a:xfrm>
                <a:off x="1387944"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16" name="矩形 115"/>
              <p:cNvSpPr/>
              <p:nvPr/>
            </p:nvSpPr>
            <p:spPr>
              <a:xfrm>
                <a:off x="1387944"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17" name="矩形 116"/>
              <p:cNvSpPr/>
              <p:nvPr/>
            </p:nvSpPr>
            <p:spPr>
              <a:xfrm>
                <a:off x="2114077"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18" name="矩形 117"/>
              <p:cNvSpPr/>
              <p:nvPr/>
            </p:nvSpPr>
            <p:spPr>
              <a:xfrm>
                <a:off x="2806696"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19" name="矩形 118"/>
              <p:cNvSpPr/>
              <p:nvPr/>
            </p:nvSpPr>
            <p:spPr>
              <a:xfrm>
                <a:off x="2806696"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20" name="矩形 119"/>
              <p:cNvSpPr/>
              <p:nvPr/>
            </p:nvSpPr>
            <p:spPr>
              <a:xfrm>
                <a:off x="3532829"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21" name="矩形 120"/>
              <p:cNvSpPr/>
              <p:nvPr/>
            </p:nvSpPr>
            <p:spPr>
              <a:xfrm>
                <a:off x="4225448"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dirty="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22" name="矩形 121"/>
              <p:cNvSpPr/>
              <p:nvPr/>
            </p:nvSpPr>
            <p:spPr>
              <a:xfrm>
                <a:off x="4225448"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23" name="矩形 122"/>
              <p:cNvSpPr/>
              <p:nvPr/>
            </p:nvSpPr>
            <p:spPr>
              <a:xfrm>
                <a:off x="5644200"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24" name="矩形 123"/>
              <p:cNvSpPr/>
              <p:nvPr/>
            </p:nvSpPr>
            <p:spPr>
              <a:xfrm>
                <a:off x="5644200"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25" name="矩形 124"/>
              <p:cNvSpPr/>
              <p:nvPr/>
            </p:nvSpPr>
            <p:spPr>
              <a:xfrm>
                <a:off x="6383238"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26" name="矩形 125"/>
              <p:cNvSpPr/>
              <p:nvPr/>
            </p:nvSpPr>
            <p:spPr>
              <a:xfrm>
                <a:off x="7075857"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27" name="矩形 126"/>
              <p:cNvSpPr/>
              <p:nvPr/>
            </p:nvSpPr>
            <p:spPr>
              <a:xfrm>
                <a:off x="7801990"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28" name="矩形 127"/>
              <p:cNvSpPr/>
              <p:nvPr/>
            </p:nvSpPr>
            <p:spPr>
              <a:xfrm>
                <a:off x="8494609"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29" name="矩形 128"/>
              <p:cNvSpPr/>
              <p:nvPr/>
            </p:nvSpPr>
            <p:spPr>
              <a:xfrm>
                <a:off x="9913361"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30" name="矩形 129"/>
              <p:cNvSpPr/>
              <p:nvPr/>
            </p:nvSpPr>
            <p:spPr>
              <a:xfrm>
                <a:off x="695325"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grpSp>
      </p:grpSp>
      <p:cxnSp>
        <p:nvCxnSpPr>
          <p:cNvPr id="107" name="iṧḷídè"/>
          <p:cNvCxnSpPr/>
          <p:nvPr/>
        </p:nvCxnSpPr>
        <p:spPr>
          <a:xfrm flipH="1">
            <a:off x="5622563" y="1012912"/>
            <a:ext cx="16536418" cy="0"/>
          </a:xfrm>
          <a:prstGeom prst="line">
            <a:avLst/>
          </a:prstGeom>
          <a:noFill/>
          <a:ln w="12700" cap="flat" cmpd="sng" algn="ctr">
            <a:gradFill>
              <a:gsLst>
                <a:gs pos="0">
                  <a:srgbClr val="0068FF"/>
                </a:gs>
                <a:gs pos="100000">
                  <a:srgbClr val="F39800"/>
                </a:gs>
              </a:gsLst>
              <a:lin ang="0" scaled="0"/>
            </a:gradFill>
            <a:prstDash val="solid"/>
            <a:miter lim="800000"/>
            <a:tailEnd type="oval"/>
          </a:ln>
          <a:effectLst/>
        </p:spPr>
      </p:cxnSp>
      <p:pic>
        <p:nvPicPr>
          <p:cNvPr id="106" name="图片 10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900" y="494665"/>
            <a:ext cx="5136257" cy="694088"/>
          </a:xfrm>
          <a:prstGeom prst="rect">
            <a:avLst/>
          </a:prstGeom>
        </p:spPr>
      </p:pic>
      <p:pic>
        <p:nvPicPr>
          <p:cNvPr id="3" name="图片 2">
            <a:extLst>
              <a:ext uri="{FF2B5EF4-FFF2-40B4-BE49-F238E27FC236}">
                <a16:creationId xmlns:a16="http://schemas.microsoft.com/office/drawing/2014/main" id="{9FA4730B-5E7B-413B-AFE0-44FC614A27EF}"/>
              </a:ext>
            </a:extLst>
          </p:cNvPr>
          <p:cNvPicPr>
            <a:picLocks noChangeAspect="1"/>
          </p:cNvPicPr>
          <p:nvPr/>
        </p:nvPicPr>
        <p:blipFill>
          <a:blip r:embed="rId5"/>
          <a:stretch>
            <a:fillRect/>
          </a:stretch>
        </p:blipFill>
        <p:spPr>
          <a:xfrm>
            <a:off x="793451" y="3929194"/>
            <a:ext cx="16345720" cy="9151674"/>
          </a:xfrm>
          <a:prstGeom prst="rect">
            <a:avLst/>
          </a:prstGeom>
        </p:spPr>
      </p:pic>
      <p:sp>
        <p:nvSpPr>
          <p:cNvPr id="372" name="文本框 371"/>
          <p:cNvSpPr txBox="1"/>
          <p:nvPr/>
        </p:nvSpPr>
        <p:spPr>
          <a:xfrm>
            <a:off x="9958739" y="3867093"/>
            <a:ext cx="1332929" cy="693331"/>
          </a:xfrm>
          <a:prstGeom prst="rect">
            <a:avLst/>
          </a:prstGeom>
          <a:noFill/>
        </p:spPr>
        <p:txBody>
          <a:bodyPr wrap="none" rtlCol="0">
            <a:spAutoFit/>
          </a:bodyPr>
          <a:lstStyle/>
          <a:p>
            <a:pPr defTabSz="1371740" fontAlgn="base" hangingPunct="1">
              <a:lnSpc>
                <a:spcPct val="120000"/>
              </a:lnSpc>
              <a:spcBef>
                <a:spcPct val="0"/>
              </a:spcBef>
              <a:spcAft>
                <a:spcPct val="0"/>
              </a:spcAft>
              <a:defRPr/>
            </a:pPr>
            <a:r>
              <a:rPr lang="en-US" altLang="zh-CN" sz="3556" b="1" kern="1200" spc="451" dirty="0">
                <a:solidFill>
                  <a:srgbClr val="FFFF00"/>
                </a:solidFill>
                <a:latin typeface="微软雅黑" panose="020B0503020204020204" charset="-122"/>
                <a:ea typeface="微软雅黑" panose="020B0503020204020204" charset="-122"/>
              </a:rPr>
              <a:t>G.C.</a:t>
            </a:r>
          </a:p>
        </p:txBody>
      </p:sp>
      <p:sp>
        <p:nvSpPr>
          <p:cNvPr id="7" name="文本框 6">
            <a:extLst>
              <a:ext uri="{FF2B5EF4-FFF2-40B4-BE49-F238E27FC236}">
                <a16:creationId xmlns:a16="http://schemas.microsoft.com/office/drawing/2014/main" id="{6DFB07FF-555A-48D9-82F2-C7E393723A15}"/>
              </a:ext>
            </a:extLst>
          </p:cNvPr>
          <p:cNvSpPr txBox="1"/>
          <p:nvPr/>
        </p:nvSpPr>
        <p:spPr>
          <a:xfrm rot="1948894">
            <a:off x="832012" y="8574336"/>
            <a:ext cx="4481156" cy="444096"/>
          </a:xfrm>
          <a:prstGeom prst="rect">
            <a:avLst/>
          </a:prstGeom>
          <a:noFill/>
        </p:spPr>
        <p:txBody>
          <a:bodyPr wrap="square" rtlCol="0">
            <a:spAutoFit/>
          </a:bodyPr>
          <a:lstStyle/>
          <a:p>
            <a:pPr defTabSz="580644" hangingPunct="1">
              <a:lnSpc>
                <a:spcPct val="100000"/>
              </a:lnSpc>
              <a:spcBef>
                <a:spcPts val="0"/>
              </a:spcBef>
            </a:pPr>
            <a:r>
              <a:rPr lang="en-US" altLang="zh-CN" sz="2286" kern="1200" dirty="0">
                <a:solidFill>
                  <a:prstClr val="white">
                    <a:lumMod val="65000"/>
                  </a:prstClr>
                </a:solidFill>
                <a:latin typeface="Calibri" panose="020F0502020204030204"/>
                <a:ea typeface="等线" panose="02010600030101010101" pitchFamily="2" charset="-122"/>
              </a:rPr>
              <a:t>Perseus arm</a:t>
            </a:r>
            <a:endParaRPr lang="zh-CN" altLang="en-US" sz="2286" kern="1200" dirty="0">
              <a:solidFill>
                <a:prstClr val="white">
                  <a:lumMod val="65000"/>
                </a:prstClr>
              </a:solidFill>
              <a:latin typeface="Calibri" panose="020F0502020204030204"/>
              <a:ea typeface="等线" panose="02010600030101010101" pitchFamily="2" charset="-122"/>
            </a:endParaRPr>
          </a:p>
        </p:txBody>
      </p:sp>
      <p:sp>
        <p:nvSpPr>
          <p:cNvPr id="56" name="文本框 55">
            <a:extLst>
              <a:ext uri="{FF2B5EF4-FFF2-40B4-BE49-F238E27FC236}">
                <a16:creationId xmlns:a16="http://schemas.microsoft.com/office/drawing/2014/main" id="{33229D09-A0E7-45D1-B80D-0D33FA812F84}"/>
              </a:ext>
            </a:extLst>
          </p:cNvPr>
          <p:cNvSpPr txBox="1"/>
          <p:nvPr/>
        </p:nvSpPr>
        <p:spPr>
          <a:xfrm rot="21342835">
            <a:off x="13068736" y="6669459"/>
            <a:ext cx="4481156" cy="444096"/>
          </a:xfrm>
          <a:prstGeom prst="rect">
            <a:avLst/>
          </a:prstGeom>
          <a:noFill/>
        </p:spPr>
        <p:txBody>
          <a:bodyPr wrap="square" rtlCol="0">
            <a:spAutoFit/>
          </a:bodyPr>
          <a:lstStyle/>
          <a:p>
            <a:pPr defTabSz="580644" hangingPunct="1">
              <a:lnSpc>
                <a:spcPct val="100000"/>
              </a:lnSpc>
              <a:spcBef>
                <a:spcPts val="0"/>
              </a:spcBef>
            </a:pPr>
            <a:r>
              <a:rPr lang="en-US" altLang="zh-CN" sz="2286" kern="1200" dirty="0">
                <a:solidFill>
                  <a:prstClr val="white">
                    <a:lumMod val="65000"/>
                  </a:prstClr>
                </a:solidFill>
                <a:latin typeface="Calibri" panose="020F0502020204030204"/>
                <a:ea typeface="等线" panose="02010600030101010101" pitchFamily="2" charset="-122"/>
              </a:rPr>
              <a:t>Scutum-Centaurus arm</a:t>
            </a:r>
            <a:endParaRPr lang="zh-CN" altLang="en-US" sz="2286" kern="1200" dirty="0">
              <a:solidFill>
                <a:prstClr val="white">
                  <a:lumMod val="65000"/>
                </a:prstClr>
              </a:solidFill>
              <a:latin typeface="Calibri" panose="020F0502020204030204"/>
              <a:ea typeface="等线" panose="02010600030101010101" pitchFamily="2" charset="-122"/>
            </a:endParaRPr>
          </a:p>
        </p:txBody>
      </p:sp>
      <p:sp>
        <p:nvSpPr>
          <p:cNvPr id="57" name="文本框 56">
            <a:extLst>
              <a:ext uri="{FF2B5EF4-FFF2-40B4-BE49-F238E27FC236}">
                <a16:creationId xmlns:a16="http://schemas.microsoft.com/office/drawing/2014/main" id="{0DBCD0AE-42C1-4BA2-AD7A-C17612891028}"/>
              </a:ext>
            </a:extLst>
          </p:cNvPr>
          <p:cNvSpPr txBox="1"/>
          <p:nvPr/>
        </p:nvSpPr>
        <p:spPr>
          <a:xfrm rot="19867317">
            <a:off x="11422611" y="4856015"/>
            <a:ext cx="3186906" cy="444096"/>
          </a:xfrm>
          <a:prstGeom prst="rect">
            <a:avLst/>
          </a:prstGeom>
          <a:noFill/>
        </p:spPr>
        <p:txBody>
          <a:bodyPr wrap="square" rtlCol="0">
            <a:spAutoFit/>
          </a:bodyPr>
          <a:lstStyle/>
          <a:p>
            <a:pPr defTabSz="580644" hangingPunct="1">
              <a:lnSpc>
                <a:spcPct val="100000"/>
              </a:lnSpc>
              <a:spcBef>
                <a:spcPts val="0"/>
              </a:spcBef>
            </a:pPr>
            <a:r>
              <a:rPr lang="en-US" altLang="zh-CN" sz="2286" kern="1200" dirty="0">
                <a:solidFill>
                  <a:prstClr val="white">
                    <a:lumMod val="65000"/>
                  </a:prstClr>
                </a:solidFill>
                <a:latin typeface="Calibri" panose="020F0502020204030204"/>
                <a:ea typeface="等线" panose="02010600030101010101" pitchFamily="2" charset="-122"/>
              </a:rPr>
              <a:t>outer arm</a:t>
            </a:r>
            <a:endParaRPr lang="zh-CN" altLang="en-US" sz="2286" kern="1200" dirty="0">
              <a:solidFill>
                <a:prstClr val="white">
                  <a:lumMod val="65000"/>
                </a:prstClr>
              </a:solidFill>
              <a:latin typeface="Calibri" panose="020F0502020204030204"/>
              <a:ea typeface="等线" panose="02010600030101010101" pitchFamily="2" charset="-122"/>
            </a:endParaRPr>
          </a:p>
        </p:txBody>
      </p:sp>
      <p:sp>
        <p:nvSpPr>
          <p:cNvPr id="58" name="文本框 57">
            <a:extLst>
              <a:ext uri="{FF2B5EF4-FFF2-40B4-BE49-F238E27FC236}">
                <a16:creationId xmlns:a16="http://schemas.microsoft.com/office/drawing/2014/main" id="{F3D55B82-6D3A-485E-AFC9-41F2D3C2D455}"/>
              </a:ext>
            </a:extLst>
          </p:cNvPr>
          <p:cNvSpPr txBox="1"/>
          <p:nvPr/>
        </p:nvSpPr>
        <p:spPr>
          <a:xfrm rot="19972002">
            <a:off x="2353405" y="4475157"/>
            <a:ext cx="4481156" cy="795924"/>
          </a:xfrm>
          <a:prstGeom prst="rect">
            <a:avLst/>
          </a:prstGeom>
          <a:noFill/>
        </p:spPr>
        <p:txBody>
          <a:bodyPr wrap="square" rtlCol="0">
            <a:spAutoFit/>
          </a:bodyPr>
          <a:lstStyle/>
          <a:p>
            <a:pPr defTabSz="580644" hangingPunct="1">
              <a:lnSpc>
                <a:spcPct val="100000"/>
              </a:lnSpc>
              <a:spcBef>
                <a:spcPts val="0"/>
              </a:spcBef>
            </a:pPr>
            <a:r>
              <a:rPr lang="en-US" altLang="zh-CN" sz="4572" kern="1200" dirty="0">
                <a:solidFill>
                  <a:prstClr val="white">
                    <a:lumMod val="65000"/>
                  </a:prstClr>
                </a:solidFill>
                <a:latin typeface="Calibri" panose="020F0502020204030204"/>
                <a:ea typeface="等线" panose="02010600030101010101" pitchFamily="2" charset="-122"/>
              </a:rPr>
              <a:t>Sagittarius arm</a:t>
            </a:r>
            <a:endParaRPr lang="zh-CN" altLang="en-US" sz="4572" kern="1200" dirty="0">
              <a:solidFill>
                <a:prstClr val="white">
                  <a:lumMod val="65000"/>
                </a:prstClr>
              </a:solidFill>
              <a:latin typeface="Calibri" panose="020F0502020204030204"/>
              <a:ea typeface="等线" panose="02010600030101010101" pitchFamily="2" charset="-122"/>
            </a:endParaRPr>
          </a:p>
        </p:txBody>
      </p:sp>
      <p:pic>
        <p:nvPicPr>
          <p:cNvPr id="8" name="图片 7">
            <a:extLst>
              <a:ext uri="{FF2B5EF4-FFF2-40B4-BE49-F238E27FC236}">
                <a16:creationId xmlns:a16="http://schemas.microsoft.com/office/drawing/2014/main" id="{C572DF0A-36F7-48A8-A062-1CDAA2807596}"/>
              </a:ext>
            </a:extLst>
          </p:cNvPr>
          <p:cNvPicPr>
            <a:picLocks noChangeAspect="1"/>
          </p:cNvPicPr>
          <p:nvPr/>
        </p:nvPicPr>
        <p:blipFill>
          <a:blip r:embed="rId6"/>
          <a:stretch>
            <a:fillRect/>
          </a:stretch>
        </p:blipFill>
        <p:spPr>
          <a:xfrm>
            <a:off x="18406315" y="3326635"/>
            <a:ext cx="5393105" cy="5037008"/>
          </a:xfrm>
          <a:prstGeom prst="rect">
            <a:avLst/>
          </a:prstGeom>
        </p:spPr>
      </p:pic>
      <p:sp>
        <p:nvSpPr>
          <p:cNvPr id="9" name="矩形 8">
            <a:extLst>
              <a:ext uri="{FF2B5EF4-FFF2-40B4-BE49-F238E27FC236}">
                <a16:creationId xmlns:a16="http://schemas.microsoft.com/office/drawing/2014/main" id="{3138FE7C-81B8-44C8-B68B-CFF285106507}"/>
              </a:ext>
            </a:extLst>
          </p:cNvPr>
          <p:cNvSpPr/>
          <p:nvPr/>
        </p:nvSpPr>
        <p:spPr>
          <a:xfrm rot="429525">
            <a:off x="19879359" y="6240853"/>
            <a:ext cx="1576759" cy="145705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80644" hangingPunct="1">
              <a:lnSpc>
                <a:spcPct val="100000"/>
              </a:lnSpc>
              <a:spcBef>
                <a:spcPts val="0"/>
              </a:spcBef>
            </a:pPr>
            <a:endParaRPr lang="zh-CN" altLang="en-US" sz="2286" kern="1200">
              <a:solidFill>
                <a:prstClr val="white"/>
              </a:solidFill>
              <a:latin typeface="Calibri" panose="020F0502020204030204"/>
              <a:ea typeface="等线" panose="02010600030101010101" pitchFamily="2" charset="-122"/>
            </a:endParaRPr>
          </a:p>
        </p:txBody>
      </p:sp>
      <p:cxnSp>
        <p:nvCxnSpPr>
          <p:cNvPr id="12" name="直接连接符 11">
            <a:extLst>
              <a:ext uri="{FF2B5EF4-FFF2-40B4-BE49-F238E27FC236}">
                <a16:creationId xmlns:a16="http://schemas.microsoft.com/office/drawing/2014/main" id="{9B082CD8-1A8A-43AD-AB92-EDB1A6BB53C3}"/>
              </a:ext>
            </a:extLst>
          </p:cNvPr>
          <p:cNvCxnSpPr>
            <a:cxnSpLocks/>
          </p:cNvCxnSpPr>
          <p:nvPr/>
        </p:nvCxnSpPr>
        <p:spPr>
          <a:xfrm flipH="1" flipV="1">
            <a:off x="17098421" y="3982235"/>
            <a:ext cx="4401589" cy="2342765"/>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3" name="直接连接符 62">
            <a:extLst>
              <a:ext uri="{FF2B5EF4-FFF2-40B4-BE49-F238E27FC236}">
                <a16:creationId xmlns:a16="http://schemas.microsoft.com/office/drawing/2014/main" id="{4327242F-927C-40F0-BA4A-797F71EE2329}"/>
              </a:ext>
            </a:extLst>
          </p:cNvPr>
          <p:cNvCxnSpPr>
            <a:cxnSpLocks/>
          </p:cNvCxnSpPr>
          <p:nvPr/>
        </p:nvCxnSpPr>
        <p:spPr>
          <a:xfrm flipH="1">
            <a:off x="17140344" y="7790479"/>
            <a:ext cx="4210045" cy="5290389"/>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2" name="椭圆 1">
            <a:extLst>
              <a:ext uri="{FF2B5EF4-FFF2-40B4-BE49-F238E27FC236}">
                <a16:creationId xmlns:a16="http://schemas.microsoft.com/office/drawing/2014/main" id="{6CDCA300-904C-44F5-ADDB-F9C3FE89BAB6}"/>
              </a:ext>
            </a:extLst>
          </p:cNvPr>
          <p:cNvSpPr/>
          <p:nvPr/>
        </p:nvSpPr>
        <p:spPr>
          <a:xfrm>
            <a:off x="1064479" y="8229783"/>
            <a:ext cx="604841" cy="548713"/>
          </a:xfrm>
          <a:prstGeom prst="ellipse">
            <a:avLst/>
          </a:prstGeom>
          <a:solidFill>
            <a:srgbClr val="3740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80644" hangingPunct="1">
              <a:lnSpc>
                <a:spcPct val="100000"/>
              </a:lnSpc>
              <a:spcBef>
                <a:spcPts val="0"/>
              </a:spcBef>
            </a:pPr>
            <a:endParaRPr lang="zh-CN" altLang="en-US" sz="2286" kern="1200">
              <a:solidFill>
                <a:prstClr val="white"/>
              </a:solidFill>
              <a:latin typeface="Calibri" panose="020F0502020204030204"/>
              <a:ea typeface="等线" panose="02010600030101010101" pitchFamily="2" charset="-122"/>
            </a:endParaRPr>
          </a:p>
        </p:txBody>
      </p:sp>
      <p:sp>
        <p:nvSpPr>
          <p:cNvPr id="5" name="箭头: 右 4">
            <a:extLst>
              <a:ext uri="{FF2B5EF4-FFF2-40B4-BE49-F238E27FC236}">
                <a16:creationId xmlns:a16="http://schemas.microsoft.com/office/drawing/2014/main" id="{EFDA6774-0D49-4655-95CD-84BAAB7DDA5E}"/>
              </a:ext>
            </a:extLst>
          </p:cNvPr>
          <p:cNvSpPr/>
          <p:nvPr/>
        </p:nvSpPr>
        <p:spPr>
          <a:xfrm rot="10957021">
            <a:off x="1173528" y="10019148"/>
            <a:ext cx="10085871" cy="175474"/>
          </a:xfrm>
          <a:prstGeom prst="rightArrow">
            <a:avLst/>
          </a:prstGeom>
          <a:gradFill flip="none" rotWithShape="1">
            <a:gsLst>
              <a:gs pos="0">
                <a:schemeClr val="accent6">
                  <a:lumMod val="0"/>
                  <a:lumOff val="100000"/>
                </a:schemeClr>
              </a:gs>
              <a:gs pos="23000">
                <a:schemeClr val="accent6">
                  <a:lumMod val="0"/>
                  <a:lumOff val="100000"/>
                </a:schemeClr>
              </a:gs>
              <a:gs pos="70000">
                <a:schemeClr val="accent6">
                  <a:lumMod val="10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4" name="文本框 53">
            <a:extLst>
              <a:ext uri="{FF2B5EF4-FFF2-40B4-BE49-F238E27FC236}">
                <a16:creationId xmlns:a16="http://schemas.microsoft.com/office/drawing/2014/main" id="{12B14755-312A-4633-BECB-5DFE8B888A93}"/>
              </a:ext>
            </a:extLst>
          </p:cNvPr>
          <p:cNvSpPr txBox="1"/>
          <p:nvPr/>
        </p:nvSpPr>
        <p:spPr>
          <a:xfrm>
            <a:off x="872900" y="9319136"/>
            <a:ext cx="1604670" cy="430374"/>
          </a:xfrm>
          <a:prstGeom prst="rect">
            <a:avLst/>
          </a:prstGeom>
          <a:noFill/>
        </p:spPr>
        <p:txBody>
          <a:bodyPr wrap="none" rtlCol="0">
            <a:spAutoFit/>
          </a:bodyPr>
          <a:lstStyle/>
          <a:p>
            <a:pPr defTabSz="1371740" fontAlgn="base" hangingPunct="1">
              <a:lnSpc>
                <a:spcPct val="120000"/>
              </a:lnSpc>
              <a:spcBef>
                <a:spcPct val="0"/>
              </a:spcBef>
              <a:spcAft>
                <a:spcPct val="0"/>
              </a:spcAft>
              <a:defRPr/>
            </a:pPr>
            <a:r>
              <a:rPr lang="en-US" altLang="zh-CN" sz="2000" b="1" kern="1200" spc="451" dirty="0" err="1">
                <a:solidFill>
                  <a:srgbClr val="FFFF00"/>
                </a:solidFill>
                <a:latin typeface="微软雅黑" panose="020B0503020204020204" charset="-122"/>
                <a:ea typeface="微软雅黑" panose="020B0503020204020204" charset="-122"/>
              </a:rPr>
              <a:t>Cyg</a:t>
            </a:r>
            <a:r>
              <a:rPr lang="en-US" altLang="zh-CN" sz="2000" b="1" kern="1200" spc="451" dirty="0">
                <a:solidFill>
                  <a:srgbClr val="FFFF00"/>
                </a:solidFill>
                <a:latin typeface="微软雅黑" panose="020B0503020204020204" charset="-122"/>
                <a:ea typeface="微软雅黑" panose="020B0503020204020204" charset="-122"/>
              </a:rPr>
              <a:t> X-3</a:t>
            </a:r>
          </a:p>
        </p:txBody>
      </p:sp>
      <p:sp>
        <p:nvSpPr>
          <p:cNvPr id="55" name="文本框 54">
            <a:extLst>
              <a:ext uri="{FF2B5EF4-FFF2-40B4-BE49-F238E27FC236}">
                <a16:creationId xmlns:a16="http://schemas.microsoft.com/office/drawing/2014/main" id="{38A00C7A-47E8-4049-A2D5-FE78FCBB9CBC}"/>
              </a:ext>
            </a:extLst>
          </p:cNvPr>
          <p:cNvSpPr txBox="1"/>
          <p:nvPr/>
        </p:nvSpPr>
        <p:spPr>
          <a:xfrm>
            <a:off x="7197508" y="7925131"/>
            <a:ext cx="1392497" cy="430374"/>
          </a:xfrm>
          <a:prstGeom prst="rect">
            <a:avLst/>
          </a:prstGeom>
          <a:noFill/>
        </p:spPr>
        <p:txBody>
          <a:bodyPr wrap="none" rtlCol="0">
            <a:spAutoFit/>
          </a:bodyPr>
          <a:lstStyle/>
          <a:p>
            <a:pPr defTabSz="1371740" fontAlgn="base" hangingPunct="1">
              <a:lnSpc>
                <a:spcPct val="120000"/>
              </a:lnSpc>
              <a:spcBef>
                <a:spcPct val="0"/>
              </a:spcBef>
              <a:spcAft>
                <a:spcPct val="0"/>
              </a:spcAft>
              <a:defRPr/>
            </a:pPr>
            <a:r>
              <a:rPr lang="en-US" altLang="zh-CN" sz="2000" b="1" kern="1200" spc="451" dirty="0">
                <a:solidFill>
                  <a:srgbClr val="FFFF00"/>
                </a:solidFill>
                <a:latin typeface="微软雅黑" panose="020B0503020204020204" charset="-122"/>
                <a:ea typeface="微软雅黑" panose="020B0503020204020204" charset="-122"/>
              </a:rPr>
              <a:t>SS 433</a:t>
            </a:r>
          </a:p>
        </p:txBody>
      </p:sp>
      <p:sp>
        <p:nvSpPr>
          <p:cNvPr id="59" name="文本框 58">
            <a:extLst>
              <a:ext uri="{FF2B5EF4-FFF2-40B4-BE49-F238E27FC236}">
                <a16:creationId xmlns:a16="http://schemas.microsoft.com/office/drawing/2014/main" id="{6A985442-80D5-4DEE-B2BD-8E24DE9044BB}"/>
              </a:ext>
            </a:extLst>
          </p:cNvPr>
          <p:cNvSpPr txBox="1"/>
          <p:nvPr/>
        </p:nvSpPr>
        <p:spPr>
          <a:xfrm>
            <a:off x="1128721" y="5414765"/>
            <a:ext cx="1791773" cy="430374"/>
          </a:xfrm>
          <a:prstGeom prst="rect">
            <a:avLst/>
          </a:prstGeom>
          <a:noFill/>
        </p:spPr>
        <p:txBody>
          <a:bodyPr wrap="none" rtlCol="0">
            <a:spAutoFit/>
          </a:bodyPr>
          <a:lstStyle/>
          <a:p>
            <a:pPr defTabSz="1371740" fontAlgn="base" hangingPunct="1">
              <a:lnSpc>
                <a:spcPct val="120000"/>
              </a:lnSpc>
              <a:spcBef>
                <a:spcPct val="0"/>
              </a:spcBef>
              <a:spcAft>
                <a:spcPct val="0"/>
              </a:spcAft>
              <a:defRPr/>
            </a:pPr>
            <a:r>
              <a:rPr lang="en-US" altLang="zh-CN" sz="2000" b="1" kern="1200" spc="451" dirty="0">
                <a:solidFill>
                  <a:srgbClr val="FFFF00"/>
                </a:solidFill>
                <a:latin typeface="微软雅黑" panose="020B0503020204020204" charset="-122"/>
                <a:ea typeface="微软雅黑" panose="020B0503020204020204" charset="-122"/>
              </a:rPr>
              <a:t>Grs 1915</a:t>
            </a:r>
          </a:p>
        </p:txBody>
      </p:sp>
      <p:sp>
        <p:nvSpPr>
          <p:cNvPr id="60" name="文本框 59">
            <a:extLst>
              <a:ext uri="{FF2B5EF4-FFF2-40B4-BE49-F238E27FC236}">
                <a16:creationId xmlns:a16="http://schemas.microsoft.com/office/drawing/2014/main" id="{E5E6DE7C-FC1D-48B6-8C13-9153EEE32E69}"/>
              </a:ext>
            </a:extLst>
          </p:cNvPr>
          <p:cNvSpPr txBox="1"/>
          <p:nvPr/>
        </p:nvSpPr>
        <p:spPr>
          <a:xfrm>
            <a:off x="10067172" y="5811095"/>
            <a:ext cx="2032479" cy="430374"/>
          </a:xfrm>
          <a:prstGeom prst="rect">
            <a:avLst/>
          </a:prstGeom>
          <a:noFill/>
        </p:spPr>
        <p:txBody>
          <a:bodyPr wrap="none" rtlCol="0">
            <a:spAutoFit/>
          </a:bodyPr>
          <a:lstStyle/>
          <a:p>
            <a:pPr defTabSz="1371740" fontAlgn="base" hangingPunct="1">
              <a:lnSpc>
                <a:spcPct val="120000"/>
              </a:lnSpc>
              <a:spcBef>
                <a:spcPct val="0"/>
              </a:spcBef>
              <a:spcAft>
                <a:spcPct val="0"/>
              </a:spcAft>
              <a:defRPr/>
            </a:pPr>
            <a:r>
              <a:rPr lang="en-US" altLang="zh-CN" sz="2000" b="1" kern="1200" spc="451" dirty="0">
                <a:solidFill>
                  <a:srgbClr val="FFFF00"/>
                </a:solidFill>
                <a:latin typeface="微软雅黑" panose="020B0503020204020204" charset="-122"/>
                <a:ea typeface="微软雅黑" panose="020B0503020204020204" charset="-122"/>
              </a:rPr>
              <a:t>V4641 </a:t>
            </a:r>
            <a:r>
              <a:rPr lang="en-US" altLang="zh-CN" sz="2000" b="1" kern="1200" spc="451" dirty="0" err="1">
                <a:solidFill>
                  <a:srgbClr val="FFFF00"/>
                </a:solidFill>
                <a:latin typeface="微软雅黑" panose="020B0503020204020204" charset="-122"/>
                <a:ea typeface="微软雅黑" panose="020B0503020204020204" charset="-122"/>
              </a:rPr>
              <a:t>Sgr</a:t>
            </a:r>
            <a:endParaRPr lang="en-US" altLang="zh-CN" sz="2000" b="1" kern="1200" spc="451" dirty="0">
              <a:solidFill>
                <a:srgbClr val="FFFF00"/>
              </a:solidFill>
              <a:latin typeface="微软雅黑" panose="020B0503020204020204" charset="-122"/>
              <a:ea typeface="微软雅黑" panose="020B0503020204020204" charset="-122"/>
            </a:endParaRPr>
          </a:p>
        </p:txBody>
      </p:sp>
    </p:spTree>
    <p:custDataLst>
      <p:tags r:id="rId1"/>
    </p:custData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D142B">
            <a:alpha val="74000"/>
          </a:srgbClr>
        </a:solidFill>
        <a:effectLst/>
      </p:bgPr>
    </p:bg>
    <p:spTree>
      <p:nvGrpSpPr>
        <p:cNvPr id="1" name="ïṧļîḍé"/>
        <p:cNvGrpSpPr/>
        <p:nvPr/>
      </p:nvGrpSpPr>
      <p:grpSpPr>
        <a:xfrm>
          <a:off x="0" y="0"/>
          <a:ext cx="0" cy="0"/>
          <a:chOff x="0" y="0"/>
          <a:chExt cx="0" cy="0"/>
        </a:xfrm>
      </p:grpSpPr>
      <p:pic>
        <p:nvPicPr>
          <p:cNvPr id="3" name="图片 2">
            <a:extLst>
              <a:ext uri="{FF2B5EF4-FFF2-40B4-BE49-F238E27FC236}">
                <a16:creationId xmlns:a16="http://schemas.microsoft.com/office/drawing/2014/main" id="{55AE9CCB-8C16-4018-B89B-86E751682D1F}"/>
              </a:ext>
            </a:extLst>
          </p:cNvPr>
          <p:cNvPicPr>
            <a:picLocks noChangeAspect="1"/>
          </p:cNvPicPr>
          <p:nvPr/>
        </p:nvPicPr>
        <p:blipFill>
          <a:blip r:embed="rId4"/>
          <a:stretch>
            <a:fillRect/>
          </a:stretch>
        </p:blipFill>
        <p:spPr>
          <a:xfrm>
            <a:off x="-469837" y="-732530"/>
            <a:ext cx="25556594" cy="14448532"/>
          </a:xfrm>
          <a:prstGeom prst="rect">
            <a:avLst/>
          </a:prstGeom>
        </p:spPr>
      </p:pic>
      <p:sp>
        <p:nvSpPr>
          <p:cNvPr id="5" name="矩形 4">
            <a:extLst>
              <a:ext uri="{FF2B5EF4-FFF2-40B4-BE49-F238E27FC236}">
                <a16:creationId xmlns:a16="http://schemas.microsoft.com/office/drawing/2014/main" id="{0538CA8C-E373-45D9-8A29-4975AE99DC56}"/>
              </a:ext>
            </a:extLst>
          </p:cNvPr>
          <p:cNvSpPr/>
          <p:nvPr/>
        </p:nvSpPr>
        <p:spPr>
          <a:xfrm>
            <a:off x="-182342" y="-912"/>
            <a:ext cx="24630812" cy="13716000"/>
          </a:xfrm>
          <a:prstGeom prst="rect">
            <a:avLst/>
          </a:prstGeom>
          <a:solidFill>
            <a:schemeClr val="tx1">
              <a:lumMod val="85000"/>
              <a:lumOff val="15000"/>
              <a:alpha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80644" hangingPunct="1">
              <a:lnSpc>
                <a:spcPct val="100000"/>
              </a:lnSpc>
              <a:spcBef>
                <a:spcPts val="0"/>
              </a:spcBef>
              <a:defRPr/>
            </a:pPr>
            <a:endParaRPr lang="zh-CN" altLang="en-US" sz="2286" kern="1200" dirty="0">
              <a:solidFill>
                <a:prstClr val="white"/>
              </a:solidFill>
              <a:latin typeface="Calibri" panose="020F0502020204030204"/>
              <a:ea typeface="等线" panose="02010600030101010101" pitchFamily="2" charset="-122"/>
            </a:endParaRPr>
          </a:p>
        </p:txBody>
      </p:sp>
      <p:cxnSp>
        <p:nvCxnSpPr>
          <p:cNvPr id="4" name="直接连接符 3"/>
          <p:cNvCxnSpPr/>
          <p:nvPr/>
        </p:nvCxnSpPr>
        <p:spPr>
          <a:xfrm>
            <a:off x="1451024" y="1794484"/>
            <a:ext cx="0" cy="1927780"/>
          </a:xfrm>
          <a:prstGeom prst="line">
            <a:avLst/>
          </a:prstGeom>
        </p:spPr>
        <p:style>
          <a:lnRef idx="1">
            <a:schemeClr val="accent6"/>
          </a:lnRef>
          <a:fillRef idx="0">
            <a:schemeClr val="accent6"/>
          </a:fillRef>
          <a:effectRef idx="0">
            <a:schemeClr val="accent6"/>
          </a:effectRef>
          <a:fontRef idx="minor">
            <a:schemeClr val="tx1"/>
          </a:fontRef>
        </p:style>
      </p:cxnSp>
      <p:grpSp>
        <p:nvGrpSpPr>
          <p:cNvPr id="52" name="组合 51"/>
          <p:cNvGrpSpPr/>
          <p:nvPr/>
        </p:nvGrpSpPr>
        <p:grpSpPr>
          <a:xfrm>
            <a:off x="22765393" y="809337"/>
            <a:ext cx="1683082" cy="479830"/>
            <a:chOff x="9828060" y="392508"/>
            <a:chExt cx="841542" cy="239915"/>
          </a:xfrm>
        </p:grpSpPr>
        <p:grpSp>
          <p:nvGrpSpPr>
            <p:cNvPr id="53" name="组合 52"/>
            <p:cNvGrpSpPr/>
            <p:nvPr/>
          </p:nvGrpSpPr>
          <p:grpSpPr>
            <a:xfrm>
              <a:off x="10049173" y="530807"/>
              <a:ext cx="620429" cy="101616"/>
              <a:chOff x="10049173" y="530807"/>
              <a:chExt cx="620429" cy="101616"/>
            </a:xfrm>
            <a:gradFill>
              <a:gsLst>
                <a:gs pos="0">
                  <a:srgbClr val="CF6C46"/>
                </a:gs>
                <a:gs pos="100000">
                  <a:srgbClr val="00A6CA"/>
                </a:gs>
              </a:gsLst>
              <a:lin ang="0" scaled="0"/>
            </a:gradFill>
          </p:grpSpPr>
          <p:sp>
            <p:nvSpPr>
              <p:cNvPr id="102" name="矩形 101"/>
              <p:cNvSpPr/>
              <p:nvPr/>
            </p:nvSpPr>
            <p:spPr>
              <a:xfrm rot="10800000">
                <a:off x="10626483" y="589303"/>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03" name="矩形 102"/>
              <p:cNvSpPr/>
              <p:nvPr/>
            </p:nvSpPr>
            <p:spPr>
              <a:xfrm rot="10800000">
                <a:off x="10626483" y="530807"/>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04" name="矩形 103"/>
              <p:cNvSpPr/>
              <p:nvPr/>
            </p:nvSpPr>
            <p:spPr>
              <a:xfrm rot="10800000">
                <a:off x="10567496" y="530807"/>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05" name="矩形 104"/>
              <p:cNvSpPr/>
              <p:nvPr/>
            </p:nvSpPr>
            <p:spPr>
              <a:xfrm rot="10800000">
                <a:off x="10511231" y="589303"/>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06" name="矩形 105"/>
              <p:cNvSpPr/>
              <p:nvPr/>
            </p:nvSpPr>
            <p:spPr>
              <a:xfrm rot="10800000">
                <a:off x="10511231" y="530807"/>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07" name="矩形 106"/>
              <p:cNvSpPr/>
              <p:nvPr/>
            </p:nvSpPr>
            <p:spPr>
              <a:xfrm rot="10800000">
                <a:off x="10395978" y="589303"/>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08" name="矩形 107"/>
              <p:cNvSpPr/>
              <p:nvPr/>
            </p:nvSpPr>
            <p:spPr>
              <a:xfrm rot="10800000">
                <a:off x="10395978" y="530807"/>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09" name="矩形 108"/>
              <p:cNvSpPr/>
              <p:nvPr/>
            </p:nvSpPr>
            <p:spPr>
              <a:xfrm rot="10800000">
                <a:off x="10335943" y="589303"/>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10" name="矩形 109"/>
              <p:cNvSpPr/>
              <p:nvPr/>
            </p:nvSpPr>
            <p:spPr>
              <a:xfrm rot="10800000">
                <a:off x="10279678" y="530807"/>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11" name="矩形 110"/>
              <p:cNvSpPr/>
              <p:nvPr/>
            </p:nvSpPr>
            <p:spPr>
              <a:xfrm rot="10800000">
                <a:off x="10220690" y="530807"/>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12" name="矩形 111"/>
              <p:cNvSpPr/>
              <p:nvPr/>
            </p:nvSpPr>
            <p:spPr>
              <a:xfrm rot="10800000">
                <a:off x="10164425" y="589303"/>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13" name="矩形 112"/>
              <p:cNvSpPr/>
              <p:nvPr/>
            </p:nvSpPr>
            <p:spPr>
              <a:xfrm rot="10800000">
                <a:off x="10049173" y="530807"/>
                <a:ext cx="43119" cy="43120"/>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grpSp>
        <p:grpSp>
          <p:nvGrpSpPr>
            <p:cNvPr id="54" name="组合 53"/>
            <p:cNvGrpSpPr/>
            <p:nvPr/>
          </p:nvGrpSpPr>
          <p:grpSpPr>
            <a:xfrm rot="10800000">
              <a:off x="9828060" y="392508"/>
              <a:ext cx="791947" cy="101616"/>
              <a:chOff x="695325" y="1700808"/>
              <a:chExt cx="9748835" cy="1250878"/>
            </a:xfrm>
            <a:gradFill>
              <a:gsLst>
                <a:gs pos="0">
                  <a:srgbClr val="CF6C46"/>
                </a:gs>
                <a:gs pos="100000">
                  <a:srgbClr val="FFFFFF">
                    <a:lumMod val="85000"/>
                  </a:srgbClr>
                </a:gs>
              </a:gsLst>
              <a:lin ang="0" scaled="0"/>
            </a:gradFill>
          </p:grpSpPr>
          <p:sp>
            <p:nvSpPr>
              <p:cNvPr id="55" name="矩形 54"/>
              <p:cNvSpPr/>
              <p:nvPr/>
            </p:nvSpPr>
            <p:spPr>
              <a:xfrm>
                <a:off x="695325" y="170080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56" name="矩形 55"/>
              <p:cNvSpPr/>
              <p:nvPr/>
            </p:nvSpPr>
            <p:spPr>
              <a:xfrm>
                <a:off x="1387944" y="170080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86" name="矩形 85"/>
              <p:cNvSpPr/>
              <p:nvPr/>
            </p:nvSpPr>
            <p:spPr>
              <a:xfrm>
                <a:off x="1387944" y="242088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87" name="矩形 86"/>
              <p:cNvSpPr/>
              <p:nvPr/>
            </p:nvSpPr>
            <p:spPr>
              <a:xfrm>
                <a:off x="2114077" y="170080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89" name="矩形 88"/>
              <p:cNvSpPr/>
              <p:nvPr/>
            </p:nvSpPr>
            <p:spPr>
              <a:xfrm>
                <a:off x="2806696" y="170080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90" name="矩形 89"/>
              <p:cNvSpPr/>
              <p:nvPr/>
            </p:nvSpPr>
            <p:spPr>
              <a:xfrm>
                <a:off x="2806696" y="242088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91" name="矩形 90"/>
              <p:cNvSpPr/>
              <p:nvPr/>
            </p:nvSpPr>
            <p:spPr>
              <a:xfrm>
                <a:off x="3532829" y="242088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92" name="矩形 91"/>
              <p:cNvSpPr/>
              <p:nvPr/>
            </p:nvSpPr>
            <p:spPr>
              <a:xfrm>
                <a:off x="4225448" y="170080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dirty="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93" name="矩形 92"/>
              <p:cNvSpPr/>
              <p:nvPr/>
            </p:nvSpPr>
            <p:spPr>
              <a:xfrm>
                <a:off x="4225448" y="242088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94" name="矩形 93"/>
              <p:cNvSpPr/>
              <p:nvPr/>
            </p:nvSpPr>
            <p:spPr>
              <a:xfrm>
                <a:off x="5644200" y="170080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95" name="矩形 94"/>
              <p:cNvSpPr/>
              <p:nvPr/>
            </p:nvSpPr>
            <p:spPr>
              <a:xfrm>
                <a:off x="5644200" y="242088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96" name="矩形 95"/>
              <p:cNvSpPr/>
              <p:nvPr/>
            </p:nvSpPr>
            <p:spPr>
              <a:xfrm>
                <a:off x="6383238" y="170080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97" name="矩形 96"/>
              <p:cNvSpPr/>
              <p:nvPr/>
            </p:nvSpPr>
            <p:spPr>
              <a:xfrm>
                <a:off x="7075857" y="242088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98" name="矩形 97"/>
              <p:cNvSpPr/>
              <p:nvPr/>
            </p:nvSpPr>
            <p:spPr>
              <a:xfrm>
                <a:off x="7801990" y="242088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99" name="矩形 98"/>
              <p:cNvSpPr/>
              <p:nvPr/>
            </p:nvSpPr>
            <p:spPr>
              <a:xfrm>
                <a:off x="8494609" y="170080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00" name="矩形 99"/>
              <p:cNvSpPr/>
              <p:nvPr/>
            </p:nvSpPr>
            <p:spPr>
              <a:xfrm>
                <a:off x="9913361" y="242088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01" name="矩形 100"/>
              <p:cNvSpPr/>
              <p:nvPr/>
            </p:nvSpPr>
            <p:spPr>
              <a:xfrm>
                <a:off x="695325" y="2420888"/>
                <a:ext cx="530798" cy="530798"/>
              </a:xfrm>
              <a:prstGeom prst="rect">
                <a:avLst/>
              </a:prstGeom>
              <a:grpFill/>
              <a:ln>
                <a:noFill/>
              </a:ln>
              <a:effectLst/>
            </p:spPr>
            <p:txBody>
              <a:bodyPr rot="0" spcFirstLastPara="0" vertOverflow="overflow" horzOverflow="overflow" vert="horz" wrap="square" lIns="182880" tIns="91440" rIns="182880" bIns="91440"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0" spc="45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grpSp>
      </p:grpSp>
      <p:cxnSp>
        <p:nvCxnSpPr>
          <p:cNvPr id="46" name="iṧḷídè"/>
          <p:cNvCxnSpPr/>
          <p:nvPr/>
        </p:nvCxnSpPr>
        <p:spPr>
          <a:xfrm flipH="1">
            <a:off x="5898805" y="1012912"/>
            <a:ext cx="16536418" cy="0"/>
          </a:xfrm>
          <a:prstGeom prst="line">
            <a:avLst/>
          </a:prstGeom>
          <a:noFill/>
          <a:ln w="12700" cap="flat" cmpd="sng" algn="ctr">
            <a:gradFill>
              <a:gsLst>
                <a:gs pos="0">
                  <a:srgbClr val="0068FF"/>
                </a:gs>
                <a:gs pos="100000">
                  <a:srgbClr val="F39800"/>
                </a:gs>
              </a:gsLst>
              <a:lin ang="0" scaled="0"/>
            </a:gradFill>
            <a:prstDash val="solid"/>
            <a:miter lim="800000"/>
            <a:tailEnd type="oval"/>
          </a:ln>
          <a:effectLst/>
        </p:spPr>
      </p:cxnSp>
      <p:pic>
        <p:nvPicPr>
          <p:cNvPr id="44" name="图片 4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8141" y="494664"/>
            <a:ext cx="5136258" cy="694088"/>
          </a:xfrm>
          <a:prstGeom prst="rect">
            <a:avLst/>
          </a:prstGeom>
        </p:spPr>
      </p:pic>
      <p:pic>
        <p:nvPicPr>
          <p:cNvPr id="7" name="图片 6">
            <a:extLst>
              <a:ext uri="{FF2B5EF4-FFF2-40B4-BE49-F238E27FC236}">
                <a16:creationId xmlns:a16="http://schemas.microsoft.com/office/drawing/2014/main" id="{3CFAF5BC-FD92-4FCA-8A80-CFB3F89E5A40}"/>
              </a:ext>
            </a:extLst>
          </p:cNvPr>
          <p:cNvPicPr>
            <a:picLocks noChangeAspect="1"/>
          </p:cNvPicPr>
          <p:nvPr/>
        </p:nvPicPr>
        <p:blipFill>
          <a:blip r:embed="rId6"/>
          <a:stretch>
            <a:fillRect/>
          </a:stretch>
        </p:blipFill>
        <p:spPr>
          <a:xfrm>
            <a:off x="16803096" y="1961488"/>
            <a:ext cx="7021180" cy="5869516"/>
          </a:xfrm>
          <a:prstGeom prst="rect">
            <a:avLst/>
          </a:prstGeom>
        </p:spPr>
      </p:pic>
      <p:pic>
        <p:nvPicPr>
          <p:cNvPr id="15" name="图片 14">
            <a:extLst>
              <a:ext uri="{FF2B5EF4-FFF2-40B4-BE49-F238E27FC236}">
                <a16:creationId xmlns:a16="http://schemas.microsoft.com/office/drawing/2014/main" id="{92EE0A2E-29AF-46AB-8A80-9B4B77BDBA6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232864" y="3167132"/>
            <a:ext cx="5060616" cy="4193620"/>
          </a:xfrm>
          <a:prstGeom prst="rect">
            <a:avLst/>
          </a:prstGeom>
        </p:spPr>
      </p:pic>
      <p:pic>
        <p:nvPicPr>
          <p:cNvPr id="9" name="图片 8">
            <a:extLst>
              <a:ext uri="{FF2B5EF4-FFF2-40B4-BE49-F238E27FC236}">
                <a16:creationId xmlns:a16="http://schemas.microsoft.com/office/drawing/2014/main" id="{B0D78E61-D870-44B5-BE4E-21BC716C95AD}"/>
              </a:ext>
            </a:extLst>
          </p:cNvPr>
          <p:cNvPicPr>
            <a:picLocks noChangeAspect="1"/>
          </p:cNvPicPr>
          <p:nvPr/>
        </p:nvPicPr>
        <p:blipFill>
          <a:blip r:embed="rId8"/>
          <a:stretch>
            <a:fillRect/>
          </a:stretch>
        </p:blipFill>
        <p:spPr>
          <a:xfrm>
            <a:off x="328143" y="3955500"/>
            <a:ext cx="4125562" cy="3438692"/>
          </a:xfrm>
          <a:prstGeom prst="rect">
            <a:avLst/>
          </a:prstGeom>
        </p:spPr>
      </p:pic>
      <p:sp>
        <p:nvSpPr>
          <p:cNvPr id="88" name="文本框 87"/>
          <p:cNvSpPr txBox="1"/>
          <p:nvPr/>
        </p:nvSpPr>
        <p:spPr>
          <a:xfrm>
            <a:off x="1724805" y="1919707"/>
            <a:ext cx="21040582" cy="1174039"/>
          </a:xfrm>
          <a:prstGeom prst="rect">
            <a:avLst/>
          </a:prstGeom>
          <a:noFill/>
        </p:spPr>
        <p:txBody>
          <a:bodyPr wrap="square">
            <a:spAutoFit/>
          </a:bodyPr>
          <a:lstStyle/>
          <a:p>
            <a:pPr defTabSz="1371740" fontAlgn="base" hangingPunct="1">
              <a:lnSpc>
                <a:spcPct val="120000"/>
              </a:lnSpc>
              <a:spcBef>
                <a:spcPct val="0"/>
              </a:spcBef>
              <a:spcAft>
                <a:spcPct val="0"/>
              </a:spcAft>
              <a:defRPr/>
            </a:pPr>
            <a:r>
              <a:rPr lang="zh-CN" altLang="en-US" sz="6400" kern="1200" spc="450" dirty="0">
                <a:solidFill>
                  <a:prstClr val="white"/>
                </a:solidFill>
                <a:latin typeface="微软雅黑" panose="020B0503020204020204" charset="-122"/>
                <a:ea typeface="微软雅黑" panose="020B0503020204020204" charset="-122"/>
              </a:rPr>
              <a:t> </a:t>
            </a:r>
            <a:r>
              <a:rPr lang="en-US" altLang="zh-CN" sz="6400" kern="1200" spc="450" dirty="0">
                <a:solidFill>
                  <a:prstClr val="white"/>
                </a:solidFill>
                <a:latin typeface="微软雅黑" panose="020B0503020204020204" charset="-122"/>
                <a:ea typeface="微软雅黑" panose="020B0503020204020204" charset="-122"/>
              </a:rPr>
              <a:t>Six μ-Quasars are identified to be </a:t>
            </a:r>
            <a:r>
              <a:rPr lang="en-US" altLang="zh-CN" sz="6400" kern="1200" spc="450" dirty="0" err="1">
                <a:solidFill>
                  <a:prstClr val="white"/>
                </a:solidFill>
                <a:latin typeface="微软雅黑" panose="020B0503020204020204" charset="-122"/>
                <a:ea typeface="微软雅黑" panose="020B0503020204020204" charset="-122"/>
              </a:rPr>
              <a:t>PeVatrons</a:t>
            </a:r>
            <a:endParaRPr lang="zh-CN" altLang="en-US" sz="6400" kern="1200" spc="450" dirty="0">
              <a:solidFill>
                <a:prstClr val="white"/>
              </a:solidFill>
              <a:latin typeface="微软雅黑" panose="020B0503020204020204" charset="-122"/>
              <a:ea typeface="微软雅黑" panose="020B0503020204020204" charset="-122"/>
            </a:endParaRPr>
          </a:p>
        </p:txBody>
      </p:sp>
      <p:sp>
        <p:nvSpPr>
          <p:cNvPr id="14" name="文本框 13">
            <a:extLst>
              <a:ext uri="{FF2B5EF4-FFF2-40B4-BE49-F238E27FC236}">
                <a16:creationId xmlns:a16="http://schemas.microsoft.com/office/drawing/2014/main" id="{2BD7C817-0593-4B92-BAFA-40C21E5BC866}"/>
              </a:ext>
            </a:extLst>
          </p:cNvPr>
          <p:cNvSpPr txBox="1"/>
          <p:nvPr/>
        </p:nvSpPr>
        <p:spPr>
          <a:xfrm>
            <a:off x="2365180" y="3955501"/>
            <a:ext cx="2088524" cy="405047"/>
          </a:xfrm>
          <a:prstGeom prst="rect">
            <a:avLst/>
          </a:prstGeom>
          <a:noFill/>
        </p:spPr>
        <p:txBody>
          <a:bodyPr wrap="square" rtlCol="0">
            <a:spAutoFit/>
          </a:bodyPr>
          <a:lstStyle/>
          <a:p>
            <a:pPr defTabSz="580644" hangingPunct="1">
              <a:lnSpc>
                <a:spcPct val="100000"/>
              </a:lnSpc>
              <a:spcBef>
                <a:spcPts val="0"/>
              </a:spcBef>
              <a:defRPr/>
            </a:pPr>
            <a:r>
              <a:rPr lang="en-US" altLang="zh-CN" sz="2032" b="1" kern="1200" dirty="0">
                <a:solidFill>
                  <a:prstClr val="white"/>
                </a:solidFill>
                <a:latin typeface="Calibri" panose="020F0502020204030204"/>
                <a:ea typeface="等线" panose="02010600030101010101" pitchFamily="2" charset="-122"/>
              </a:rPr>
              <a:t>GRS 1915+105</a:t>
            </a:r>
            <a:endParaRPr lang="zh-CN" altLang="en-US" sz="2032" b="1" kern="1200" dirty="0">
              <a:solidFill>
                <a:prstClr val="white"/>
              </a:solidFill>
              <a:latin typeface="Calibri" panose="020F0502020204030204"/>
              <a:ea typeface="等线" panose="02010600030101010101" pitchFamily="2" charset="-122"/>
            </a:endParaRPr>
          </a:p>
        </p:txBody>
      </p:sp>
      <p:sp>
        <p:nvSpPr>
          <p:cNvPr id="57" name="文本框 56">
            <a:extLst>
              <a:ext uri="{FF2B5EF4-FFF2-40B4-BE49-F238E27FC236}">
                <a16:creationId xmlns:a16="http://schemas.microsoft.com/office/drawing/2014/main" id="{9EF02A0C-2F5D-4F94-8AF5-1754BB7826C2}"/>
              </a:ext>
            </a:extLst>
          </p:cNvPr>
          <p:cNvSpPr txBox="1"/>
          <p:nvPr/>
        </p:nvSpPr>
        <p:spPr>
          <a:xfrm>
            <a:off x="12400606" y="3203965"/>
            <a:ext cx="2088524" cy="405047"/>
          </a:xfrm>
          <a:prstGeom prst="rect">
            <a:avLst/>
          </a:prstGeom>
          <a:noFill/>
        </p:spPr>
        <p:txBody>
          <a:bodyPr wrap="square" rtlCol="0">
            <a:spAutoFit/>
          </a:bodyPr>
          <a:lstStyle/>
          <a:p>
            <a:pPr defTabSz="580644" hangingPunct="1">
              <a:lnSpc>
                <a:spcPct val="100000"/>
              </a:lnSpc>
              <a:spcBef>
                <a:spcPts val="0"/>
              </a:spcBef>
              <a:defRPr/>
            </a:pPr>
            <a:r>
              <a:rPr lang="en-US" altLang="zh-CN" sz="2032" b="1" kern="1200" dirty="0">
                <a:solidFill>
                  <a:prstClr val="white"/>
                </a:solidFill>
                <a:latin typeface="Calibri" panose="020F0502020204030204"/>
                <a:ea typeface="等线" panose="02010600030101010101" pitchFamily="2" charset="-122"/>
              </a:rPr>
              <a:t>MAXI J1820</a:t>
            </a:r>
            <a:endParaRPr lang="zh-CN" altLang="en-US" sz="2032" b="1" kern="1200" dirty="0">
              <a:solidFill>
                <a:prstClr val="white"/>
              </a:solidFill>
              <a:latin typeface="Calibri" panose="020F0502020204030204"/>
              <a:ea typeface="等线" panose="02010600030101010101" pitchFamily="2" charset="-122"/>
            </a:endParaRPr>
          </a:p>
        </p:txBody>
      </p:sp>
      <p:pic>
        <p:nvPicPr>
          <p:cNvPr id="8" name="图片 7">
            <a:extLst>
              <a:ext uri="{FF2B5EF4-FFF2-40B4-BE49-F238E27FC236}">
                <a16:creationId xmlns:a16="http://schemas.microsoft.com/office/drawing/2014/main" id="{2459E1E8-17A4-4429-8066-9339850C9F8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784363" y="3886150"/>
            <a:ext cx="4257194" cy="3529196"/>
          </a:xfrm>
          <a:prstGeom prst="rect">
            <a:avLst/>
          </a:prstGeom>
        </p:spPr>
      </p:pic>
      <p:sp>
        <p:nvSpPr>
          <p:cNvPr id="58" name="文本框 57">
            <a:extLst>
              <a:ext uri="{FF2B5EF4-FFF2-40B4-BE49-F238E27FC236}">
                <a16:creationId xmlns:a16="http://schemas.microsoft.com/office/drawing/2014/main" id="{905F0395-093F-4461-AEB0-AD8EA62C3EAA}"/>
              </a:ext>
            </a:extLst>
          </p:cNvPr>
          <p:cNvSpPr txBox="1"/>
          <p:nvPr/>
        </p:nvSpPr>
        <p:spPr>
          <a:xfrm>
            <a:off x="7240528" y="4188473"/>
            <a:ext cx="2088524" cy="405047"/>
          </a:xfrm>
          <a:prstGeom prst="rect">
            <a:avLst/>
          </a:prstGeom>
          <a:noFill/>
        </p:spPr>
        <p:txBody>
          <a:bodyPr wrap="square" rtlCol="0">
            <a:spAutoFit/>
          </a:bodyPr>
          <a:lstStyle/>
          <a:p>
            <a:pPr defTabSz="580644" hangingPunct="1">
              <a:lnSpc>
                <a:spcPct val="100000"/>
              </a:lnSpc>
              <a:spcBef>
                <a:spcPts val="0"/>
              </a:spcBef>
              <a:defRPr/>
            </a:pPr>
            <a:r>
              <a:rPr lang="en-US" altLang="zh-CN" sz="2032" b="1" kern="1200" dirty="0">
                <a:solidFill>
                  <a:prstClr val="white"/>
                </a:solidFill>
                <a:latin typeface="Calibri" panose="020F0502020204030204"/>
                <a:ea typeface="等线" panose="02010600030101010101" pitchFamily="2" charset="-122"/>
              </a:rPr>
              <a:t>Cygnus X-1</a:t>
            </a:r>
            <a:endParaRPr lang="zh-CN" altLang="en-US" sz="2032" b="1" kern="1200" dirty="0">
              <a:solidFill>
                <a:prstClr val="white"/>
              </a:solidFill>
              <a:latin typeface="Calibri" panose="020F0502020204030204"/>
              <a:ea typeface="等线" panose="02010600030101010101" pitchFamily="2" charset="-122"/>
            </a:endParaRPr>
          </a:p>
        </p:txBody>
      </p:sp>
      <p:pic>
        <p:nvPicPr>
          <p:cNvPr id="2" name="图片 1">
            <a:extLst>
              <a:ext uri="{FF2B5EF4-FFF2-40B4-BE49-F238E27FC236}">
                <a16:creationId xmlns:a16="http://schemas.microsoft.com/office/drawing/2014/main" id="{86E7147C-62BE-4CEC-93E6-544C98F81547}"/>
              </a:ext>
            </a:extLst>
          </p:cNvPr>
          <p:cNvPicPr>
            <a:picLocks noChangeAspect="1"/>
          </p:cNvPicPr>
          <p:nvPr/>
        </p:nvPicPr>
        <p:blipFill>
          <a:blip r:embed="rId10"/>
          <a:stretch>
            <a:fillRect/>
          </a:stretch>
        </p:blipFill>
        <p:spPr>
          <a:xfrm>
            <a:off x="15572934" y="7681072"/>
            <a:ext cx="8251344" cy="5847032"/>
          </a:xfrm>
          <a:prstGeom prst="rect">
            <a:avLst/>
          </a:prstGeom>
        </p:spPr>
      </p:pic>
      <p:sp>
        <p:nvSpPr>
          <p:cNvPr id="59" name="文本框 58">
            <a:extLst>
              <a:ext uri="{FF2B5EF4-FFF2-40B4-BE49-F238E27FC236}">
                <a16:creationId xmlns:a16="http://schemas.microsoft.com/office/drawing/2014/main" id="{3F7F9ABE-81C5-468C-8A37-5D0E325527DC}"/>
              </a:ext>
            </a:extLst>
          </p:cNvPr>
          <p:cNvSpPr txBox="1"/>
          <p:nvPr/>
        </p:nvSpPr>
        <p:spPr>
          <a:xfrm>
            <a:off x="18532140" y="6627419"/>
            <a:ext cx="3246392" cy="646331"/>
          </a:xfrm>
          <a:prstGeom prst="rect">
            <a:avLst/>
          </a:prstGeom>
          <a:noFill/>
        </p:spPr>
        <p:txBody>
          <a:bodyPr wrap="square" rtlCol="0">
            <a:spAutoFit/>
          </a:bodyPr>
          <a:lstStyle/>
          <a:p>
            <a:pPr defTabSz="580644" hangingPunct="1">
              <a:lnSpc>
                <a:spcPct val="100000"/>
              </a:lnSpc>
              <a:spcBef>
                <a:spcPts val="0"/>
              </a:spcBef>
              <a:defRPr/>
            </a:pPr>
            <a:r>
              <a:rPr lang="en-US" altLang="zh-CN" sz="3600" b="1" kern="1200" dirty="0">
                <a:solidFill>
                  <a:srgbClr val="4390FA"/>
                </a:solidFill>
                <a:latin typeface="Calibri" panose="020F0502020204030204"/>
                <a:ea typeface="等线" panose="02010600030101010101" pitchFamily="2" charset="-122"/>
              </a:rPr>
              <a:t>V4641 </a:t>
            </a:r>
            <a:r>
              <a:rPr lang="en-US" altLang="zh-CN" sz="3600" b="1" kern="1200" dirty="0" err="1">
                <a:solidFill>
                  <a:srgbClr val="4390FA"/>
                </a:solidFill>
                <a:latin typeface="Calibri" panose="020F0502020204030204"/>
                <a:ea typeface="等线" panose="02010600030101010101" pitchFamily="2" charset="-122"/>
              </a:rPr>
              <a:t>Sgr</a:t>
            </a:r>
            <a:endParaRPr lang="zh-CN" altLang="en-US" sz="3600" b="1" kern="1200" dirty="0">
              <a:solidFill>
                <a:srgbClr val="4390FA"/>
              </a:solidFill>
              <a:latin typeface="Calibri" panose="020F0502020204030204"/>
              <a:ea typeface="等线" panose="02010600030101010101" pitchFamily="2" charset="-122"/>
            </a:endParaRPr>
          </a:p>
        </p:txBody>
      </p:sp>
      <p:sp>
        <p:nvSpPr>
          <p:cNvPr id="60" name="文本框 59">
            <a:extLst>
              <a:ext uri="{FF2B5EF4-FFF2-40B4-BE49-F238E27FC236}">
                <a16:creationId xmlns:a16="http://schemas.microsoft.com/office/drawing/2014/main" id="{622C5337-2B27-4900-820B-5A18026DB11B}"/>
              </a:ext>
            </a:extLst>
          </p:cNvPr>
          <p:cNvSpPr txBox="1"/>
          <p:nvPr/>
        </p:nvSpPr>
        <p:spPr>
          <a:xfrm>
            <a:off x="10559598" y="8985741"/>
            <a:ext cx="3246392" cy="646331"/>
          </a:xfrm>
          <a:prstGeom prst="rect">
            <a:avLst/>
          </a:prstGeom>
          <a:noFill/>
        </p:spPr>
        <p:txBody>
          <a:bodyPr wrap="square" rtlCol="0">
            <a:spAutoFit/>
          </a:bodyPr>
          <a:lstStyle/>
          <a:p>
            <a:pPr defTabSz="580644" hangingPunct="1">
              <a:lnSpc>
                <a:spcPct val="100000"/>
              </a:lnSpc>
              <a:spcBef>
                <a:spcPts val="0"/>
              </a:spcBef>
              <a:defRPr/>
            </a:pPr>
            <a:r>
              <a:rPr lang="en-US" altLang="zh-CN" sz="3600" b="1" kern="1200" dirty="0">
                <a:solidFill>
                  <a:srgbClr val="ECEC00"/>
                </a:solidFill>
                <a:latin typeface="Calibri" panose="020F0502020204030204"/>
                <a:ea typeface="等线" panose="02010600030101010101" pitchFamily="2" charset="-122"/>
              </a:rPr>
              <a:t>SS 433</a:t>
            </a:r>
            <a:endParaRPr lang="zh-CN" altLang="en-US" sz="3600" b="1" kern="1200" dirty="0">
              <a:solidFill>
                <a:srgbClr val="ECEC00"/>
              </a:solidFill>
              <a:latin typeface="Calibri" panose="020F0502020204030204"/>
              <a:ea typeface="等线" panose="02010600030101010101" pitchFamily="2" charset="-122"/>
            </a:endParaRPr>
          </a:p>
        </p:txBody>
      </p:sp>
      <p:grpSp>
        <p:nvGrpSpPr>
          <p:cNvPr id="16" name="组合 15">
            <a:extLst>
              <a:ext uri="{FF2B5EF4-FFF2-40B4-BE49-F238E27FC236}">
                <a16:creationId xmlns:a16="http://schemas.microsoft.com/office/drawing/2014/main" id="{625149F3-64F0-4E1F-9F27-C4F66051E43D}"/>
              </a:ext>
            </a:extLst>
          </p:cNvPr>
          <p:cNvGrpSpPr/>
          <p:nvPr/>
        </p:nvGrpSpPr>
        <p:grpSpPr>
          <a:xfrm>
            <a:off x="7323966" y="7599409"/>
            <a:ext cx="8322148" cy="6010358"/>
            <a:chOff x="3377442" y="3840536"/>
            <a:chExt cx="4161074" cy="3005179"/>
          </a:xfrm>
        </p:grpSpPr>
        <p:pic>
          <p:nvPicPr>
            <p:cNvPr id="6" name="图片 5">
              <a:extLst>
                <a:ext uri="{FF2B5EF4-FFF2-40B4-BE49-F238E27FC236}">
                  <a16:creationId xmlns:a16="http://schemas.microsoft.com/office/drawing/2014/main" id="{AEAB435C-1937-4079-8ADE-E4380A431AA4}"/>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b="13349"/>
            <a:stretch/>
          </p:blipFill>
          <p:spPr>
            <a:xfrm>
              <a:off x="3377442" y="3840536"/>
              <a:ext cx="4161074" cy="3005179"/>
            </a:xfrm>
            <a:prstGeom prst="rect">
              <a:avLst/>
            </a:prstGeom>
          </p:spPr>
        </p:pic>
        <p:cxnSp>
          <p:nvCxnSpPr>
            <p:cNvPr id="61" name="直接连接符 60">
              <a:extLst>
                <a:ext uri="{FF2B5EF4-FFF2-40B4-BE49-F238E27FC236}">
                  <a16:creationId xmlns:a16="http://schemas.microsoft.com/office/drawing/2014/main" id="{6F09E49A-F5FC-4326-B3C3-D9B83078A57E}"/>
                </a:ext>
              </a:extLst>
            </p:cNvPr>
            <p:cNvCxnSpPr>
              <a:cxnSpLocks/>
            </p:cNvCxnSpPr>
            <p:nvPr/>
          </p:nvCxnSpPr>
          <p:spPr>
            <a:xfrm flipH="1">
              <a:off x="3987538" y="5561814"/>
              <a:ext cx="3157980" cy="471341"/>
            </a:xfrm>
            <a:prstGeom prst="line">
              <a:avLst/>
            </a:prstGeom>
            <a:ln w="3175">
              <a:prstDash val="lgDash"/>
            </a:ln>
          </p:spPr>
          <p:style>
            <a:lnRef idx="1">
              <a:schemeClr val="accent6"/>
            </a:lnRef>
            <a:fillRef idx="0">
              <a:schemeClr val="accent6"/>
            </a:fillRef>
            <a:effectRef idx="0">
              <a:schemeClr val="accent6"/>
            </a:effectRef>
            <a:fontRef idx="minor">
              <a:schemeClr val="tx1"/>
            </a:fontRef>
          </p:style>
        </p:cxnSp>
        <p:cxnSp>
          <p:nvCxnSpPr>
            <p:cNvPr id="62" name="直接连接符 61">
              <a:extLst>
                <a:ext uri="{FF2B5EF4-FFF2-40B4-BE49-F238E27FC236}">
                  <a16:creationId xmlns:a16="http://schemas.microsoft.com/office/drawing/2014/main" id="{09E592A6-1486-4159-AC77-A22D63CD34F8}"/>
                </a:ext>
              </a:extLst>
            </p:cNvPr>
            <p:cNvCxnSpPr>
              <a:cxnSpLocks/>
            </p:cNvCxnSpPr>
            <p:nvPr/>
          </p:nvCxnSpPr>
          <p:spPr>
            <a:xfrm flipH="1">
              <a:off x="4007960" y="5073189"/>
              <a:ext cx="3157980" cy="471341"/>
            </a:xfrm>
            <a:prstGeom prst="line">
              <a:avLst/>
            </a:prstGeom>
            <a:ln w="3175">
              <a:prstDash val="lgDash"/>
            </a:ln>
          </p:spPr>
          <p:style>
            <a:lnRef idx="1">
              <a:schemeClr val="accent6"/>
            </a:lnRef>
            <a:fillRef idx="0">
              <a:schemeClr val="accent6"/>
            </a:fillRef>
            <a:effectRef idx="0">
              <a:schemeClr val="accent6"/>
            </a:effectRef>
            <a:fontRef idx="minor">
              <a:schemeClr val="tx1"/>
            </a:fontRef>
          </p:style>
        </p:cxnSp>
        <p:cxnSp>
          <p:nvCxnSpPr>
            <p:cNvPr id="63" name="直接连接符 62">
              <a:extLst>
                <a:ext uri="{FF2B5EF4-FFF2-40B4-BE49-F238E27FC236}">
                  <a16:creationId xmlns:a16="http://schemas.microsoft.com/office/drawing/2014/main" id="{1197BA94-DC77-47D0-B822-277AAAACE471}"/>
                </a:ext>
              </a:extLst>
            </p:cNvPr>
            <p:cNvCxnSpPr>
              <a:cxnSpLocks/>
            </p:cNvCxnSpPr>
            <p:nvPr/>
          </p:nvCxnSpPr>
          <p:spPr>
            <a:xfrm flipH="1">
              <a:off x="4009532" y="6045726"/>
              <a:ext cx="3157980" cy="471341"/>
            </a:xfrm>
            <a:prstGeom prst="line">
              <a:avLst/>
            </a:prstGeom>
            <a:ln w="3175">
              <a:prstDash val="lgDash"/>
            </a:ln>
          </p:spPr>
          <p:style>
            <a:lnRef idx="1">
              <a:schemeClr val="accent6"/>
            </a:lnRef>
            <a:fillRef idx="0">
              <a:schemeClr val="accent6"/>
            </a:fillRef>
            <a:effectRef idx="0">
              <a:schemeClr val="accent6"/>
            </a:effectRef>
            <a:fontRef idx="minor">
              <a:schemeClr val="tx1"/>
            </a:fontRef>
          </p:style>
        </p:cxnSp>
      </p:grpSp>
      <p:pic>
        <p:nvPicPr>
          <p:cNvPr id="64" name="图片 63">
            <a:extLst>
              <a:ext uri="{FF2B5EF4-FFF2-40B4-BE49-F238E27FC236}">
                <a16:creationId xmlns:a16="http://schemas.microsoft.com/office/drawing/2014/main" id="{4EE4CAE5-C67D-441C-9C36-69017EFA6538}"/>
              </a:ext>
            </a:extLst>
          </p:cNvPr>
          <p:cNvPicPr>
            <a:picLocks noChangeAspect="1"/>
          </p:cNvPicPr>
          <p:nvPr/>
        </p:nvPicPr>
        <p:blipFill rotWithShape="1">
          <a:blip r:embed="rId12"/>
          <a:srcRect l="1136" r="21464"/>
          <a:stretch/>
        </p:blipFill>
        <p:spPr>
          <a:xfrm>
            <a:off x="-156496" y="7436501"/>
            <a:ext cx="6147180" cy="6091602"/>
          </a:xfrm>
          <a:prstGeom prst="rect">
            <a:avLst/>
          </a:prstGeom>
        </p:spPr>
      </p:pic>
      <p:sp>
        <p:nvSpPr>
          <p:cNvPr id="65" name="文本框 64">
            <a:extLst>
              <a:ext uri="{FF2B5EF4-FFF2-40B4-BE49-F238E27FC236}">
                <a16:creationId xmlns:a16="http://schemas.microsoft.com/office/drawing/2014/main" id="{416473DD-231C-459E-A29C-7AB628666344}"/>
              </a:ext>
            </a:extLst>
          </p:cNvPr>
          <p:cNvSpPr txBox="1"/>
          <p:nvPr/>
        </p:nvSpPr>
        <p:spPr>
          <a:xfrm>
            <a:off x="5121618" y="12461960"/>
            <a:ext cx="8684372" cy="1077218"/>
          </a:xfrm>
          <a:prstGeom prst="rect">
            <a:avLst/>
          </a:prstGeom>
          <a:noFill/>
        </p:spPr>
        <p:txBody>
          <a:bodyPr wrap="square" rtlCol="0">
            <a:spAutoFit/>
          </a:bodyPr>
          <a:lstStyle/>
          <a:p>
            <a:pPr defTabSz="580644" hangingPunct="1">
              <a:lnSpc>
                <a:spcPct val="100000"/>
              </a:lnSpc>
              <a:spcBef>
                <a:spcPts val="0"/>
              </a:spcBef>
              <a:defRPr/>
            </a:pPr>
            <a:r>
              <a:rPr lang="en-US" altLang="zh-CN" sz="3200" b="1" kern="1200" dirty="0">
                <a:solidFill>
                  <a:srgbClr val="FFFF00"/>
                </a:solidFill>
                <a:latin typeface="Calibri" panose="020F0502020204030204"/>
                <a:ea typeface="等线" panose="02010600030101010101" pitchFamily="2" charset="-122"/>
              </a:rPr>
              <a:t>Many ways to accelerate </a:t>
            </a:r>
          </a:p>
          <a:p>
            <a:pPr defTabSz="580644" hangingPunct="1">
              <a:lnSpc>
                <a:spcPct val="100000"/>
              </a:lnSpc>
              <a:spcBef>
                <a:spcPts val="0"/>
              </a:spcBef>
              <a:defRPr/>
            </a:pPr>
            <a:r>
              <a:rPr lang="en-US" altLang="zh-CN" sz="3200" b="1" kern="1200" dirty="0">
                <a:solidFill>
                  <a:srgbClr val="FFFF00"/>
                </a:solidFill>
                <a:latin typeface="Calibri" panose="020F0502020204030204"/>
                <a:ea typeface="等线" panose="02010600030101010101" pitchFamily="2" charset="-122"/>
              </a:rPr>
              <a:t>Particles to </a:t>
            </a:r>
            <a:r>
              <a:rPr lang="en-US" altLang="zh-CN" sz="3200" b="1" kern="1200" dirty="0" err="1">
                <a:solidFill>
                  <a:srgbClr val="FFFF00"/>
                </a:solidFill>
                <a:latin typeface="Calibri" panose="020F0502020204030204"/>
                <a:ea typeface="等线" panose="02010600030101010101" pitchFamily="2" charset="-122"/>
              </a:rPr>
              <a:t>PeV</a:t>
            </a:r>
            <a:r>
              <a:rPr lang="en-US" altLang="zh-CN" sz="3200" b="1" kern="1200" dirty="0">
                <a:solidFill>
                  <a:srgbClr val="FFFF00"/>
                </a:solidFill>
                <a:latin typeface="Calibri" panose="020F0502020204030204"/>
                <a:ea typeface="等线" panose="02010600030101010101" pitchFamily="2" charset="-122"/>
              </a:rPr>
              <a:t> energy</a:t>
            </a:r>
            <a:endParaRPr lang="zh-CN" altLang="en-US" sz="3200" b="1" kern="1200" dirty="0">
              <a:solidFill>
                <a:srgbClr val="FFFF00"/>
              </a:solidFill>
              <a:latin typeface="Calibri" panose="020F0502020204030204"/>
              <a:ea typeface="等线" panose="02010600030101010101" pitchFamily="2" charset="-122"/>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3" name="直接连接符 12">
            <a:extLst>
              <a:ext uri="{FF2B5EF4-FFF2-40B4-BE49-F238E27FC236}">
                <a16:creationId xmlns:a16="http://schemas.microsoft.com/office/drawing/2014/main" id="{5A526A80-A551-4798-A007-C1FA1D3EEEB9}"/>
              </a:ext>
            </a:extLst>
          </p:cNvPr>
          <p:cNvCxnSpPr/>
          <p:nvPr/>
        </p:nvCxnSpPr>
        <p:spPr>
          <a:xfrm flipV="1">
            <a:off x="17334525" y="3126154"/>
            <a:ext cx="5439506" cy="750276"/>
          </a:xfrm>
          <a:prstGeom prst="line">
            <a:avLst/>
          </a:prstGeom>
          <a:ln>
            <a:solidFill>
              <a:schemeClr val="bg1"/>
            </a:solidFill>
            <a:prstDash val="lgDash"/>
          </a:ln>
        </p:spPr>
        <p:style>
          <a:lnRef idx="1">
            <a:schemeClr val="accent1"/>
          </a:lnRef>
          <a:fillRef idx="0">
            <a:schemeClr val="accent1"/>
          </a:fillRef>
          <a:effectRef idx="0">
            <a:schemeClr val="accent1"/>
          </a:effectRef>
          <a:fontRef idx="minor">
            <a:schemeClr val="tx1"/>
          </a:fontRef>
        </p:style>
      </p:cxnSp>
      <p:cxnSp>
        <p:nvCxnSpPr>
          <p:cNvPr id="14" name="直接连接符 13">
            <a:extLst>
              <a:ext uri="{FF2B5EF4-FFF2-40B4-BE49-F238E27FC236}">
                <a16:creationId xmlns:a16="http://schemas.microsoft.com/office/drawing/2014/main" id="{9A5AB21E-5136-48D5-816A-E05DEE1C1AE1}"/>
              </a:ext>
            </a:extLst>
          </p:cNvPr>
          <p:cNvCxnSpPr/>
          <p:nvPr/>
        </p:nvCxnSpPr>
        <p:spPr>
          <a:xfrm flipV="1">
            <a:off x="17342343" y="2055454"/>
            <a:ext cx="5439506" cy="750276"/>
          </a:xfrm>
          <a:prstGeom prst="line">
            <a:avLst/>
          </a:prstGeom>
          <a:ln>
            <a:solidFill>
              <a:schemeClr val="bg1"/>
            </a:solidFill>
            <a:prstDash val="lgDash"/>
          </a:ln>
        </p:spPr>
        <p:style>
          <a:lnRef idx="1">
            <a:schemeClr val="accent1"/>
          </a:lnRef>
          <a:fillRef idx="0">
            <a:schemeClr val="accent1"/>
          </a:fillRef>
          <a:effectRef idx="0">
            <a:schemeClr val="accent1"/>
          </a:effectRef>
          <a:fontRef idx="minor">
            <a:schemeClr val="tx1"/>
          </a:fontRef>
        </p:style>
      </p:cxnSp>
      <p:cxnSp>
        <p:nvCxnSpPr>
          <p:cNvPr id="15" name="直接连接符 14">
            <a:extLst>
              <a:ext uri="{FF2B5EF4-FFF2-40B4-BE49-F238E27FC236}">
                <a16:creationId xmlns:a16="http://schemas.microsoft.com/office/drawing/2014/main" id="{FC4C525A-5DC1-43E9-BEC2-EF6CDB332120}"/>
              </a:ext>
            </a:extLst>
          </p:cNvPr>
          <p:cNvCxnSpPr/>
          <p:nvPr/>
        </p:nvCxnSpPr>
        <p:spPr>
          <a:xfrm flipV="1">
            <a:off x="17428317" y="4142156"/>
            <a:ext cx="5439506" cy="750276"/>
          </a:xfrm>
          <a:prstGeom prst="line">
            <a:avLst/>
          </a:prstGeom>
          <a:ln>
            <a:solidFill>
              <a:schemeClr val="bg1"/>
            </a:solidFill>
            <a:prstDash val="lgDash"/>
          </a:ln>
        </p:spPr>
        <p:style>
          <a:lnRef idx="1">
            <a:schemeClr val="accent1"/>
          </a:lnRef>
          <a:fillRef idx="0">
            <a:schemeClr val="accent1"/>
          </a:fillRef>
          <a:effectRef idx="0">
            <a:schemeClr val="accent1"/>
          </a:effectRef>
          <a:fontRef idx="minor">
            <a:schemeClr val="tx1"/>
          </a:fontRef>
        </p:style>
      </p:cxnSp>
      <p:grpSp>
        <p:nvGrpSpPr>
          <p:cNvPr id="2" name="组合 1">
            <a:extLst>
              <a:ext uri="{FF2B5EF4-FFF2-40B4-BE49-F238E27FC236}">
                <a16:creationId xmlns:a16="http://schemas.microsoft.com/office/drawing/2014/main" id="{3FB46D24-CFEC-4E22-B608-7F4B20FD8D7A}"/>
              </a:ext>
            </a:extLst>
          </p:cNvPr>
          <p:cNvGrpSpPr/>
          <p:nvPr/>
        </p:nvGrpSpPr>
        <p:grpSpPr>
          <a:xfrm>
            <a:off x="15081576" y="1008524"/>
            <a:ext cx="7720652" cy="12707476"/>
            <a:chOff x="4115470" y="-12226"/>
            <a:chExt cx="6529705" cy="6853244"/>
          </a:xfrm>
        </p:grpSpPr>
        <p:cxnSp>
          <p:nvCxnSpPr>
            <p:cNvPr id="7" name="直接连接符 6">
              <a:extLst>
                <a:ext uri="{FF2B5EF4-FFF2-40B4-BE49-F238E27FC236}">
                  <a16:creationId xmlns:a16="http://schemas.microsoft.com/office/drawing/2014/main" id="{64DDAEE6-F955-4475-939C-DB9B8A7DBD17}"/>
                </a:ext>
              </a:extLst>
            </p:cNvPr>
            <p:cNvCxnSpPr>
              <a:cxnSpLocks/>
            </p:cNvCxnSpPr>
            <p:nvPr/>
          </p:nvCxnSpPr>
          <p:spPr>
            <a:xfrm rot="-540000">
              <a:off x="10145529" y="1226074"/>
              <a:ext cx="0" cy="50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直接连接符 10">
              <a:extLst>
                <a:ext uri="{FF2B5EF4-FFF2-40B4-BE49-F238E27FC236}">
                  <a16:creationId xmlns:a16="http://schemas.microsoft.com/office/drawing/2014/main" id="{15E6EA78-AA5A-4157-A757-A077A732B19E}"/>
                </a:ext>
              </a:extLst>
            </p:cNvPr>
            <p:cNvCxnSpPr>
              <a:cxnSpLocks/>
            </p:cNvCxnSpPr>
            <p:nvPr/>
          </p:nvCxnSpPr>
          <p:spPr>
            <a:xfrm rot="4920000">
              <a:off x="9914977" y="1519156"/>
              <a:ext cx="0" cy="508000"/>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图片 9">
              <a:extLst>
                <a:ext uri="{FF2B5EF4-FFF2-40B4-BE49-F238E27FC236}">
                  <a16:creationId xmlns:a16="http://schemas.microsoft.com/office/drawing/2014/main" id="{4853E0A1-D486-4999-9704-5FF9BEB76D3E}"/>
                </a:ext>
              </a:extLst>
            </p:cNvPr>
            <p:cNvPicPr>
              <a:picLocks noChangeAspect="1"/>
            </p:cNvPicPr>
            <p:nvPr/>
          </p:nvPicPr>
          <p:blipFill>
            <a:blip r:embed="rId2"/>
            <a:stretch>
              <a:fillRect/>
            </a:stretch>
          </p:blipFill>
          <p:spPr>
            <a:xfrm>
              <a:off x="4115470" y="-12226"/>
              <a:ext cx="6529705" cy="6853244"/>
            </a:xfrm>
            <a:prstGeom prst="rect">
              <a:avLst/>
            </a:prstGeom>
          </p:spPr>
        </p:pic>
        <p:sp>
          <p:nvSpPr>
            <p:cNvPr id="59" name="矩形 58">
              <a:extLst>
                <a:ext uri="{FF2B5EF4-FFF2-40B4-BE49-F238E27FC236}">
                  <a16:creationId xmlns:a16="http://schemas.microsoft.com/office/drawing/2014/main" id="{97D6C9CB-8DB8-4837-9AC4-7187C3D85753}"/>
                </a:ext>
              </a:extLst>
            </p:cNvPr>
            <p:cNvSpPr/>
            <p:nvPr/>
          </p:nvSpPr>
          <p:spPr>
            <a:xfrm>
              <a:off x="4979406" y="1265899"/>
              <a:ext cx="5531667" cy="338440"/>
            </a:xfrm>
            <a:prstGeom prst="rect">
              <a:avLst/>
            </a:prstGeom>
            <a:solidFill>
              <a:schemeClr val="accent4">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sp>
          <p:nvSpPr>
            <p:cNvPr id="60" name="矩形 59">
              <a:extLst>
                <a:ext uri="{FF2B5EF4-FFF2-40B4-BE49-F238E27FC236}">
                  <a16:creationId xmlns:a16="http://schemas.microsoft.com/office/drawing/2014/main" id="{FAC58335-1192-4D2B-B527-446A69DDA9A5}"/>
                </a:ext>
              </a:extLst>
            </p:cNvPr>
            <p:cNvSpPr/>
            <p:nvPr/>
          </p:nvSpPr>
          <p:spPr>
            <a:xfrm>
              <a:off x="4943195" y="5391247"/>
              <a:ext cx="5531667" cy="241886"/>
            </a:xfrm>
            <a:prstGeom prst="rect">
              <a:avLst/>
            </a:prstGeom>
            <a:solidFill>
              <a:schemeClr val="accent4">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sp>
          <p:nvSpPr>
            <p:cNvPr id="61" name="矩形 60">
              <a:extLst>
                <a:ext uri="{FF2B5EF4-FFF2-40B4-BE49-F238E27FC236}">
                  <a16:creationId xmlns:a16="http://schemas.microsoft.com/office/drawing/2014/main" id="{A0311345-CAE9-4462-AA8B-C79B161E148C}"/>
                </a:ext>
              </a:extLst>
            </p:cNvPr>
            <p:cNvSpPr/>
            <p:nvPr/>
          </p:nvSpPr>
          <p:spPr>
            <a:xfrm>
              <a:off x="4950741" y="3319520"/>
              <a:ext cx="5531667" cy="338440"/>
            </a:xfrm>
            <a:prstGeom prst="rect">
              <a:avLst/>
            </a:prstGeom>
            <a:solidFill>
              <a:schemeClr val="accent4">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cxnSp>
          <p:nvCxnSpPr>
            <p:cNvPr id="63" name="直接连接符 62">
              <a:extLst>
                <a:ext uri="{FF2B5EF4-FFF2-40B4-BE49-F238E27FC236}">
                  <a16:creationId xmlns:a16="http://schemas.microsoft.com/office/drawing/2014/main" id="{C151AE96-947D-4B90-A7B6-F14A6977B58E}"/>
                </a:ext>
              </a:extLst>
            </p:cNvPr>
            <p:cNvCxnSpPr/>
            <p:nvPr/>
          </p:nvCxnSpPr>
          <p:spPr>
            <a:xfrm>
              <a:off x="4943195" y="1448320"/>
              <a:ext cx="5567878" cy="9349"/>
            </a:xfrm>
            <a:prstGeom prst="line">
              <a:avLst/>
            </a:prstGeom>
          </p:spPr>
          <p:style>
            <a:lnRef idx="1">
              <a:schemeClr val="accent1"/>
            </a:lnRef>
            <a:fillRef idx="0">
              <a:schemeClr val="accent1"/>
            </a:fillRef>
            <a:effectRef idx="0">
              <a:schemeClr val="accent1"/>
            </a:effectRef>
            <a:fontRef idx="minor">
              <a:schemeClr val="tx1"/>
            </a:fontRef>
          </p:style>
        </p:cxnSp>
        <p:cxnSp>
          <p:nvCxnSpPr>
            <p:cNvPr id="64" name="直接连接符 63">
              <a:extLst>
                <a:ext uri="{FF2B5EF4-FFF2-40B4-BE49-F238E27FC236}">
                  <a16:creationId xmlns:a16="http://schemas.microsoft.com/office/drawing/2014/main" id="{4725A7ED-1B60-46DB-B54B-220A3970C0D3}"/>
                </a:ext>
              </a:extLst>
            </p:cNvPr>
            <p:cNvCxnSpPr/>
            <p:nvPr/>
          </p:nvCxnSpPr>
          <p:spPr>
            <a:xfrm>
              <a:off x="4950745" y="3483834"/>
              <a:ext cx="5567878" cy="9349"/>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直接连接符 64">
              <a:extLst>
                <a:ext uri="{FF2B5EF4-FFF2-40B4-BE49-F238E27FC236}">
                  <a16:creationId xmlns:a16="http://schemas.microsoft.com/office/drawing/2014/main" id="{5481D28D-BFA0-48EE-ABD6-CCBFF641EEB3}"/>
                </a:ext>
              </a:extLst>
            </p:cNvPr>
            <p:cNvCxnSpPr/>
            <p:nvPr/>
          </p:nvCxnSpPr>
          <p:spPr>
            <a:xfrm>
              <a:off x="4923578" y="5511819"/>
              <a:ext cx="5567878" cy="9349"/>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3" name="组合 2">
            <a:extLst>
              <a:ext uri="{FF2B5EF4-FFF2-40B4-BE49-F238E27FC236}">
                <a16:creationId xmlns:a16="http://schemas.microsoft.com/office/drawing/2014/main" id="{69A90C8B-77DA-4D8B-A3D1-92683BE2DCE5}"/>
              </a:ext>
            </a:extLst>
          </p:cNvPr>
          <p:cNvGrpSpPr/>
          <p:nvPr/>
        </p:nvGrpSpPr>
        <p:grpSpPr>
          <a:xfrm>
            <a:off x="495663" y="1691503"/>
            <a:ext cx="10996874" cy="11273590"/>
            <a:chOff x="153929" y="-12226"/>
            <a:chExt cx="3798793" cy="6870226"/>
          </a:xfrm>
        </p:grpSpPr>
        <p:pic>
          <p:nvPicPr>
            <p:cNvPr id="24" name="图片 23">
              <a:extLst>
                <a:ext uri="{FF2B5EF4-FFF2-40B4-BE49-F238E27FC236}">
                  <a16:creationId xmlns:a16="http://schemas.microsoft.com/office/drawing/2014/main" id="{AE8FC1EB-DF41-4114-A227-E3197BF0A4E7}"/>
                </a:ext>
              </a:extLst>
            </p:cNvPr>
            <p:cNvPicPr>
              <a:picLocks noChangeAspect="1"/>
            </p:cNvPicPr>
            <p:nvPr/>
          </p:nvPicPr>
          <p:blipFill rotWithShape="1">
            <a:blip r:embed="rId3"/>
            <a:srcRect l="-520" t="1" r="68989" b="-4442"/>
            <a:stretch/>
          </p:blipFill>
          <p:spPr>
            <a:xfrm>
              <a:off x="171451" y="-12226"/>
              <a:ext cx="3781271" cy="2556250"/>
            </a:xfrm>
            <a:prstGeom prst="rect">
              <a:avLst/>
            </a:prstGeom>
          </p:spPr>
        </p:pic>
        <p:pic>
          <p:nvPicPr>
            <p:cNvPr id="58" name="图片 57">
              <a:extLst>
                <a:ext uri="{FF2B5EF4-FFF2-40B4-BE49-F238E27FC236}">
                  <a16:creationId xmlns:a16="http://schemas.microsoft.com/office/drawing/2014/main" id="{EEBDA911-06D2-428E-BB7C-9C70F841924E}"/>
                </a:ext>
              </a:extLst>
            </p:cNvPr>
            <p:cNvPicPr>
              <a:picLocks noChangeAspect="1"/>
            </p:cNvPicPr>
            <p:nvPr/>
          </p:nvPicPr>
          <p:blipFill rotWithShape="1">
            <a:blip r:embed="rId3"/>
            <a:srcRect l="68334" t="-7923" b="1"/>
            <a:stretch/>
          </p:blipFill>
          <p:spPr>
            <a:xfrm>
              <a:off x="289710" y="4463358"/>
              <a:ext cx="3590587" cy="2394642"/>
            </a:xfrm>
            <a:prstGeom prst="rect">
              <a:avLst/>
            </a:prstGeom>
          </p:spPr>
        </p:pic>
        <p:pic>
          <p:nvPicPr>
            <p:cNvPr id="25" name="图片 24">
              <a:extLst>
                <a:ext uri="{FF2B5EF4-FFF2-40B4-BE49-F238E27FC236}">
                  <a16:creationId xmlns:a16="http://schemas.microsoft.com/office/drawing/2014/main" id="{359BC4AE-6024-4D03-9E54-36648967DD4E}"/>
                </a:ext>
              </a:extLst>
            </p:cNvPr>
            <p:cNvPicPr>
              <a:picLocks noChangeAspect="1"/>
            </p:cNvPicPr>
            <p:nvPr/>
          </p:nvPicPr>
          <p:blipFill rotWithShape="1">
            <a:blip r:embed="rId3"/>
            <a:srcRect l="33152" t="3848" r="35316"/>
            <a:stretch/>
          </p:blipFill>
          <p:spPr>
            <a:xfrm>
              <a:off x="153929" y="2431012"/>
              <a:ext cx="3781271" cy="2302112"/>
            </a:xfrm>
            <a:prstGeom prst="rect">
              <a:avLst/>
            </a:prstGeom>
          </p:spPr>
        </p:pic>
        <p:cxnSp>
          <p:nvCxnSpPr>
            <p:cNvPr id="67" name="直接连接符 66">
              <a:extLst>
                <a:ext uri="{FF2B5EF4-FFF2-40B4-BE49-F238E27FC236}">
                  <a16:creationId xmlns:a16="http://schemas.microsoft.com/office/drawing/2014/main" id="{84B42516-45DC-42E0-99E6-2A26291C1BE7}"/>
                </a:ext>
              </a:extLst>
            </p:cNvPr>
            <p:cNvCxnSpPr/>
            <p:nvPr/>
          </p:nvCxnSpPr>
          <p:spPr>
            <a:xfrm flipV="1">
              <a:off x="2435400" y="0"/>
              <a:ext cx="0" cy="6841018"/>
            </a:xfrm>
            <a:prstGeom prst="line">
              <a:avLst/>
            </a:prstGeom>
          </p:spPr>
          <p:style>
            <a:lnRef idx="1">
              <a:schemeClr val="accent1"/>
            </a:lnRef>
            <a:fillRef idx="0">
              <a:schemeClr val="accent1"/>
            </a:fillRef>
            <a:effectRef idx="0">
              <a:schemeClr val="accent1"/>
            </a:effectRef>
            <a:fontRef idx="minor">
              <a:schemeClr val="tx1"/>
            </a:fontRef>
          </p:style>
        </p:cxnSp>
        <p:cxnSp>
          <p:nvCxnSpPr>
            <p:cNvPr id="68" name="直接连接符 67">
              <a:extLst>
                <a:ext uri="{FF2B5EF4-FFF2-40B4-BE49-F238E27FC236}">
                  <a16:creationId xmlns:a16="http://schemas.microsoft.com/office/drawing/2014/main" id="{22D9461F-557B-4420-A69C-B00FD5221FEA}"/>
                </a:ext>
              </a:extLst>
            </p:cNvPr>
            <p:cNvCxnSpPr/>
            <p:nvPr/>
          </p:nvCxnSpPr>
          <p:spPr>
            <a:xfrm flipV="1">
              <a:off x="2080777" y="7547"/>
              <a:ext cx="0" cy="6841018"/>
            </a:xfrm>
            <a:prstGeom prst="line">
              <a:avLst/>
            </a:prstGeom>
          </p:spPr>
          <p:style>
            <a:lnRef idx="1">
              <a:schemeClr val="accent1"/>
            </a:lnRef>
            <a:fillRef idx="0">
              <a:schemeClr val="accent1"/>
            </a:fillRef>
            <a:effectRef idx="0">
              <a:schemeClr val="accent1"/>
            </a:effectRef>
            <a:fontRef idx="minor">
              <a:schemeClr val="tx1"/>
            </a:fontRef>
          </p:style>
        </p:cxnSp>
      </p:grpSp>
      <p:sp>
        <p:nvSpPr>
          <p:cNvPr id="4" name="文本框 3">
            <a:extLst>
              <a:ext uri="{FF2B5EF4-FFF2-40B4-BE49-F238E27FC236}">
                <a16:creationId xmlns:a16="http://schemas.microsoft.com/office/drawing/2014/main" id="{7E9786B7-F8F6-4AA1-9EB3-962E1CACDFC3}"/>
              </a:ext>
            </a:extLst>
          </p:cNvPr>
          <p:cNvSpPr txBox="1"/>
          <p:nvPr/>
        </p:nvSpPr>
        <p:spPr>
          <a:xfrm>
            <a:off x="5606717" y="192811"/>
            <a:ext cx="4153701" cy="1323439"/>
          </a:xfrm>
          <a:prstGeom prst="rect">
            <a:avLst/>
          </a:prstGeom>
          <a:noFill/>
        </p:spPr>
        <p:txBody>
          <a:bodyPr wrap="none" rtlCol="0">
            <a:spAutoFit/>
          </a:bodyPr>
          <a:lstStyle/>
          <a:p>
            <a:pPr defTabSz="1828800" hangingPunct="1">
              <a:lnSpc>
                <a:spcPct val="100000"/>
              </a:lnSpc>
              <a:spcBef>
                <a:spcPts val="0"/>
              </a:spcBef>
            </a:pPr>
            <a:r>
              <a:rPr lang="en-US" altLang="zh-CN" sz="8000" b="1" kern="1200" dirty="0">
                <a:solidFill>
                  <a:prstClr val="black"/>
                </a:solidFill>
                <a:latin typeface="等线" panose="020F0502020204030204"/>
                <a:ea typeface="等线" panose="02010600030101010101" pitchFamily="2" charset="-122"/>
              </a:rPr>
              <a:t>LHAASO</a:t>
            </a:r>
            <a:endParaRPr lang="zh-CN" altLang="en-US" sz="8000" b="1" kern="1200" dirty="0">
              <a:solidFill>
                <a:prstClr val="black"/>
              </a:solidFill>
              <a:latin typeface="等线" panose="020F0502020204030204"/>
              <a:ea typeface="等线" panose="02010600030101010101" pitchFamily="2" charset="-122"/>
            </a:endParaRPr>
          </a:p>
        </p:txBody>
      </p:sp>
      <p:sp>
        <p:nvSpPr>
          <p:cNvPr id="22" name="文本框 21">
            <a:extLst>
              <a:ext uri="{FF2B5EF4-FFF2-40B4-BE49-F238E27FC236}">
                <a16:creationId xmlns:a16="http://schemas.microsoft.com/office/drawing/2014/main" id="{986365F7-D9B5-4420-AD4C-F206D68E4B18}"/>
              </a:ext>
            </a:extLst>
          </p:cNvPr>
          <p:cNvSpPr txBox="1"/>
          <p:nvPr/>
        </p:nvSpPr>
        <p:spPr>
          <a:xfrm>
            <a:off x="16431578" y="71989"/>
            <a:ext cx="2585964" cy="1323439"/>
          </a:xfrm>
          <a:prstGeom prst="rect">
            <a:avLst/>
          </a:prstGeom>
          <a:noFill/>
        </p:spPr>
        <p:txBody>
          <a:bodyPr wrap="none" rtlCol="0">
            <a:spAutoFit/>
          </a:bodyPr>
          <a:lstStyle/>
          <a:p>
            <a:pPr defTabSz="1828800" hangingPunct="1">
              <a:lnSpc>
                <a:spcPct val="100000"/>
              </a:lnSpc>
              <a:spcBef>
                <a:spcPts val="0"/>
              </a:spcBef>
            </a:pPr>
            <a:r>
              <a:rPr lang="en-US" altLang="zh-CN" sz="8000" b="1" kern="1200" dirty="0">
                <a:solidFill>
                  <a:prstClr val="black"/>
                </a:solidFill>
                <a:latin typeface="等线" panose="020F0502020204030204"/>
                <a:ea typeface="等线" panose="02010600030101010101" pitchFamily="2" charset="-122"/>
              </a:rPr>
              <a:t>HESS</a:t>
            </a:r>
            <a:endParaRPr lang="zh-CN" altLang="en-US" sz="8000" b="1" kern="1200" dirty="0">
              <a:solidFill>
                <a:prstClr val="black"/>
              </a:solidFill>
              <a:latin typeface="等线" panose="020F0502020204030204"/>
              <a:ea typeface="等线" panose="02010600030101010101" pitchFamily="2" charset="-122"/>
            </a:endParaRPr>
          </a:p>
        </p:txBody>
      </p:sp>
      <p:sp>
        <p:nvSpPr>
          <p:cNvPr id="23" name="文本框 22">
            <a:extLst>
              <a:ext uri="{FF2B5EF4-FFF2-40B4-BE49-F238E27FC236}">
                <a16:creationId xmlns:a16="http://schemas.microsoft.com/office/drawing/2014/main" id="{92838E25-0551-4591-87A6-AE4094A95EE7}"/>
              </a:ext>
            </a:extLst>
          </p:cNvPr>
          <p:cNvSpPr txBox="1"/>
          <p:nvPr/>
        </p:nvSpPr>
        <p:spPr>
          <a:xfrm>
            <a:off x="7997113" y="1945247"/>
            <a:ext cx="2108269" cy="646331"/>
          </a:xfrm>
          <a:prstGeom prst="rect">
            <a:avLst/>
          </a:prstGeom>
          <a:noFill/>
        </p:spPr>
        <p:txBody>
          <a:bodyPr wrap="none" rtlCol="0">
            <a:spAutoFit/>
          </a:bodyPr>
          <a:lstStyle/>
          <a:p>
            <a:pPr defTabSz="1828800" hangingPunct="1">
              <a:lnSpc>
                <a:spcPct val="100000"/>
              </a:lnSpc>
              <a:spcBef>
                <a:spcPts val="0"/>
              </a:spcBef>
            </a:pPr>
            <a:r>
              <a:rPr lang="en-US" altLang="zh-CN" sz="3600" b="1" kern="1200" dirty="0">
                <a:solidFill>
                  <a:prstClr val="black"/>
                </a:solidFill>
                <a:latin typeface="等线" panose="020F0502020204030204"/>
                <a:ea typeface="等线" panose="02010600030101010101" pitchFamily="2" charset="-122"/>
              </a:rPr>
              <a:t>1-20 </a:t>
            </a:r>
            <a:r>
              <a:rPr lang="en-US" altLang="zh-CN" sz="3600" b="1" kern="1200" dirty="0" err="1">
                <a:solidFill>
                  <a:prstClr val="black"/>
                </a:solidFill>
                <a:latin typeface="等线" panose="020F0502020204030204"/>
                <a:ea typeface="等线" panose="02010600030101010101" pitchFamily="2" charset="-122"/>
              </a:rPr>
              <a:t>TeV</a:t>
            </a:r>
            <a:endParaRPr lang="zh-CN" altLang="en-US" sz="3600" b="1" kern="1200" dirty="0">
              <a:solidFill>
                <a:prstClr val="black"/>
              </a:solidFill>
              <a:latin typeface="等线" panose="020F0502020204030204"/>
              <a:ea typeface="等线" panose="02010600030101010101" pitchFamily="2" charset="-122"/>
            </a:endParaRPr>
          </a:p>
        </p:txBody>
      </p:sp>
      <p:sp>
        <p:nvSpPr>
          <p:cNvPr id="26" name="文本框 25">
            <a:extLst>
              <a:ext uri="{FF2B5EF4-FFF2-40B4-BE49-F238E27FC236}">
                <a16:creationId xmlns:a16="http://schemas.microsoft.com/office/drawing/2014/main" id="{F38F74E0-BB9E-486E-8687-9808BC611D08}"/>
              </a:ext>
            </a:extLst>
          </p:cNvPr>
          <p:cNvSpPr txBox="1"/>
          <p:nvPr/>
        </p:nvSpPr>
        <p:spPr>
          <a:xfrm>
            <a:off x="7997112" y="5921995"/>
            <a:ext cx="2621230" cy="646331"/>
          </a:xfrm>
          <a:prstGeom prst="rect">
            <a:avLst/>
          </a:prstGeom>
          <a:noFill/>
        </p:spPr>
        <p:txBody>
          <a:bodyPr wrap="none" rtlCol="0">
            <a:spAutoFit/>
          </a:bodyPr>
          <a:lstStyle/>
          <a:p>
            <a:pPr defTabSz="1828800" hangingPunct="1">
              <a:lnSpc>
                <a:spcPct val="100000"/>
              </a:lnSpc>
              <a:spcBef>
                <a:spcPts val="0"/>
              </a:spcBef>
            </a:pPr>
            <a:r>
              <a:rPr lang="en-US" altLang="zh-CN" sz="3600" b="1" kern="1200" dirty="0">
                <a:solidFill>
                  <a:prstClr val="black"/>
                </a:solidFill>
                <a:latin typeface="等线" panose="020F0502020204030204"/>
                <a:ea typeface="等线" panose="02010600030101010101" pitchFamily="2" charset="-122"/>
              </a:rPr>
              <a:t>25-100 </a:t>
            </a:r>
            <a:r>
              <a:rPr lang="en-US" altLang="zh-CN" sz="3600" b="1" kern="1200" dirty="0" err="1">
                <a:solidFill>
                  <a:prstClr val="black"/>
                </a:solidFill>
                <a:latin typeface="等线" panose="020F0502020204030204"/>
                <a:ea typeface="等线" panose="02010600030101010101" pitchFamily="2" charset="-122"/>
              </a:rPr>
              <a:t>TeV</a:t>
            </a:r>
            <a:endParaRPr lang="zh-CN" altLang="en-US" sz="3600" b="1" kern="1200" dirty="0">
              <a:solidFill>
                <a:prstClr val="black"/>
              </a:solidFill>
              <a:latin typeface="等线" panose="020F0502020204030204"/>
              <a:ea typeface="等线" panose="02010600030101010101" pitchFamily="2" charset="-122"/>
            </a:endParaRPr>
          </a:p>
        </p:txBody>
      </p:sp>
      <p:sp>
        <p:nvSpPr>
          <p:cNvPr id="27" name="文本框 26">
            <a:extLst>
              <a:ext uri="{FF2B5EF4-FFF2-40B4-BE49-F238E27FC236}">
                <a16:creationId xmlns:a16="http://schemas.microsoft.com/office/drawing/2014/main" id="{7FA378D0-BE73-4A20-8219-79E6BBF143C6}"/>
              </a:ext>
            </a:extLst>
          </p:cNvPr>
          <p:cNvSpPr txBox="1"/>
          <p:nvPr/>
        </p:nvSpPr>
        <p:spPr>
          <a:xfrm>
            <a:off x="7375147" y="9619701"/>
            <a:ext cx="3347391" cy="646331"/>
          </a:xfrm>
          <a:prstGeom prst="rect">
            <a:avLst/>
          </a:prstGeom>
          <a:noFill/>
        </p:spPr>
        <p:txBody>
          <a:bodyPr wrap="none" rtlCol="0">
            <a:spAutoFit/>
          </a:bodyPr>
          <a:lstStyle/>
          <a:p>
            <a:pPr defTabSz="1828800" hangingPunct="1">
              <a:lnSpc>
                <a:spcPct val="100000"/>
              </a:lnSpc>
              <a:spcBef>
                <a:spcPts val="0"/>
              </a:spcBef>
            </a:pPr>
            <a:r>
              <a:rPr lang="en-US" altLang="zh-CN" sz="3600" b="1" kern="1200" dirty="0">
                <a:solidFill>
                  <a:prstClr val="black"/>
                </a:solidFill>
                <a:latin typeface="等线" panose="020F0502020204030204"/>
                <a:ea typeface="等线" panose="02010600030101010101" pitchFamily="2" charset="-122"/>
              </a:rPr>
              <a:t>Above 100 </a:t>
            </a:r>
            <a:r>
              <a:rPr lang="en-US" altLang="zh-CN" sz="3600" b="1" kern="1200" dirty="0" err="1">
                <a:solidFill>
                  <a:prstClr val="black"/>
                </a:solidFill>
                <a:latin typeface="等线" panose="020F0502020204030204"/>
                <a:ea typeface="等线" panose="02010600030101010101" pitchFamily="2" charset="-122"/>
              </a:rPr>
              <a:t>TeV</a:t>
            </a:r>
            <a:endParaRPr lang="zh-CN" altLang="en-US" sz="3600" b="1" kern="1200" dirty="0">
              <a:solidFill>
                <a:prstClr val="black"/>
              </a:solidFill>
              <a:latin typeface="等线" panose="020F0502020204030204"/>
              <a:ea typeface="等线" panose="02010600030101010101" pitchFamily="2" charset="-122"/>
            </a:endParaRPr>
          </a:p>
        </p:txBody>
      </p:sp>
      <p:pic>
        <p:nvPicPr>
          <p:cNvPr id="5" name="图片 4">
            <a:extLst>
              <a:ext uri="{FF2B5EF4-FFF2-40B4-BE49-F238E27FC236}">
                <a16:creationId xmlns:a16="http://schemas.microsoft.com/office/drawing/2014/main" id="{D6933DD1-CDA8-41EF-A8AE-E0F0C5FF1A3D}"/>
              </a:ext>
            </a:extLst>
          </p:cNvPr>
          <p:cNvPicPr>
            <a:picLocks noChangeAspect="1"/>
          </p:cNvPicPr>
          <p:nvPr/>
        </p:nvPicPr>
        <p:blipFill>
          <a:blip r:embed="rId4"/>
          <a:stretch>
            <a:fillRect/>
          </a:stretch>
        </p:blipFill>
        <p:spPr>
          <a:xfrm>
            <a:off x="11600749" y="3316060"/>
            <a:ext cx="3746754" cy="3274676"/>
          </a:xfrm>
          <a:prstGeom prst="rect">
            <a:avLst/>
          </a:prstGeom>
        </p:spPr>
      </p:pic>
    </p:spTree>
    <p:extLst>
      <p:ext uri="{BB962C8B-B14F-4D97-AF65-F5344CB8AC3E}">
        <p14:creationId xmlns:p14="http://schemas.microsoft.com/office/powerpoint/2010/main" val="3353293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CFF2FEDF-7F6A-430D-8419-A8E875C251E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15"/>
          <a:stretch/>
        </p:blipFill>
        <p:spPr>
          <a:xfrm>
            <a:off x="9696191" y="533095"/>
            <a:ext cx="14817306" cy="12212066"/>
          </a:xfrm>
          <a:prstGeom prst="rect">
            <a:avLst/>
          </a:prstGeom>
        </p:spPr>
      </p:pic>
      <p:sp>
        <p:nvSpPr>
          <p:cNvPr id="24" name="文本框 23">
            <a:extLst>
              <a:ext uri="{FF2B5EF4-FFF2-40B4-BE49-F238E27FC236}">
                <a16:creationId xmlns:a16="http://schemas.microsoft.com/office/drawing/2014/main" id="{043585F2-5D3C-4A93-BA6E-8E2E4E1B689B}"/>
              </a:ext>
            </a:extLst>
          </p:cNvPr>
          <p:cNvSpPr txBox="1"/>
          <p:nvPr/>
        </p:nvSpPr>
        <p:spPr>
          <a:xfrm>
            <a:off x="14947348" y="8221653"/>
            <a:ext cx="2112694" cy="646331"/>
          </a:xfrm>
          <a:prstGeom prst="rect">
            <a:avLst/>
          </a:prstGeom>
          <a:noFill/>
        </p:spPr>
        <p:txBody>
          <a:bodyPr wrap="none" rtlCol="0">
            <a:spAutoFit/>
          </a:bodyPr>
          <a:lstStyle/>
          <a:p>
            <a:pPr defTabSz="580644" hangingPunct="1">
              <a:lnSpc>
                <a:spcPct val="100000"/>
              </a:lnSpc>
              <a:spcBef>
                <a:spcPts val="0"/>
              </a:spcBef>
              <a:defRPr/>
            </a:pPr>
            <a:r>
              <a:rPr lang="en-US" altLang="zh-CN" sz="3600" b="1" kern="1200" dirty="0" err="1">
                <a:solidFill>
                  <a:srgbClr val="FF0000"/>
                </a:solidFill>
                <a:latin typeface="Calibri" panose="020F0502020204030204"/>
                <a:ea typeface="等线" panose="02010600030101010101" pitchFamily="2" charset="-122"/>
              </a:rPr>
              <a:t>TeV</a:t>
            </a:r>
            <a:r>
              <a:rPr lang="zh-CN" altLang="en-US" sz="3600" b="1" kern="1200" dirty="0">
                <a:solidFill>
                  <a:srgbClr val="FF0000"/>
                </a:solidFill>
                <a:latin typeface="Calibri" panose="020F0502020204030204"/>
                <a:ea typeface="等线" panose="02010600030101010101" pitchFamily="2" charset="-122"/>
              </a:rPr>
              <a:t> </a:t>
            </a:r>
            <a:r>
              <a:rPr lang="en-US" altLang="zh-CN" sz="3600" b="1" kern="1200" dirty="0">
                <a:solidFill>
                  <a:srgbClr val="FF0000"/>
                </a:solidFill>
                <a:latin typeface="Calibri" panose="020F0502020204030204"/>
                <a:ea typeface="等线" panose="02010600030101010101" pitchFamily="2" charset="-122"/>
              </a:rPr>
              <a:t>γ-rays</a:t>
            </a:r>
            <a:endParaRPr lang="zh-CN" altLang="en-US" sz="3600" b="1" kern="1200" dirty="0">
              <a:solidFill>
                <a:srgbClr val="FF0000"/>
              </a:solidFill>
              <a:latin typeface="Calibri" panose="020F0502020204030204"/>
              <a:ea typeface="等线" panose="02010600030101010101" pitchFamily="2" charset="-122"/>
            </a:endParaRPr>
          </a:p>
        </p:txBody>
      </p:sp>
      <p:sp>
        <p:nvSpPr>
          <p:cNvPr id="25" name="文本框 24">
            <a:extLst>
              <a:ext uri="{FF2B5EF4-FFF2-40B4-BE49-F238E27FC236}">
                <a16:creationId xmlns:a16="http://schemas.microsoft.com/office/drawing/2014/main" id="{306E737E-48F9-45D1-BF4F-647CC3CD86B0}"/>
              </a:ext>
            </a:extLst>
          </p:cNvPr>
          <p:cNvSpPr txBox="1"/>
          <p:nvPr/>
        </p:nvSpPr>
        <p:spPr>
          <a:xfrm>
            <a:off x="18686340" y="7917464"/>
            <a:ext cx="3741398" cy="1030410"/>
          </a:xfrm>
          <a:prstGeom prst="rect">
            <a:avLst/>
          </a:prstGeom>
          <a:noFill/>
        </p:spPr>
        <p:txBody>
          <a:bodyPr wrap="square" rtlCol="0">
            <a:spAutoFit/>
          </a:bodyPr>
          <a:lstStyle/>
          <a:p>
            <a:pPr defTabSz="580644" hangingPunct="1">
              <a:lnSpc>
                <a:spcPct val="100000"/>
              </a:lnSpc>
              <a:spcBef>
                <a:spcPts val="0"/>
              </a:spcBef>
              <a:defRPr/>
            </a:pPr>
            <a:r>
              <a:rPr lang="en-US" altLang="zh-CN" sz="6096" b="1" kern="1200" dirty="0">
                <a:solidFill>
                  <a:srgbClr val="FFFF00"/>
                </a:solidFill>
                <a:latin typeface="Calibri" panose="020F0502020204030204"/>
                <a:ea typeface="等线" panose="02010600030101010101" pitchFamily="2" charset="-122"/>
              </a:rPr>
              <a:t>= </a:t>
            </a:r>
            <a:r>
              <a:rPr lang="en-US" altLang="zh-CN" sz="4000" b="1" kern="1200" dirty="0">
                <a:solidFill>
                  <a:srgbClr val="FFFF00"/>
                </a:solidFill>
                <a:latin typeface="Calibri" panose="020F0502020204030204"/>
                <a:ea typeface="等线" panose="02010600030101010101" pitchFamily="2" charset="-122"/>
              </a:rPr>
              <a:t>CR particles</a:t>
            </a:r>
            <a:endParaRPr lang="zh-CN" altLang="en-US" sz="2286" b="1" kern="1200" dirty="0">
              <a:solidFill>
                <a:srgbClr val="FFFF00"/>
              </a:solidFill>
              <a:latin typeface="Calibri" panose="020F0502020204030204"/>
              <a:ea typeface="等线" panose="02010600030101010101" pitchFamily="2" charset="-122"/>
            </a:endParaRPr>
          </a:p>
        </p:txBody>
      </p:sp>
      <p:pic>
        <p:nvPicPr>
          <p:cNvPr id="43" name="图片 42">
            <a:extLst>
              <a:ext uri="{FF2B5EF4-FFF2-40B4-BE49-F238E27FC236}">
                <a16:creationId xmlns:a16="http://schemas.microsoft.com/office/drawing/2014/main" id="{BCC27882-2FFA-44B2-9EB4-84307C46074E}"/>
              </a:ext>
            </a:extLst>
          </p:cNvPr>
          <p:cNvPicPr>
            <a:picLocks noChangeAspect="1"/>
          </p:cNvPicPr>
          <p:nvPr/>
        </p:nvPicPr>
        <p:blipFill>
          <a:blip r:embed="rId3">
            <a:clrChange>
              <a:clrFrom>
                <a:srgbClr val="242632"/>
              </a:clrFrom>
              <a:clrTo>
                <a:srgbClr val="242632">
                  <a:alpha val="0"/>
                </a:srgbClr>
              </a:clrTo>
            </a:clrChange>
          </a:blip>
          <a:stretch>
            <a:fillRect/>
          </a:stretch>
        </p:blipFill>
        <p:spPr>
          <a:xfrm rot="14542518">
            <a:off x="17244224" y="6454174"/>
            <a:ext cx="1134004" cy="2051300"/>
          </a:xfrm>
          <a:prstGeom prst="rect">
            <a:avLst/>
          </a:prstGeom>
        </p:spPr>
      </p:pic>
      <p:grpSp>
        <p:nvGrpSpPr>
          <p:cNvPr id="22" name="组合 21">
            <a:extLst>
              <a:ext uri="{FF2B5EF4-FFF2-40B4-BE49-F238E27FC236}">
                <a16:creationId xmlns:a16="http://schemas.microsoft.com/office/drawing/2014/main" id="{CD7C4C16-2A94-4CA7-8DB9-6E538CD38D4E}"/>
              </a:ext>
            </a:extLst>
          </p:cNvPr>
          <p:cNvGrpSpPr/>
          <p:nvPr/>
        </p:nvGrpSpPr>
        <p:grpSpPr>
          <a:xfrm>
            <a:off x="13915421" y="2169655"/>
            <a:ext cx="7622020" cy="6320214"/>
            <a:chOff x="20473229" y="1708348"/>
            <a:chExt cx="6001459" cy="4976437"/>
          </a:xfrm>
        </p:grpSpPr>
        <p:cxnSp>
          <p:nvCxnSpPr>
            <p:cNvPr id="6" name="直接箭头连接符 5">
              <a:extLst>
                <a:ext uri="{FF2B5EF4-FFF2-40B4-BE49-F238E27FC236}">
                  <a16:creationId xmlns:a16="http://schemas.microsoft.com/office/drawing/2014/main" id="{E168B99D-6ADB-47C9-B0B8-C38E7CBBC624}"/>
                </a:ext>
              </a:extLst>
            </p:cNvPr>
            <p:cNvCxnSpPr>
              <a:cxnSpLocks/>
            </p:cNvCxnSpPr>
            <p:nvPr/>
          </p:nvCxnSpPr>
          <p:spPr>
            <a:xfrm flipH="1" flipV="1">
              <a:off x="22969931" y="5053048"/>
              <a:ext cx="456457" cy="81371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7" name="直接箭头连接符 6">
              <a:extLst>
                <a:ext uri="{FF2B5EF4-FFF2-40B4-BE49-F238E27FC236}">
                  <a16:creationId xmlns:a16="http://schemas.microsoft.com/office/drawing/2014/main" id="{918E20A9-5B2C-452D-ADF9-B30900C58035}"/>
                </a:ext>
              </a:extLst>
            </p:cNvPr>
            <p:cNvCxnSpPr/>
            <p:nvPr/>
          </p:nvCxnSpPr>
          <p:spPr>
            <a:xfrm flipH="1" flipV="1">
              <a:off x="23318376" y="4979956"/>
              <a:ext cx="216024" cy="7784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8" name="直接箭头连接符 7">
              <a:extLst>
                <a:ext uri="{FF2B5EF4-FFF2-40B4-BE49-F238E27FC236}">
                  <a16:creationId xmlns:a16="http://schemas.microsoft.com/office/drawing/2014/main" id="{91304271-D08D-45A7-95FA-B0F14A055FD7}"/>
                </a:ext>
              </a:extLst>
            </p:cNvPr>
            <p:cNvCxnSpPr>
              <a:cxnSpLocks/>
            </p:cNvCxnSpPr>
            <p:nvPr/>
          </p:nvCxnSpPr>
          <p:spPr>
            <a:xfrm>
              <a:off x="23633754" y="5920573"/>
              <a:ext cx="684365" cy="76421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9" name="直接箭头连接符 8">
              <a:extLst>
                <a:ext uri="{FF2B5EF4-FFF2-40B4-BE49-F238E27FC236}">
                  <a16:creationId xmlns:a16="http://schemas.microsoft.com/office/drawing/2014/main" id="{5F257C7E-D96A-41B7-BFED-6DC1BE521516}"/>
                </a:ext>
              </a:extLst>
            </p:cNvPr>
            <p:cNvCxnSpPr>
              <a:cxnSpLocks/>
            </p:cNvCxnSpPr>
            <p:nvPr/>
          </p:nvCxnSpPr>
          <p:spPr>
            <a:xfrm flipH="1" flipV="1">
              <a:off x="23554169" y="4895825"/>
              <a:ext cx="681518" cy="72093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14" name="图片 13">
              <a:extLst>
                <a:ext uri="{FF2B5EF4-FFF2-40B4-BE49-F238E27FC236}">
                  <a16:creationId xmlns:a16="http://schemas.microsoft.com/office/drawing/2014/main" id="{D057C841-6056-4846-BB64-7CFB6E113D0D}"/>
                </a:ext>
              </a:extLst>
            </p:cNvPr>
            <p:cNvPicPr>
              <a:picLocks noChangeAspect="1"/>
            </p:cNvPicPr>
            <p:nvPr/>
          </p:nvPicPr>
          <p:blipFill rotWithShape="1">
            <a:blip r:embed="rId4">
              <a:clrChange>
                <a:clrFrom>
                  <a:srgbClr val="313131"/>
                </a:clrFrom>
                <a:clrTo>
                  <a:srgbClr val="313131">
                    <a:alpha val="0"/>
                  </a:srgbClr>
                </a:clrTo>
              </a:clrChange>
            </a:blip>
            <a:srcRect l="43602" t="48000" r="39959" b="49413"/>
            <a:stretch/>
          </p:blipFill>
          <p:spPr>
            <a:xfrm rot="7937920">
              <a:off x="23641990" y="3944622"/>
              <a:ext cx="2156428" cy="200363"/>
            </a:xfrm>
            <a:prstGeom prst="rect">
              <a:avLst/>
            </a:prstGeom>
          </p:spPr>
        </p:pic>
        <p:pic>
          <p:nvPicPr>
            <p:cNvPr id="15" name="图片 14">
              <a:extLst>
                <a:ext uri="{FF2B5EF4-FFF2-40B4-BE49-F238E27FC236}">
                  <a16:creationId xmlns:a16="http://schemas.microsoft.com/office/drawing/2014/main" id="{CF47974D-2D25-4129-B015-5B1FF3836791}"/>
                </a:ext>
              </a:extLst>
            </p:cNvPr>
            <p:cNvPicPr>
              <a:picLocks noChangeAspect="1"/>
            </p:cNvPicPr>
            <p:nvPr/>
          </p:nvPicPr>
          <p:blipFill rotWithShape="1">
            <a:blip r:embed="rId4"/>
            <a:srcRect l="43602" t="48000" r="39959" b="49413"/>
            <a:stretch/>
          </p:blipFill>
          <p:spPr>
            <a:xfrm rot="3400883">
              <a:off x="21327505" y="3479221"/>
              <a:ext cx="2156428" cy="200363"/>
            </a:xfrm>
            <a:prstGeom prst="rect">
              <a:avLst/>
            </a:prstGeom>
          </p:spPr>
        </p:pic>
        <p:pic>
          <p:nvPicPr>
            <p:cNvPr id="16" name="图片 15">
              <a:extLst>
                <a:ext uri="{FF2B5EF4-FFF2-40B4-BE49-F238E27FC236}">
                  <a16:creationId xmlns:a16="http://schemas.microsoft.com/office/drawing/2014/main" id="{D8A6E7D6-47DF-40AB-A5CA-84FB816276E2}"/>
                </a:ext>
              </a:extLst>
            </p:cNvPr>
            <p:cNvPicPr>
              <a:picLocks noChangeAspect="1"/>
            </p:cNvPicPr>
            <p:nvPr/>
          </p:nvPicPr>
          <p:blipFill rotWithShape="1">
            <a:blip r:embed="rId4"/>
            <a:srcRect l="43602" t="48000" r="39959" b="49413"/>
            <a:stretch/>
          </p:blipFill>
          <p:spPr>
            <a:xfrm>
              <a:off x="20473981" y="4783351"/>
              <a:ext cx="2156428" cy="200363"/>
            </a:xfrm>
            <a:prstGeom prst="rect">
              <a:avLst/>
            </a:prstGeom>
          </p:spPr>
        </p:pic>
        <p:pic>
          <p:nvPicPr>
            <p:cNvPr id="17" name="图片 16">
              <a:extLst>
                <a:ext uri="{FF2B5EF4-FFF2-40B4-BE49-F238E27FC236}">
                  <a16:creationId xmlns:a16="http://schemas.microsoft.com/office/drawing/2014/main" id="{72310B77-1921-47DA-B692-568033CE66C6}"/>
                </a:ext>
              </a:extLst>
            </p:cNvPr>
            <p:cNvPicPr>
              <a:picLocks noChangeAspect="1"/>
            </p:cNvPicPr>
            <p:nvPr/>
          </p:nvPicPr>
          <p:blipFill rotWithShape="1">
            <a:blip r:embed="rId4">
              <a:clrChange>
                <a:clrFrom>
                  <a:srgbClr val="2C2C2C"/>
                </a:clrFrom>
                <a:clrTo>
                  <a:srgbClr val="2C2C2C">
                    <a:alpha val="0"/>
                  </a:srgbClr>
                </a:clrTo>
              </a:clrChange>
            </a:blip>
            <a:srcRect l="43602" t="48000" r="39959" b="49413"/>
            <a:stretch/>
          </p:blipFill>
          <p:spPr>
            <a:xfrm rot="5008688">
              <a:off x="22135628" y="3317734"/>
              <a:ext cx="2156428" cy="200363"/>
            </a:xfrm>
            <a:prstGeom prst="rect">
              <a:avLst/>
            </a:prstGeom>
          </p:spPr>
        </p:pic>
        <p:pic>
          <p:nvPicPr>
            <p:cNvPr id="18" name="图片 17">
              <a:extLst>
                <a:ext uri="{FF2B5EF4-FFF2-40B4-BE49-F238E27FC236}">
                  <a16:creationId xmlns:a16="http://schemas.microsoft.com/office/drawing/2014/main" id="{6B680D2E-6B17-4A61-9E54-4C3C08B38E11}"/>
                </a:ext>
              </a:extLst>
            </p:cNvPr>
            <p:cNvPicPr>
              <a:picLocks noChangeAspect="1"/>
            </p:cNvPicPr>
            <p:nvPr/>
          </p:nvPicPr>
          <p:blipFill rotWithShape="1">
            <a:blip r:embed="rId4"/>
            <a:srcRect l="43602" t="48000" r="39959" b="49413"/>
            <a:stretch/>
          </p:blipFill>
          <p:spPr>
            <a:xfrm rot="5249306">
              <a:off x="22657737" y="3521357"/>
              <a:ext cx="2156428" cy="200363"/>
            </a:xfrm>
            <a:prstGeom prst="rect">
              <a:avLst/>
            </a:prstGeom>
          </p:spPr>
        </p:pic>
        <p:sp>
          <p:nvSpPr>
            <p:cNvPr id="19" name="文本框 18">
              <a:extLst>
                <a:ext uri="{FF2B5EF4-FFF2-40B4-BE49-F238E27FC236}">
                  <a16:creationId xmlns:a16="http://schemas.microsoft.com/office/drawing/2014/main" id="{D569922F-7270-41BE-AB83-0A232A4024AD}"/>
                </a:ext>
              </a:extLst>
            </p:cNvPr>
            <p:cNvSpPr txBox="1"/>
            <p:nvPr/>
          </p:nvSpPr>
          <p:spPr>
            <a:xfrm>
              <a:off x="21200056" y="1708348"/>
              <a:ext cx="1942898" cy="557378"/>
            </a:xfrm>
            <a:prstGeom prst="rect">
              <a:avLst/>
            </a:prstGeom>
            <a:noFill/>
          </p:spPr>
          <p:txBody>
            <a:bodyPr wrap="none" rtlCol="0">
              <a:spAutoFit/>
            </a:bodyPr>
            <a:lstStyle/>
            <a:p>
              <a:pPr defTabSz="580644" hangingPunct="1">
                <a:lnSpc>
                  <a:spcPct val="100000"/>
                </a:lnSpc>
                <a:spcBef>
                  <a:spcPts val="0"/>
                </a:spcBef>
                <a:defRPr/>
              </a:pPr>
              <a:r>
                <a:rPr lang="en-US" altLang="zh-CN" sz="4000" b="1" kern="1200" dirty="0">
                  <a:solidFill>
                    <a:srgbClr val="FFFF00"/>
                  </a:solidFill>
                  <a:latin typeface="Calibri" panose="020F0502020204030204"/>
                  <a:ea typeface="等线" panose="02010600030101010101" pitchFamily="2" charset="-122"/>
                </a:rPr>
                <a:t>UHE γ-rays</a:t>
              </a:r>
              <a:endParaRPr lang="zh-CN" altLang="en-US" sz="4000" b="1" kern="1200" dirty="0">
                <a:solidFill>
                  <a:srgbClr val="FFFF00"/>
                </a:solidFill>
                <a:latin typeface="Calibri" panose="020F0502020204030204"/>
                <a:ea typeface="等线" panose="02010600030101010101" pitchFamily="2" charset="-122"/>
              </a:endParaRPr>
            </a:p>
          </p:txBody>
        </p:sp>
        <p:sp>
          <p:nvSpPr>
            <p:cNvPr id="20" name="文本框 19">
              <a:extLst>
                <a:ext uri="{FF2B5EF4-FFF2-40B4-BE49-F238E27FC236}">
                  <a16:creationId xmlns:a16="http://schemas.microsoft.com/office/drawing/2014/main" id="{406024DE-5DB6-4FA0-8497-E5891E5E3499}"/>
                </a:ext>
              </a:extLst>
            </p:cNvPr>
            <p:cNvSpPr txBox="1"/>
            <p:nvPr/>
          </p:nvSpPr>
          <p:spPr>
            <a:xfrm>
              <a:off x="24192668" y="5807181"/>
              <a:ext cx="2282020" cy="557378"/>
            </a:xfrm>
            <a:prstGeom prst="rect">
              <a:avLst/>
            </a:prstGeom>
            <a:noFill/>
          </p:spPr>
          <p:txBody>
            <a:bodyPr wrap="none" rtlCol="0">
              <a:spAutoFit/>
            </a:bodyPr>
            <a:lstStyle/>
            <a:p>
              <a:pPr defTabSz="580644" hangingPunct="1">
                <a:lnSpc>
                  <a:spcPct val="100000"/>
                </a:lnSpc>
                <a:spcBef>
                  <a:spcPts val="0"/>
                </a:spcBef>
                <a:defRPr/>
              </a:pPr>
              <a:r>
                <a:rPr lang="en-US" altLang="zh-CN" sz="4000" b="1" kern="1200" dirty="0" err="1">
                  <a:solidFill>
                    <a:srgbClr val="477AB1"/>
                  </a:solidFill>
                  <a:latin typeface="Calibri" panose="020F0502020204030204"/>
                  <a:ea typeface="等线" panose="02010600030101010101" pitchFamily="2" charset="-122"/>
                </a:rPr>
                <a:t>PeV</a:t>
              </a:r>
              <a:r>
                <a:rPr lang="en-US" altLang="zh-CN" sz="4000" b="1" kern="1200" dirty="0">
                  <a:solidFill>
                    <a:srgbClr val="477AB1"/>
                  </a:solidFill>
                  <a:latin typeface="Calibri" panose="020F0502020204030204"/>
                  <a:ea typeface="等线" panose="02010600030101010101" pitchFamily="2" charset="-122"/>
                </a:rPr>
                <a:t> protons </a:t>
              </a:r>
              <a:endParaRPr lang="zh-CN" altLang="en-US" sz="4000" b="1" kern="1200" dirty="0">
                <a:solidFill>
                  <a:srgbClr val="477AB1"/>
                </a:solidFill>
                <a:latin typeface="Calibri" panose="020F0502020204030204"/>
                <a:ea typeface="等线" panose="02010600030101010101" pitchFamily="2" charset="-122"/>
              </a:endParaRPr>
            </a:p>
          </p:txBody>
        </p:sp>
        <p:sp>
          <p:nvSpPr>
            <p:cNvPr id="21" name="文本框 20">
              <a:extLst>
                <a:ext uri="{FF2B5EF4-FFF2-40B4-BE49-F238E27FC236}">
                  <a16:creationId xmlns:a16="http://schemas.microsoft.com/office/drawing/2014/main" id="{05438338-E168-4647-867A-F96BE312FB1E}"/>
                </a:ext>
              </a:extLst>
            </p:cNvPr>
            <p:cNvSpPr txBox="1"/>
            <p:nvPr/>
          </p:nvSpPr>
          <p:spPr>
            <a:xfrm>
              <a:off x="20473229" y="3868534"/>
              <a:ext cx="1784268" cy="508911"/>
            </a:xfrm>
            <a:prstGeom prst="rect">
              <a:avLst/>
            </a:prstGeom>
            <a:noFill/>
          </p:spPr>
          <p:txBody>
            <a:bodyPr wrap="none" rtlCol="0">
              <a:spAutoFit/>
            </a:bodyPr>
            <a:lstStyle/>
            <a:p>
              <a:pPr defTabSz="580644" hangingPunct="1">
                <a:lnSpc>
                  <a:spcPct val="100000"/>
                </a:lnSpc>
                <a:spcBef>
                  <a:spcPts val="0"/>
                </a:spcBef>
                <a:defRPr/>
              </a:pPr>
              <a:r>
                <a:rPr lang="en-US" altLang="zh-CN" sz="3600" b="1" kern="1200" dirty="0">
                  <a:solidFill>
                    <a:prstClr val="white"/>
                  </a:solidFill>
                  <a:latin typeface="Calibri" panose="020F0502020204030204"/>
                  <a:ea typeface="等线" panose="02010600030101010101" pitchFamily="2" charset="-122"/>
                </a:rPr>
                <a:t>Atomic gas</a:t>
              </a:r>
              <a:endParaRPr lang="zh-CN" altLang="en-US" sz="3600" b="1" kern="1200" dirty="0">
                <a:solidFill>
                  <a:prstClr val="white"/>
                </a:solidFill>
                <a:latin typeface="Calibri" panose="020F0502020204030204"/>
                <a:ea typeface="等线" panose="02010600030101010101" pitchFamily="2" charset="-122"/>
              </a:endParaRPr>
            </a:p>
          </p:txBody>
        </p:sp>
      </p:grpSp>
      <p:pic>
        <p:nvPicPr>
          <p:cNvPr id="3" name="图片 2">
            <a:extLst>
              <a:ext uri="{FF2B5EF4-FFF2-40B4-BE49-F238E27FC236}">
                <a16:creationId xmlns:a16="http://schemas.microsoft.com/office/drawing/2014/main" id="{56979DA6-3736-47DC-A2CC-EA7A6261748C}"/>
              </a:ext>
            </a:extLst>
          </p:cNvPr>
          <p:cNvPicPr>
            <a:picLocks noChangeAspect="1"/>
          </p:cNvPicPr>
          <p:nvPr/>
        </p:nvPicPr>
        <p:blipFill>
          <a:blip r:embed="rId5"/>
          <a:stretch>
            <a:fillRect/>
          </a:stretch>
        </p:blipFill>
        <p:spPr>
          <a:xfrm>
            <a:off x="-21188" y="6074994"/>
            <a:ext cx="10451112" cy="6665416"/>
          </a:xfrm>
          <a:prstGeom prst="rect">
            <a:avLst/>
          </a:prstGeom>
        </p:spPr>
      </p:pic>
      <p:sp>
        <p:nvSpPr>
          <p:cNvPr id="26" name="标题 1">
            <a:extLst>
              <a:ext uri="{FF2B5EF4-FFF2-40B4-BE49-F238E27FC236}">
                <a16:creationId xmlns:a16="http://schemas.microsoft.com/office/drawing/2014/main" id="{719796A7-F9DC-4A75-A87E-692758C05C12}"/>
              </a:ext>
            </a:extLst>
          </p:cNvPr>
          <p:cNvSpPr txBox="1">
            <a:spLocks/>
          </p:cNvSpPr>
          <p:nvPr/>
        </p:nvSpPr>
        <p:spPr>
          <a:xfrm>
            <a:off x="1439775" y="810318"/>
            <a:ext cx="9227266" cy="4905488"/>
          </a:xfrm>
          <a:prstGeom prst="rect">
            <a:avLst/>
          </a:prstGeom>
        </p:spPr>
        <p:txBody>
          <a:bodyPr>
            <a:normAutofit fontScale="77500" lnSpcReduction="20000"/>
          </a:bodyPr>
          <a:lstStyle>
            <a:lvl1pPr algn="l" defTabSz="914340" rtl="0" eaLnBrk="1" latinLnBrk="0" hangingPunct="1">
              <a:lnSpc>
                <a:spcPct val="90000"/>
              </a:lnSpc>
              <a:spcBef>
                <a:spcPct val="0"/>
              </a:spcBef>
              <a:buNone/>
              <a:defRPr sz="4400" kern="1200">
                <a:solidFill>
                  <a:schemeClr val="tx1"/>
                </a:solidFill>
                <a:latin typeface="+mj-lt"/>
                <a:ea typeface="+mj-ea"/>
                <a:cs typeface="+mj-cs"/>
              </a:defRPr>
            </a:lvl1pPr>
          </a:lstStyle>
          <a:p>
            <a:pPr defTabSz="1828680"/>
            <a:r>
              <a:rPr lang="en-US" altLang="zh-CN" sz="10800" b="1" dirty="0">
                <a:solidFill>
                  <a:prstClr val="black"/>
                </a:solidFill>
                <a:latin typeface="Calibri Light" panose="020F0302020204030204"/>
                <a:ea typeface="等线 Light" panose="02010600030101010101" pitchFamily="2" charset="-122"/>
              </a:rPr>
              <a:t>SS 433 SED</a:t>
            </a:r>
          </a:p>
          <a:p>
            <a:pPr marL="1371600" indent="-1371600" defTabSz="1828680">
              <a:lnSpc>
                <a:spcPct val="120000"/>
              </a:lnSpc>
              <a:buFont typeface="Wingdings" panose="05000000000000000000" pitchFamily="2" charset="2"/>
              <a:buChar char="ü"/>
            </a:pPr>
            <a:r>
              <a:rPr lang="en-US" altLang="zh-CN" sz="8000" b="1" dirty="0">
                <a:solidFill>
                  <a:prstClr val="black"/>
                </a:solidFill>
                <a:latin typeface="Calibri Light" panose="020F0302020204030204"/>
                <a:ea typeface="等线 Light" panose="02010600030101010101" pitchFamily="2" charset="-122"/>
              </a:rPr>
              <a:t>LE:  Leptons</a:t>
            </a:r>
            <a:r>
              <a:rPr lang="zh-CN" altLang="en-US" sz="8000" b="1" dirty="0">
                <a:solidFill>
                  <a:prstClr val="black"/>
                </a:solidFill>
                <a:latin typeface="Calibri Light" panose="020F0302020204030204"/>
                <a:ea typeface="等线 Light" panose="02010600030101010101" pitchFamily="2" charset="-122"/>
              </a:rPr>
              <a:t> </a:t>
            </a:r>
            <a:endParaRPr lang="en-US" altLang="zh-CN" sz="8000" b="1" dirty="0">
              <a:solidFill>
                <a:prstClr val="black"/>
              </a:solidFill>
              <a:latin typeface="Calibri Light" panose="020F0302020204030204"/>
              <a:ea typeface="等线 Light" panose="02010600030101010101" pitchFamily="2" charset="-122"/>
            </a:endParaRPr>
          </a:p>
          <a:p>
            <a:pPr marL="1371600" indent="-1371600" defTabSz="1828680">
              <a:lnSpc>
                <a:spcPct val="120000"/>
              </a:lnSpc>
              <a:buFont typeface="Wingdings" panose="05000000000000000000" pitchFamily="2" charset="2"/>
              <a:buChar char="ü"/>
            </a:pPr>
            <a:r>
              <a:rPr lang="en-US" altLang="zh-CN" sz="8000" b="1" dirty="0">
                <a:solidFill>
                  <a:prstClr val="black"/>
                </a:solidFill>
                <a:latin typeface="Calibri Light" panose="020F0302020204030204"/>
                <a:ea typeface="等线 Light" panose="02010600030101010101" pitchFamily="2" charset="-122"/>
              </a:rPr>
              <a:t>HE: Hadrons</a:t>
            </a:r>
          </a:p>
          <a:p>
            <a:pPr marL="1371600" indent="-1371600" defTabSz="1828680">
              <a:lnSpc>
                <a:spcPct val="120000"/>
              </a:lnSpc>
              <a:buFont typeface="Wingdings" panose="05000000000000000000" pitchFamily="2" charset="2"/>
              <a:buChar char="ü"/>
            </a:pPr>
            <a:r>
              <a:rPr lang="en-US" altLang="zh-CN" sz="8000" b="1" dirty="0" err="1">
                <a:solidFill>
                  <a:prstClr val="black"/>
                </a:solidFill>
                <a:latin typeface="Calibri Light" panose="020F0302020204030204"/>
                <a:ea typeface="等线 Light" panose="02010600030101010101" pitchFamily="2" charset="-122"/>
              </a:rPr>
              <a:t>PeV</a:t>
            </a:r>
            <a:r>
              <a:rPr lang="en-US" altLang="zh-CN" sz="8000" b="1" dirty="0">
                <a:solidFill>
                  <a:prstClr val="black"/>
                </a:solidFill>
                <a:latin typeface="Calibri Light" panose="020F0302020204030204"/>
                <a:ea typeface="等线 Light" panose="02010600030101010101" pitchFamily="2" charset="-122"/>
              </a:rPr>
              <a:t> proton power:</a:t>
            </a:r>
          </a:p>
          <a:p>
            <a:pPr defTabSz="1828680">
              <a:lnSpc>
                <a:spcPct val="120000"/>
              </a:lnSpc>
            </a:pPr>
            <a:r>
              <a:rPr lang="en-US" altLang="zh-CN" sz="8000" b="1" dirty="0">
                <a:solidFill>
                  <a:prstClr val="black"/>
                </a:solidFill>
                <a:latin typeface="Calibri Light" panose="020F0302020204030204"/>
                <a:ea typeface="等线 Light" panose="02010600030101010101" pitchFamily="2" charset="-122"/>
              </a:rPr>
              <a:t>        </a:t>
            </a:r>
            <a:r>
              <a:rPr lang="en-US" altLang="zh-CN" sz="8000" b="1" dirty="0">
                <a:solidFill>
                  <a:srgbClr val="C00000"/>
                </a:solidFill>
                <a:latin typeface="Calibri Light" panose="020F0302020204030204"/>
                <a:ea typeface="等线 Light" panose="02010600030101010101" pitchFamily="2" charset="-122"/>
              </a:rPr>
              <a:t>~10</a:t>
            </a:r>
            <a:r>
              <a:rPr lang="en-US" altLang="zh-CN" sz="8000" b="1" baseline="30000" dirty="0">
                <a:solidFill>
                  <a:srgbClr val="C00000"/>
                </a:solidFill>
                <a:latin typeface="Calibri Light" panose="020F0302020204030204"/>
                <a:ea typeface="等线 Light" panose="02010600030101010101" pitchFamily="2" charset="-122"/>
              </a:rPr>
              <a:t>38</a:t>
            </a:r>
            <a:r>
              <a:rPr lang="en-US" altLang="zh-CN" sz="8000" b="1" dirty="0">
                <a:solidFill>
                  <a:srgbClr val="C00000"/>
                </a:solidFill>
                <a:latin typeface="Calibri Light" panose="020F0302020204030204"/>
                <a:ea typeface="等线 Light" panose="02010600030101010101" pitchFamily="2" charset="-122"/>
              </a:rPr>
              <a:t> erg/cm</a:t>
            </a:r>
            <a:r>
              <a:rPr lang="en-US" altLang="zh-CN" sz="8000" b="1" baseline="30000" dirty="0">
                <a:solidFill>
                  <a:srgbClr val="C00000"/>
                </a:solidFill>
                <a:latin typeface="Calibri Light" panose="020F0302020204030204"/>
                <a:ea typeface="等线 Light" panose="02010600030101010101" pitchFamily="2" charset="-122"/>
              </a:rPr>
              <a:t>2</a:t>
            </a:r>
            <a:r>
              <a:rPr lang="en-US" altLang="zh-CN" sz="8000" b="1" dirty="0">
                <a:solidFill>
                  <a:srgbClr val="C00000"/>
                </a:solidFill>
                <a:latin typeface="Calibri Light" panose="020F0302020204030204"/>
                <a:ea typeface="等线 Light" panose="02010600030101010101" pitchFamily="2" charset="-122"/>
              </a:rPr>
              <a:t>/s </a:t>
            </a:r>
            <a:endParaRPr lang="zh-CN" altLang="en-US" sz="9600" b="1" dirty="0">
              <a:solidFill>
                <a:srgbClr val="C00000"/>
              </a:solidFill>
              <a:latin typeface="Calibri Light" panose="020F0302020204030204"/>
              <a:ea typeface="等线 Light" panose="02010600030101010101" pitchFamily="2" charset="-122"/>
            </a:endParaRPr>
          </a:p>
        </p:txBody>
      </p:sp>
      <p:sp>
        <p:nvSpPr>
          <p:cNvPr id="23" name="文本框 22">
            <a:extLst>
              <a:ext uri="{FF2B5EF4-FFF2-40B4-BE49-F238E27FC236}">
                <a16:creationId xmlns:a16="http://schemas.microsoft.com/office/drawing/2014/main" id="{36202FE9-D24E-4F90-96B0-4328587BDB8F}"/>
              </a:ext>
            </a:extLst>
          </p:cNvPr>
          <p:cNvSpPr txBox="1"/>
          <p:nvPr/>
        </p:nvSpPr>
        <p:spPr>
          <a:xfrm rot="21276458">
            <a:off x="16701803" y="9276789"/>
            <a:ext cx="3441968" cy="646331"/>
          </a:xfrm>
          <a:prstGeom prst="rect">
            <a:avLst/>
          </a:prstGeom>
          <a:noFill/>
        </p:spPr>
        <p:txBody>
          <a:bodyPr wrap="none" rtlCol="0">
            <a:spAutoFit/>
          </a:bodyPr>
          <a:lstStyle/>
          <a:p>
            <a:pPr defTabSz="1828800" hangingPunct="1">
              <a:lnSpc>
                <a:spcPct val="100000"/>
              </a:lnSpc>
              <a:spcBef>
                <a:spcPts val="0"/>
              </a:spcBef>
            </a:pPr>
            <a:r>
              <a:rPr lang="en-US" altLang="zh-CN" sz="3600" b="1" kern="1200" dirty="0">
                <a:solidFill>
                  <a:schemeClr val="bg1"/>
                </a:solidFill>
                <a:latin typeface="等线" panose="020F0502020204030204"/>
                <a:ea typeface="等线" panose="02010600030101010101" pitchFamily="2" charset="-122"/>
              </a:rPr>
              <a:t>30 pc</a:t>
            </a:r>
            <a:r>
              <a:rPr lang="en-US" altLang="zh-CN" sz="3600" kern="1200" baseline="-25000" dirty="0">
                <a:solidFill>
                  <a:schemeClr val="bg1"/>
                </a:solidFill>
                <a:latin typeface="Cambria" panose="02040503050406030204" pitchFamily="18" charset="0"/>
                <a:ea typeface="Cambria" panose="02040503050406030204" pitchFamily="18" charset="0"/>
              </a:rPr>
              <a:t> </a:t>
            </a:r>
            <a:r>
              <a:rPr lang="en-US" altLang="zh-CN" sz="3600" b="1" kern="1200" dirty="0">
                <a:solidFill>
                  <a:schemeClr val="bg1"/>
                </a:solidFill>
                <a:latin typeface="等线" panose="020F0502020204030204"/>
                <a:ea typeface="等线" panose="02010600030101010101" pitchFamily="2" charset="-122"/>
              </a:rPr>
              <a:t>~ 10</a:t>
            </a:r>
            <a:r>
              <a:rPr lang="en-US" altLang="zh-CN" sz="3600" b="1" kern="1200" baseline="30000" dirty="0">
                <a:solidFill>
                  <a:schemeClr val="bg1"/>
                </a:solidFill>
                <a:latin typeface="等线" panose="020F0502020204030204"/>
                <a:ea typeface="等线" panose="02010600030101010101" pitchFamily="2" charset="-122"/>
              </a:rPr>
              <a:t>20</a:t>
            </a:r>
            <a:r>
              <a:rPr lang="en-US" altLang="zh-CN" sz="3600" b="1" kern="1200" dirty="0">
                <a:solidFill>
                  <a:schemeClr val="bg1"/>
                </a:solidFill>
                <a:latin typeface="等线" panose="020F0502020204030204"/>
                <a:ea typeface="等线" panose="02010600030101010101" pitchFamily="2" charset="-122"/>
              </a:rPr>
              <a:t> cm</a:t>
            </a:r>
            <a:endParaRPr lang="zh-CN" altLang="en-US" sz="3600" kern="1200" baseline="-25000" dirty="0">
              <a:solidFill>
                <a:schemeClr val="bg1"/>
              </a:solidFill>
              <a:latin typeface="等线" panose="020F0502020204030204"/>
              <a:ea typeface="等线" panose="02010600030101010101" pitchFamily="2" charset="-122"/>
            </a:endParaRPr>
          </a:p>
        </p:txBody>
      </p:sp>
      <p:cxnSp>
        <p:nvCxnSpPr>
          <p:cNvPr id="27" name="直接箭头连接符 26">
            <a:extLst>
              <a:ext uri="{FF2B5EF4-FFF2-40B4-BE49-F238E27FC236}">
                <a16:creationId xmlns:a16="http://schemas.microsoft.com/office/drawing/2014/main" id="{13860BCF-26BF-47D9-A7B4-F485122D2848}"/>
              </a:ext>
            </a:extLst>
          </p:cNvPr>
          <p:cNvCxnSpPr>
            <a:cxnSpLocks/>
          </p:cNvCxnSpPr>
          <p:nvPr/>
        </p:nvCxnSpPr>
        <p:spPr>
          <a:xfrm flipV="1">
            <a:off x="16303177" y="9091763"/>
            <a:ext cx="4021704" cy="344202"/>
          </a:xfrm>
          <a:prstGeom prst="straightConnector1">
            <a:avLst/>
          </a:prstGeom>
          <a:ln w="38100">
            <a:solidFill>
              <a:schemeClr val="bg1"/>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239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51F851D6-BFAA-4355-A719-AC1CE572B30F}"/>
              </a:ext>
            </a:extLst>
          </p:cNvPr>
          <p:cNvPicPr>
            <a:picLocks noChangeAspect="1"/>
          </p:cNvPicPr>
          <p:nvPr/>
        </p:nvPicPr>
        <p:blipFill>
          <a:blip r:embed="rId2"/>
          <a:stretch>
            <a:fillRect/>
          </a:stretch>
        </p:blipFill>
        <p:spPr>
          <a:xfrm>
            <a:off x="11546680" y="0"/>
            <a:ext cx="12837320" cy="13716000"/>
          </a:xfrm>
          <a:prstGeom prst="rect">
            <a:avLst/>
          </a:prstGeom>
        </p:spPr>
      </p:pic>
      <p:pic>
        <p:nvPicPr>
          <p:cNvPr id="5" name="图片 4">
            <a:extLst>
              <a:ext uri="{FF2B5EF4-FFF2-40B4-BE49-F238E27FC236}">
                <a16:creationId xmlns:a16="http://schemas.microsoft.com/office/drawing/2014/main" id="{1718CC2A-FD2B-4E37-BB60-46BFDA2533FB}"/>
              </a:ext>
            </a:extLst>
          </p:cNvPr>
          <p:cNvPicPr>
            <a:picLocks noChangeAspect="1"/>
          </p:cNvPicPr>
          <p:nvPr/>
        </p:nvPicPr>
        <p:blipFill rotWithShape="1">
          <a:blip r:embed="rId2"/>
          <a:srcRect t="70056"/>
          <a:stretch/>
        </p:blipFill>
        <p:spPr>
          <a:xfrm rot="5400000">
            <a:off x="15331860" y="4663859"/>
            <a:ext cx="13716000" cy="4388282"/>
          </a:xfrm>
          <a:prstGeom prst="rect">
            <a:avLst/>
          </a:prstGeom>
        </p:spPr>
      </p:pic>
      <p:pic>
        <p:nvPicPr>
          <p:cNvPr id="3" name="图片 2">
            <a:extLst>
              <a:ext uri="{FF2B5EF4-FFF2-40B4-BE49-F238E27FC236}">
                <a16:creationId xmlns:a16="http://schemas.microsoft.com/office/drawing/2014/main" id="{C0D60A29-4002-403D-A15F-26CB80DAC945}"/>
              </a:ext>
            </a:extLst>
          </p:cNvPr>
          <p:cNvPicPr>
            <a:picLocks noChangeAspect="1"/>
          </p:cNvPicPr>
          <p:nvPr/>
        </p:nvPicPr>
        <p:blipFill>
          <a:blip r:embed="rId3"/>
          <a:stretch>
            <a:fillRect/>
          </a:stretch>
        </p:blipFill>
        <p:spPr>
          <a:xfrm>
            <a:off x="4943553" y="0"/>
            <a:ext cx="15849090" cy="13716000"/>
          </a:xfrm>
          <a:prstGeom prst="rect">
            <a:avLst/>
          </a:prstGeom>
        </p:spPr>
      </p:pic>
      <p:pic>
        <p:nvPicPr>
          <p:cNvPr id="6" name="图片 5">
            <a:extLst>
              <a:ext uri="{FF2B5EF4-FFF2-40B4-BE49-F238E27FC236}">
                <a16:creationId xmlns:a16="http://schemas.microsoft.com/office/drawing/2014/main" id="{5614D105-457C-4F66-8373-7C157A4588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491138" y="5295901"/>
            <a:ext cx="4892864" cy="3311218"/>
          </a:xfrm>
          <a:prstGeom prst="rect">
            <a:avLst/>
          </a:prstGeom>
        </p:spPr>
      </p:pic>
      <p:sp>
        <p:nvSpPr>
          <p:cNvPr id="7" name="内容占位符 2">
            <a:extLst>
              <a:ext uri="{FF2B5EF4-FFF2-40B4-BE49-F238E27FC236}">
                <a16:creationId xmlns:a16="http://schemas.microsoft.com/office/drawing/2014/main" id="{26615850-6580-4140-BD25-03E4EDCA6D16}"/>
              </a:ext>
            </a:extLst>
          </p:cNvPr>
          <p:cNvSpPr txBox="1">
            <a:spLocks/>
          </p:cNvSpPr>
          <p:nvPr/>
        </p:nvSpPr>
        <p:spPr>
          <a:xfrm>
            <a:off x="1047689" y="3421668"/>
            <a:ext cx="8401110" cy="91894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defTabSz="1828800">
              <a:spcBef>
                <a:spcPts val="2000"/>
              </a:spcBef>
            </a:pPr>
            <a:r>
              <a:rPr lang="en-US" altLang="zh-CN" sz="5600" b="1" dirty="0">
                <a:solidFill>
                  <a:prstClr val="black"/>
                </a:solidFill>
                <a:latin typeface="等线" panose="020F0502020204030204"/>
                <a:ea typeface="等线" panose="02010600030101010101" pitchFamily="2" charset="-122"/>
              </a:rPr>
              <a:t>This guarantees the proton accelerator </a:t>
            </a:r>
          </a:p>
          <a:p>
            <a:pPr marL="457200" indent="-457200" defTabSz="1828800">
              <a:spcBef>
                <a:spcPts val="2000"/>
              </a:spcBef>
            </a:pPr>
            <a:endParaRPr lang="en-US" altLang="zh-CN" sz="5600" b="1" dirty="0">
              <a:solidFill>
                <a:prstClr val="black"/>
              </a:solidFill>
              <a:latin typeface="等线" panose="020F0502020204030204"/>
              <a:ea typeface="等线" panose="02010600030101010101" pitchFamily="2" charset="-122"/>
            </a:endParaRPr>
          </a:p>
          <a:p>
            <a:pPr marL="457200" indent="-457200" defTabSz="1828800">
              <a:spcBef>
                <a:spcPts val="2000"/>
              </a:spcBef>
            </a:pPr>
            <a:r>
              <a:rPr lang="en-US" altLang="zh-CN" sz="5600" b="1" dirty="0">
                <a:solidFill>
                  <a:prstClr val="black"/>
                </a:solidFill>
                <a:latin typeface="等线" panose="020F0502020204030204"/>
                <a:ea typeface="等线" panose="02010600030101010101" pitchFamily="2" charset="-122"/>
              </a:rPr>
              <a:t>~4 </a:t>
            </a:r>
            <a:r>
              <a:rPr lang="en-US" altLang="zh-CN" sz="5600" b="1" dirty="0" err="1">
                <a:solidFill>
                  <a:prstClr val="black"/>
                </a:solidFill>
                <a:latin typeface="等线" panose="020F0502020204030204"/>
                <a:ea typeface="等线" panose="02010600030101010101" pitchFamily="2" charset="-122"/>
              </a:rPr>
              <a:t>PeV</a:t>
            </a:r>
            <a:r>
              <a:rPr lang="en-US" altLang="zh-CN" sz="5600" b="1" dirty="0">
                <a:solidFill>
                  <a:prstClr val="black"/>
                </a:solidFill>
                <a:latin typeface="等线" panose="020F0502020204030204"/>
                <a:ea typeface="等线" panose="02010600030101010101" pitchFamily="2" charset="-122"/>
              </a:rPr>
              <a:t> photons implies 40 </a:t>
            </a:r>
            <a:r>
              <a:rPr lang="en-US" altLang="zh-CN" sz="5600" b="1" dirty="0" err="1">
                <a:solidFill>
                  <a:prstClr val="black"/>
                </a:solidFill>
                <a:latin typeface="等线" panose="020F0502020204030204"/>
                <a:ea typeface="等线" panose="02010600030101010101" pitchFamily="2" charset="-122"/>
              </a:rPr>
              <a:t>PeV</a:t>
            </a:r>
            <a:r>
              <a:rPr lang="en-US" altLang="zh-CN" sz="5600" b="1" dirty="0">
                <a:solidFill>
                  <a:prstClr val="black"/>
                </a:solidFill>
                <a:latin typeface="等线" panose="020F0502020204030204"/>
                <a:ea typeface="等线" panose="02010600030101010101" pitchFamily="2" charset="-122"/>
              </a:rPr>
              <a:t> proton A super-</a:t>
            </a:r>
            <a:r>
              <a:rPr lang="en-US" altLang="zh-CN" sz="5600" b="1" dirty="0" err="1">
                <a:solidFill>
                  <a:prstClr val="black"/>
                </a:solidFill>
                <a:latin typeface="等线" panose="020F0502020204030204"/>
                <a:ea typeface="等线" panose="02010600030101010101" pitchFamily="2" charset="-122"/>
              </a:rPr>
              <a:t>PeVatron</a:t>
            </a:r>
            <a:r>
              <a:rPr lang="en-US" altLang="zh-CN" sz="5600" b="1" dirty="0">
                <a:solidFill>
                  <a:prstClr val="black"/>
                </a:solidFill>
                <a:latin typeface="等线" panose="020F0502020204030204"/>
                <a:ea typeface="等线" panose="02010600030101010101" pitchFamily="2" charset="-122"/>
              </a:rPr>
              <a:t>:</a:t>
            </a:r>
          </a:p>
          <a:p>
            <a:pPr marL="457200" indent="-457200" defTabSz="1828800">
              <a:spcBef>
                <a:spcPts val="2000"/>
              </a:spcBef>
            </a:pPr>
            <a:endParaRPr lang="en-US" altLang="zh-CN" sz="5600" b="1" dirty="0">
              <a:solidFill>
                <a:prstClr val="black"/>
              </a:solidFill>
              <a:latin typeface="等线" panose="020F0502020204030204"/>
              <a:ea typeface="等线" panose="02010600030101010101" pitchFamily="2" charset="-122"/>
            </a:endParaRPr>
          </a:p>
          <a:p>
            <a:pPr marL="457200" indent="-457200" defTabSz="1828800">
              <a:spcBef>
                <a:spcPts val="2000"/>
              </a:spcBef>
            </a:pPr>
            <a:r>
              <a:rPr lang="en-US" altLang="zh-CN" sz="5600" b="1" dirty="0">
                <a:solidFill>
                  <a:prstClr val="black"/>
                </a:solidFill>
                <a:latin typeface="等线" panose="020F0502020204030204"/>
                <a:ea typeface="等线" panose="02010600030101010101" pitchFamily="2" charset="-122"/>
              </a:rPr>
              <a:t>For Protons &gt;40 </a:t>
            </a:r>
            <a:r>
              <a:rPr lang="en-US" altLang="zh-CN" sz="5600" b="1" dirty="0" err="1">
                <a:solidFill>
                  <a:prstClr val="black"/>
                </a:solidFill>
                <a:latin typeface="等线" panose="020F0502020204030204"/>
                <a:ea typeface="等线" panose="02010600030101010101" pitchFamily="2" charset="-122"/>
              </a:rPr>
              <a:t>PeV</a:t>
            </a:r>
            <a:r>
              <a:rPr lang="en-US" altLang="zh-CN" sz="5600" b="1" dirty="0">
                <a:solidFill>
                  <a:prstClr val="black"/>
                </a:solidFill>
                <a:latin typeface="等线" panose="020F0502020204030204"/>
                <a:ea typeface="等线" panose="02010600030101010101" pitchFamily="2" charset="-122"/>
              </a:rPr>
              <a:t>, radiation mechanism: </a:t>
            </a:r>
          </a:p>
          <a:p>
            <a:pPr marL="0" indent="0" defTabSz="1828800">
              <a:spcBef>
                <a:spcPts val="2000"/>
              </a:spcBef>
              <a:buNone/>
            </a:pPr>
            <a:r>
              <a:rPr lang="en-US" altLang="zh-CN" sz="5600" b="1" dirty="0">
                <a:solidFill>
                  <a:prstClr val="black"/>
                </a:solidFill>
                <a:latin typeface="等线" panose="020F0502020204030204"/>
                <a:ea typeface="等线" panose="02010600030101010101" pitchFamily="2" charset="-122"/>
              </a:rPr>
              <a:t>  proton-γ scattering </a:t>
            </a:r>
          </a:p>
          <a:p>
            <a:pPr marL="457200" indent="-457200" defTabSz="1828800">
              <a:spcBef>
                <a:spcPts val="2000"/>
              </a:spcBef>
            </a:pPr>
            <a:endParaRPr lang="en-US" altLang="zh-CN" sz="5600" dirty="0">
              <a:solidFill>
                <a:prstClr val="black"/>
              </a:solidFill>
              <a:latin typeface="等线" panose="020F0502020204030204"/>
              <a:ea typeface="等线" panose="02010600030101010101" pitchFamily="2" charset="-122"/>
            </a:endParaRPr>
          </a:p>
          <a:p>
            <a:pPr marL="457200" indent="-457200" defTabSz="1828800">
              <a:spcBef>
                <a:spcPts val="2000"/>
              </a:spcBef>
            </a:pPr>
            <a:endParaRPr lang="zh-CN" altLang="en-US" sz="5600" dirty="0">
              <a:solidFill>
                <a:prstClr val="black"/>
              </a:solidFill>
              <a:latin typeface="等线" panose="020F0502020204030204"/>
              <a:ea typeface="等线" panose="02010600030101010101" pitchFamily="2" charset="-122"/>
            </a:endParaRPr>
          </a:p>
        </p:txBody>
      </p:sp>
      <p:sp>
        <p:nvSpPr>
          <p:cNvPr id="8" name="标题 1">
            <a:extLst>
              <a:ext uri="{FF2B5EF4-FFF2-40B4-BE49-F238E27FC236}">
                <a16:creationId xmlns:a16="http://schemas.microsoft.com/office/drawing/2014/main" id="{E919EF83-114C-4C2E-81A2-F08AF7D3A936}"/>
              </a:ext>
            </a:extLst>
          </p:cNvPr>
          <p:cNvSpPr txBox="1">
            <a:spLocks/>
          </p:cNvSpPr>
          <p:nvPr/>
        </p:nvSpPr>
        <p:spPr>
          <a:xfrm>
            <a:off x="846100" y="1153539"/>
            <a:ext cx="21970596" cy="143313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1828800"/>
            <a:r>
              <a:rPr lang="en-US" altLang="zh-CN" sz="8800" b="1" dirty="0" err="1">
                <a:solidFill>
                  <a:prstClr val="black"/>
                </a:solidFill>
                <a:latin typeface="等线 Light" panose="020F0302020204030204"/>
                <a:ea typeface="等线 Light" panose="02010600030101010101" pitchFamily="2" charset="-122"/>
              </a:rPr>
              <a:t>Cyg</a:t>
            </a:r>
            <a:r>
              <a:rPr lang="en-US" altLang="zh-CN" sz="8800" b="1" dirty="0">
                <a:solidFill>
                  <a:prstClr val="black"/>
                </a:solidFill>
                <a:latin typeface="等线 Light" panose="020F0302020204030204"/>
                <a:ea typeface="等线 Light" panose="02010600030101010101" pitchFamily="2" charset="-122"/>
              </a:rPr>
              <a:t> X-3</a:t>
            </a:r>
            <a:r>
              <a:rPr lang="zh-CN" altLang="en-US" sz="8800" b="1" dirty="0">
                <a:solidFill>
                  <a:prstClr val="black"/>
                </a:solidFill>
                <a:latin typeface="等线 Light" panose="020F0302020204030204"/>
                <a:ea typeface="等线 Light" panose="02010600030101010101" pitchFamily="2" charset="-122"/>
              </a:rPr>
              <a:t>：</a:t>
            </a:r>
            <a:r>
              <a:rPr lang="en-US" altLang="zh-CN" sz="8800" b="1" dirty="0">
                <a:solidFill>
                  <a:prstClr val="black"/>
                </a:solidFill>
                <a:latin typeface="等线 Light" panose="020F0302020204030204"/>
                <a:ea typeface="等线 Light" panose="02010600030101010101" pitchFamily="2" charset="-122"/>
              </a:rPr>
              <a:t>4.8 hour orbiting </a:t>
            </a:r>
            <a:endParaRPr lang="zh-CN" altLang="en-US" sz="8800" b="1" dirty="0">
              <a:solidFill>
                <a:prstClr val="black"/>
              </a:solidFill>
              <a:latin typeface="等线 Light" panose="020F0302020204030204"/>
              <a:ea typeface="等线 Light" panose="02010600030101010101" pitchFamily="2" charset="-122"/>
            </a:endParaRPr>
          </a:p>
        </p:txBody>
      </p:sp>
      <p:cxnSp>
        <p:nvCxnSpPr>
          <p:cNvPr id="9" name="直接箭头连接符 8">
            <a:extLst>
              <a:ext uri="{FF2B5EF4-FFF2-40B4-BE49-F238E27FC236}">
                <a16:creationId xmlns:a16="http://schemas.microsoft.com/office/drawing/2014/main" id="{21985532-102D-4249-B76B-DC9DF4312AED}"/>
              </a:ext>
            </a:extLst>
          </p:cNvPr>
          <p:cNvCxnSpPr>
            <a:cxnSpLocks/>
          </p:cNvCxnSpPr>
          <p:nvPr/>
        </p:nvCxnSpPr>
        <p:spPr>
          <a:xfrm>
            <a:off x="152400" y="2971801"/>
            <a:ext cx="16573500" cy="42100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文本框 10">
            <a:extLst>
              <a:ext uri="{FF2B5EF4-FFF2-40B4-BE49-F238E27FC236}">
                <a16:creationId xmlns:a16="http://schemas.microsoft.com/office/drawing/2014/main" id="{28A834EA-68A2-4ED2-931D-DF96E580228A}"/>
              </a:ext>
            </a:extLst>
          </p:cNvPr>
          <p:cNvSpPr txBox="1"/>
          <p:nvPr/>
        </p:nvSpPr>
        <p:spPr>
          <a:xfrm rot="835298">
            <a:off x="8796967" y="4972736"/>
            <a:ext cx="3284874" cy="646331"/>
          </a:xfrm>
          <a:prstGeom prst="rect">
            <a:avLst/>
          </a:prstGeom>
          <a:noFill/>
        </p:spPr>
        <p:txBody>
          <a:bodyPr wrap="none" rtlCol="0">
            <a:spAutoFit/>
          </a:bodyPr>
          <a:lstStyle/>
          <a:p>
            <a:pPr defTabSz="1828800" hangingPunct="1">
              <a:lnSpc>
                <a:spcPct val="100000"/>
              </a:lnSpc>
              <a:spcBef>
                <a:spcPts val="0"/>
              </a:spcBef>
            </a:pPr>
            <a:r>
              <a:rPr lang="en-US" altLang="zh-CN" sz="3600" b="1" kern="1200" dirty="0">
                <a:solidFill>
                  <a:prstClr val="black"/>
                </a:solidFill>
                <a:latin typeface="等线" panose="020F0502020204030204"/>
                <a:ea typeface="等线" panose="02010600030101010101" pitchFamily="2" charset="-122"/>
              </a:rPr>
              <a:t>3 </a:t>
            </a:r>
            <a:r>
              <a:rPr lang="en-US" altLang="zh-CN" sz="3600" b="1" kern="1200" dirty="0">
                <a:solidFill>
                  <a:prstClr val="black"/>
                </a:solidFill>
              </a:rPr>
              <a:t>R</a:t>
            </a:r>
            <a:r>
              <a:rPr lang="en-US" altLang="zh-CN" sz="3600" kern="1200" baseline="-25000" dirty="0">
                <a:solidFill>
                  <a:prstClr val="black"/>
                </a:solidFill>
                <a:latin typeface="Cambria" panose="02040503050406030204" pitchFamily="18" charset="0"/>
                <a:ea typeface="Cambria" panose="02040503050406030204" pitchFamily="18" charset="0"/>
              </a:rPr>
              <a:t>⊙ </a:t>
            </a:r>
            <a:r>
              <a:rPr lang="en-US" altLang="zh-CN" sz="3600" b="1" kern="1200" dirty="0">
                <a:solidFill>
                  <a:prstClr val="black"/>
                </a:solidFill>
                <a:latin typeface="等线" panose="020F0502020204030204"/>
                <a:ea typeface="等线" panose="02010600030101010101" pitchFamily="2" charset="-122"/>
              </a:rPr>
              <a:t>~ 10</a:t>
            </a:r>
            <a:r>
              <a:rPr lang="en-US" altLang="zh-CN" sz="3600" b="1" kern="1200" baseline="30000" dirty="0">
                <a:solidFill>
                  <a:prstClr val="black"/>
                </a:solidFill>
                <a:latin typeface="等线" panose="020F0502020204030204"/>
                <a:ea typeface="等线" panose="02010600030101010101" pitchFamily="2" charset="-122"/>
              </a:rPr>
              <a:t>11</a:t>
            </a:r>
            <a:r>
              <a:rPr lang="en-US" altLang="zh-CN" sz="3600" b="1" kern="1200" dirty="0">
                <a:solidFill>
                  <a:prstClr val="black"/>
                </a:solidFill>
                <a:latin typeface="等线" panose="020F0502020204030204"/>
                <a:ea typeface="等线" panose="02010600030101010101" pitchFamily="2" charset="-122"/>
              </a:rPr>
              <a:t> cm</a:t>
            </a:r>
            <a:endParaRPr lang="zh-CN" altLang="en-US" sz="3600" kern="1200" baseline="-25000" dirty="0">
              <a:solidFill>
                <a:prstClr val="black"/>
              </a:solidFill>
              <a:latin typeface="等线" panose="020F0502020204030204"/>
              <a:ea typeface="等线" panose="02010600030101010101" pitchFamily="2" charset="-122"/>
            </a:endParaRPr>
          </a:p>
        </p:txBody>
      </p:sp>
      <p:pic>
        <p:nvPicPr>
          <p:cNvPr id="13" name="图片 12">
            <a:extLst>
              <a:ext uri="{FF2B5EF4-FFF2-40B4-BE49-F238E27FC236}">
                <a16:creationId xmlns:a16="http://schemas.microsoft.com/office/drawing/2014/main" id="{5C229857-627B-4438-8452-A29D60BFAB04}"/>
              </a:ext>
            </a:extLst>
          </p:cNvPr>
          <p:cNvPicPr>
            <a:picLocks noChangeAspect="1"/>
          </p:cNvPicPr>
          <p:nvPr/>
        </p:nvPicPr>
        <p:blipFill rotWithShape="1">
          <a:blip r:embed="rId5"/>
          <a:srcRect l="69012" t="23750" r="27128" b="64768"/>
          <a:stretch/>
        </p:blipFill>
        <p:spPr>
          <a:xfrm>
            <a:off x="15768697" y="1799229"/>
            <a:ext cx="495018" cy="1574894"/>
          </a:xfrm>
          <a:prstGeom prst="rect">
            <a:avLst/>
          </a:prstGeom>
        </p:spPr>
      </p:pic>
    </p:spTree>
    <p:extLst>
      <p:ext uri="{BB962C8B-B14F-4D97-AF65-F5344CB8AC3E}">
        <p14:creationId xmlns:p14="http://schemas.microsoft.com/office/powerpoint/2010/main" val="6994154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3C29097-7669-4354-8320-0C357AA39675}"/>
              </a:ext>
            </a:extLst>
          </p:cNvPr>
          <p:cNvSpPr>
            <a:spLocks noGrp="1"/>
          </p:cNvSpPr>
          <p:nvPr>
            <p:ph type="title"/>
          </p:nvPr>
        </p:nvSpPr>
        <p:spPr/>
        <p:txBody>
          <a:bodyPr/>
          <a:lstStyle/>
          <a:p>
            <a:r>
              <a:rPr lang="en-US" altLang="zh-CN" dirty="0"/>
              <a:t>Flaring for months or a half years</a:t>
            </a:r>
            <a:endParaRPr lang="zh-CN" altLang="en-US" dirty="0"/>
          </a:p>
        </p:txBody>
      </p:sp>
      <p:sp>
        <p:nvSpPr>
          <p:cNvPr id="3" name="内容占位符 2">
            <a:extLst>
              <a:ext uri="{FF2B5EF4-FFF2-40B4-BE49-F238E27FC236}">
                <a16:creationId xmlns:a16="http://schemas.microsoft.com/office/drawing/2014/main" id="{4E4AA417-306C-4EDD-9F18-659ACBC2839E}"/>
              </a:ext>
            </a:extLst>
          </p:cNvPr>
          <p:cNvSpPr>
            <a:spLocks noGrp="1"/>
          </p:cNvSpPr>
          <p:nvPr>
            <p:ph idx="1"/>
          </p:nvPr>
        </p:nvSpPr>
        <p:spPr>
          <a:xfrm>
            <a:off x="628217" y="4752400"/>
            <a:ext cx="8235929" cy="8255860"/>
          </a:xfrm>
        </p:spPr>
        <p:txBody>
          <a:bodyPr/>
          <a:lstStyle/>
          <a:p>
            <a:r>
              <a:rPr lang="en-US" altLang="zh-CN" dirty="0"/>
              <a:t>Flaring of the companion star of 14 M</a:t>
            </a:r>
            <a:r>
              <a:rPr lang="en-US" altLang="zh-CN" baseline="-25000" dirty="0"/>
              <a:t>⊙</a:t>
            </a:r>
          </a:p>
          <a:p>
            <a:r>
              <a:rPr lang="en-US" altLang="zh-CN" dirty="0"/>
              <a:t>Super-Edington accretion </a:t>
            </a:r>
          </a:p>
          <a:p>
            <a:r>
              <a:rPr lang="en-US" altLang="zh-CN" dirty="0"/>
              <a:t>Strong UV photon field during flares</a:t>
            </a:r>
            <a:endParaRPr lang="zh-CN" altLang="en-US" dirty="0"/>
          </a:p>
        </p:txBody>
      </p:sp>
      <p:pic>
        <p:nvPicPr>
          <p:cNvPr id="4" name="图片 3">
            <a:extLst>
              <a:ext uri="{FF2B5EF4-FFF2-40B4-BE49-F238E27FC236}">
                <a16:creationId xmlns:a16="http://schemas.microsoft.com/office/drawing/2014/main" id="{04F71DB8-5D1C-41E9-B4B0-BEA434052C23}"/>
              </a:ext>
            </a:extLst>
          </p:cNvPr>
          <p:cNvPicPr>
            <a:picLocks noChangeAspect="1"/>
          </p:cNvPicPr>
          <p:nvPr/>
        </p:nvPicPr>
        <p:blipFill>
          <a:blip r:embed="rId2"/>
          <a:stretch>
            <a:fillRect/>
          </a:stretch>
        </p:blipFill>
        <p:spPr>
          <a:xfrm>
            <a:off x="9395739" y="2832038"/>
            <a:ext cx="14220155" cy="10006776"/>
          </a:xfrm>
          <a:prstGeom prst="rect">
            <a:avLst/>
          </a:prstGeom>
        </p:spPr>
      </p:pic>
    </p:spTree>
    <p:extLst>
      <p:ext uri="{BB962C8B-B14F-4D97-AF65-F5344CB8AC3E}">
        <p14:creationId xmlns:p14="http://schemas.microsoft.com/office/powerpoint/2010/main" val="98381889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ED31FD9-F7E9-4E20-BC35-13DA34F52F2D}"/>
              </a:ext>
            </a:extLst>
          </p:cNvPr>
          <p:cNvSpPr>
            <a:spLocks noGrp="1"/>
          </p:cNvSpPr>
          <p:nvPr>
            <p:ph type="title"/>
          </p:nvPr>
        </p:nvSpPr>
        <p:spPr>
          <a:xfrm>
            <a:off x="864028" y="1228649"/>
            <a:ext cx="22997108" cy="2072750"/>
          </a:xfrm>
        </p:spPr>
        <p:txBody>
          <a:bodyPr>
            <a:normAutofit/>
          </a:bodyPr>
          <a:lstStyle/>
          <a:p>
            <a:r>
              <a:rPr lang="en-US" altLang="zh-CN" dirty="0"/>
              <a:t>SED of</a:t>
            </a:r>
            <a:r>
              <a:rPr lang="zh-CN" altLang="en-US" dirty="0"/>
              <a:t> </a:t>
            </a:r>
            <a:r>
              <a:rPr lang="en-US" altLang="zh-CN" dirty="0"/>
              <a:t>a</a:t>
            </a:r>
            <a:r>
              <a:rPr lang="zh-CN" altLang="en-US" dirty="0"/>
              <a:t> </a:t>
            </a:r>
            <a:r>
              <a:rPr lang="en-US" altLang="zh-CN" dirty="0"/>
              <a:t>source of proton-photon scattering </a:t>
            </a:r>
            <a:r>
              <a:rPr lang="zh-CN" altLang="en-US" dirty="0"/>
              <a:t> </a:t>
            </a:r>
          </a:p>
        </p:txBody>
      </p:sp>
      <p:sp>
        <p:nvSpPr>
          <p:cNvPr id="3" name="内容占位符 2">
            <a:extLst>
              <a:ext uri="{FF2B5EF4-FFF2-40B4-BE49-F238E27FC236}">
                <a16:creationId xmlns:a16="http://schemas.microsoft.com/office/drawing/2014/main" id="{E966EC8B-6EC1-43F0-AA14-433D12655461}"/>
              </a:ext>
            </a:extLst>
          </p:cNvPr>
          <p:cNvSpPr>
            <a:spLocks noGrp="1"/>
          </p:cNvSpPr>
          <p:nvPr>
            <p:ph idx="1"/>
          </p:nvPr>
        </p:nvSpPr>
        <p:spPr/>
        <p:txBody>
          <a:bodyPr/>
          <a:lstStyle/>
          <a:p>
            <a:endParaRPr lang="zh-CN" altLang="en-US" dirty="0"/>
          </a:p>
        </p:txBody>
      </p:sp>
      <p:pic>
        <p:nvPicPr>
          <p:cNvPr id="4" name="图片 3">
            <a:extLst>
              <a:ext uri="{FF2B5EF4-FFF2-40B4-BE49-F238E27FC236}">
                <a16:creationId xmlns:a16="http://schemas.microsoft.com/office/drawing/2014/main" id="{F09A08D9-E12C-46BC-8302-6073987E89CE}"/>
              </a:ext>
            </a:extLst>
          </p:cNvPr>
          <p:cNvPicPr>
            <a:picLocks noChangeAspect="1"/>
          </p:cNvPicPr>
          <p:nvPr/>
        </p:nvPicPr>
        <p:blipFill>
          <a:blip r:embed="rId2"/>
          <a:stretch>
            <a:fillRect/>
          </a:stretch>
        </p:blipFill>
        <p:spPr>
          <a:xfrm>
            <a:off x="12296231" y="3823487"/>
            <a:ext cx="11905070" cy="8681030"/>
          </a:xfrm>
          <a:prstGeom prst="rect">
            <a:avLst/>
          </a:prstGeom>
        </p:spPr>
      </p:pic>
      <p:pic>
        <p:nvPicPr>
          <p:cNvPr id="5" name="图片 4">
            <a:extLst>
              <a:ext uri="{FF2B5EF4-FFF2-40B4-BE49-F238E27FC236}">
                <a16:creationId xmlns:a16="http://schemas.microsoft.com/office/drawing/2014/main" id="{E75EB53B-34B0-4503-A943-A0E3C984EB5C}"/>
              </a:ext>
            </a:extLst>
          </p:cNvPr>
          <p:cNvPicPr>
            <a:picLocks noChangeAspect="1"/>
          </p:cNvPicPr>
          <p:nvPr/>
        </p:nvPicPr>
        <p:blipFill>
          <a:blip r:embed="rId3"/>
          <a:stretch>
            <a:fillRect/>
          </a:stretch>
        </p:blipFill>
        <p:spPr>
          <a:xfrm>
            <a:off x="328667" y="3823487"/>
            <a:ext cx="11759106" cy="8681030"/>
          </a:xfrm>
          <a:prstGeom prst="rect">
            <a:avLst/>
          </a:prstGeom>
        </p:spPr>
      </p:pic>
      <p:cxnSp>
        <p:nvCxnSpPr>
          <p:cNvPr id="6" name="直接连接符 5">
            <a:extLst>
              <a:ext uri="{FF2B5EF4-FFF2-40B4-BE49-F238E27FC236}">
                <a16:creationId xmlns:a16="http://schemas.microsoft.com/office/drawing/2014/main" id="{56AC4191-6E96-40F6-8DFC-49BAB2F57BFF}"/>
              </a:ext>
            </a:extLst>
          </p:cNvPr>
          <p:cNvCxnSpPr>
            <a:cxnSpLocks/>
          </p:cNvCxnSpPr>
          <p:nvPr/>
        </p:nvCxnSpPr>
        <p:spPr>
          <a:xfrm>
            <a:off x="1414025" y="7937382"/>
            <a:ext cx="1596900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直接连接符 6">
            <a:extLst>
              <a:ext uri="{FF2B5EF4-FFF2-40B4-BE49-F238E27FC236}">
                <a16:creationId xmlns:a16="http://schemas.microsoft.com/office/drawing/2014/main" id="{929B0029-5BDB-4A7C-B7D5-40645562638C}"/>
              </a:ext>
            </a:extLst>
          </p:cNvPr>
          <p:cNvCxnSpPr>
            <a:cxnSpLocks/>
          </p:cNvCxnSpPr>
          <p:nvPr/>
        </p:nvCxnSpPr>
        <p:spPr>
          <a:xfrm>
            <a:off x="1718825" y="8826654"/>
            <a:ext cx="1596900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365757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0E643EE-2415-4895-A8A0-CCB7DE1746F8}"/>
              </a:ext>
            </a:extLst>
          </p:cNvPr>
          <p:cNvSpPr>
            <a:spLocks noGrp="1"/>
          </p:cNvSpPr>
          <p:nvPr>
            <p:ph type="title"/>
          </p:nvPr>
        </p:nvSpPr>
        <p:spPr>
          <a:xfrm>
            <a:off x="1105794" y="449087"/>
            <a:ext cx="19202392" cy="2230318"/>
          </a:xfrm>
        </p:spPr>
        <p:txBody>
          <a:bodyPr>
            <a:noAutofit/>
          </a:bodyPr>
          <a:lstStyle/>
          <a:p>
            <a:r>
              <a:rPr lang="en-US" altLang="zh-CN" sz="10800" b="1" dirty="0">
                <a:solidFill>
                  <a:srgbClr val="FFFF00"/>
                </a:solidFill>
              </a:rPr>
              <a:t>Black Holes as super-</a:t>
            </a:r>
            <a:r>
              <a:rPr lang="en-US" altLang="zh-CN" sz="10800" b="1" dirty="0" err="1">
                <a:solidFill>
                  <a:srgbClr val="FFFF00"/>
                </a:solidFill>
              </a:rPr>
              <a:t>PeVatrons</a:t>
            </a:r>
            <a:r>
              <a:rPr lang="en-US" altLang="zh-CN" sz="10800" b="1" dirty="0">
                <a:solidFill>
                  <a:srgbClr val="FFFF00"/>
                </a:solidFill>
              </a:rPr>
              <a:t>?</a:t>
            </a:r>
            <a:endParaRPr lang="zh-CN" altLang="en-US" sz="10800" b="1" dirty="0">
              <a:solidFill>
                <a:srgbClr val="FFFF00"/>
              </a:solidFill>
            </a:endParaRPr>
          </a:p>
        </p:txBody>
      </p:sp>
      <p:pic>
        <p:nvPicPr>
          <p:cNvPr id="8" name="图片 7">
            <a:extLst>
              <a:ext uri="{FF2B5EF4-FFF2-40B4-BE49-F238E27FC236}">
                <a16:creationId xmlns:a16="http://schemas.microsoft.com/office/drawing/2014/main" id="{D5D41E55-B275-4A6B-9C8B-D4242802872B}"/>
              </a:ext>
            </a:extLst>
          </p:cNvPr>
          <p:cNvPicPr>
            <a:picLocks noChangeAspect="1"/>
          </p:cNvPicPr>
          <p:nvPr/>
        </p:nvPicPr>
        <p:blipFill rotWithShape="1">
          <a:blip r:embed="rId2"/>
          <a:srcRect r="49694" b="51570"/>
          <a:stretch/>
        </p:blipFill>
        <p:spPr>
          <a:xfrm>
            <a:off x="11043883" y="5330779"/>
            <a:ext cx="11667854" cy="8406490"/>
          </a:xfrm>
          <a:prstGeom prst="rect">
            <a:avLst/>
          </a:prstGeom>
        </p:spPr>
      </p:pic>
      <p:sp>
        <p:nvSpPr>
          <p:cNvPr id="3" name="文本框 2">
            <a:extLst>
              <a:ext uri="{FF2B5EF4-FFF2-40B4-BE49-F238E27FC236}">
                <a16:creationId xmlns:a16="http://schemas.microsoft.com/office/drawing/2014/main" id="{81ACB399-2181-4964-88FE-DB1E62AEFB51}"/>
              </a:ext>
            </a:extLst>
          </p:cNvPr>
          <p:cNvSpPr txBox="1"/>
          <p:nvPr/>
        </p:nvSpPr>
        <p:spPr>
          <a:xfrm>
            <a:off x="1302048" y="2942384"/>
            <a:ext cx="22328548" cy="2308324"/>
          </a:xfrm>
          <a:prstGeom prst="rect">
            <a:avLst/>
          </a:prstGeom>
          <a:solidFill>
            <a:schemeClr val="accent3">
              <a:lumMod val="40000"/>
              <a:lumOff val="60000"/>
            </a:schemeClr>
          </a:solidFill>
        </p:spPr>
        <p:txBody>
          <a:bodyPr wrap="none" rtlCol="0">
            <a:spAutoFit/>
          </a:bodyPr>
          <a:lstStyle/>
          <a:p>
            <a:pPr defTabSz="1828800" hangingPunct="1">
              <a:lnSpc>
                <a:spcPct val="100000"/>
              </a:lnSpc>
              <a:spcBef>
                <a:spcPts val="0"/>
              </a:spcBef>
            </a:pPr>
            <a:r>
              <a:rPr lang="en-US" altLang="zh-CN" b="1" kern="1200" dirty="0">
                <a:solidFill>
                  <a:prstClr val="black"/>
                </a:solidFill>
                <a:latin typeface="等线" panose="020F0502020204030204"/>
                <a:ea typeface="等线" panose="02010600030101010101" pitchFamily="2" charset="-122"/>
              </a:rPr>
              <a:t>Very difficult to detect: not only due to the distant: ~20,000 light-year !</a:t>
            </a:r>
          </a:p>
          <a:p>
            <a:pPr defTabSz="1828800" hangingPunct="1">
              <a:lnSpc>
                <a:spcPct val="100000"/>
              </a:lnSpc>
              <a:spcBef>
                <a:spcPts val="0"/>
              </a:spcBef>
            </a:pPr>
            <a:r>
              <a:rPr lang="en-US" altLang="zh-CN" b="1" kern="1200" dirty="0">
                <a:solidFill>
                  <a:prstClr val="black"/>
                </a:solidFill>
                <a:latin typeface="等线" panose="020F0502020204030204"/>
                <a:ea typeface="等线" panose="02010600030101010101" pitchFamily="2" charset="-122"/>
              </a:rPr>
              <a:t>But also out of main field of view of LHAASO: a source in southern hemisphere </a:t>
            </a:r>
          </a:p>
          <a:p>
            <a:pPr defTabSz="1828800" hangingPunct="1">
              <a:lnSpc>
                <a:spcPct val="100000"/>
              </a:lnSpc>
              <a:spcBef>
                <a:spcPts val="0"/>
              </a:spcBef>
            </a:pPr>
            <a:r>
              <a:rPr lang="en-US" altLang="zh-CN" b="1" kern="1200" dirty="0">
                <a:solidFill>
                  <a:prstClr val="black"/>
                </a:solidFill>
                <a:latin typeface="等线" panose="020F0502020204030204"/>
                <a:ea typeface="等线" panose="02010600030101010101" pitchFamily="2" charset="-122"/>
              </a:rPr>
              <a:t>Powerful accelerator generating particle at E &gt;10 </a:t>
            </a:r>
            <a:r>
              <a:rPr lang="en-US" altLang="zh-CN" b="1" kern="1200" dirty="0" err="1">
                <a:solidFill>
                  <a:prstClr val="black"/>
                </a:solidFill>
                <a:latin typeface="等线" panose="020F0502020204030204"/>
                <a:ea typeface="等线" panose="02010600030101010101" pitchFamily="2" charset="-122"/>
              </a:rPr>
              <a:t>PeV</a:t>
            </a:r>
            <a:r>
              <a:rPr lang="en-US" altLang="zh-CN" b="1" kern="1200" dirty="0">
                <a:solidFill>
                  <a:prstClr val="black"/>
                </a:solidFill>
                <a:latin typeface="等线" panose="020F0502020204030204"/>
                <a:ea typeface="等线" panose="02010600030101010101" pitchFamily="2" charset="-122"/>
              </a:rPr>
              <a:t> !!</a:t>
            </a:r>
          </a:p>
        </p:txBody>
      </p:sp>
      <p:pic>
        <p:nvPicPr>
          <p:cNvPr id="13" name="图片 12">
            <a:extLst>
              <a:ext uri="{FF2B5EF4-FFF2-40B4-BE49-F238E27FC236}">
                <a16:creationId xmlns:a16="http://schemas.microsoft.com/office/drawing/2014/main" id="{BD20F9BE-7283-4770-99A3-1C170D4A8622}"/>
              </a:ext>
            </a:extLst>
          </p:cNvPr>
          <p:cNvPicPr>
            <a:picLocks noChangeAspect="1"/>
          </p:cNvPicPr>
          <p:nvPr/>
        </p:nvPicPr>
        <p:blipFill rotWithShape="1">
          <a:blip r:embed="rId3"/>
          <a:srcRect r="50333"/>
          <a:stretch/>
        </p:blipFill>
        <p:spPr>
          <a:xfrm>
            <a:off x="2764066" y="5271400"/>
            <a:ext cx="7975016" cy="8342472"/>
          </a:xfrm>
          <a:prstGeom prst="rect">
            <a:avLst/>
          </a:prstGeom>
        </p:spPr>
      </p:pic>
      <p:sp>
        <p:nvSpPr>
          <p:cNvPr id="15" name="椭圆 14">
            <a:extLst>
              <a:ext uri="{FF2B5EF4-FFF2-40B4-BE49-F238E27FC236}">
                <a16:creationId xmlns:a16="http://schemas.microsoft.com/office/drawing/2014/main" id="{8E3FF3DE-0EC5-4CFB-899F-282BBF2FAE12}"/>
              </a:ext>
            </a:extLst>
          </p:cNvPr>
          <p:cNvSpPr/>
          <p:nvPr/>
        </p:nvSpPr>
        <p:spPr>
          <a:xfrm>
            <a:off x="11410709" y="7920306"/>
            <a:ext cx="1151466" cy="1087476"/>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sp>
        <p:nvSpPr>
          <p:cNvPr id="16" name="椭圆 15">
            <a:extLst>
              <a:ext uri="{FF2B5EF4-FFF2-40B4-BE49-F238E27FC236}">
                <a16:creationId xmlns:a16="http://schemas.microsoft.com/office/drawing/2014/main" id="{5C8BA968-9E91-488D-B2AA-FDCED8B0599B}"/>
              </a:ext>
            </a:extLst>
          </p:cNvPr>
          <p:cNvSpPr/>
          <p:nvPr/>
        </p:nvSpPr>
        <p:spPr>
          <a:xfrm>
            <a:off x="11715509" y="8225106"/>
            <a:ext cx="1151466" cy="1087476"/>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等线" panose="020F0502020204030204"/>
              <a:ea typeface="等线" panose="02010600030101010101" pitchFamily="2" charset="-122"/>
            </a:endParaRPr>
          </a:p>
        </p:txBody>
      </p:sp>
    </p:spTree>
    <p:extLst>
      <p:ext uri="{BB962C8B-B14F-4D97-AF65-F5344CB8AC3E}">
        <p14:creationId xmlns:p14="http://schemas.microsoft.com/office/powerpoint/2010/main" val="3813304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0484329-A409-4470-A349-9D41BEBB3A42}"/>
              </a:ext>
            </a:extLst>
          </p:cNvPr>
          <p:cNvSpPr>
            <a:spLocks noGrp="1"/>
          </p:cNvSpPr>
          <p:nvPr>
            <p:ph type="title"/>
          </p:nvPr>
        </p:nvSpPr>
        <p:spPr/>
        <p:txBody>
          <a:bodyPr/>
          <a:lstStyle/>
          <a:p>
            <a:r>
              <a:rPr lang="en-US" altLang="zh-CN" dirty="0"/>
              <a:t>Content</a:t>
            </a:r>
            <a:endParaRPr lang="zh-CN" altLang="en-US" dirty="0"/>
          </a:p>
        </p:txBody>
      </p:sp>
      <p:sp>
        <p:nvSpPr>
          <p:cNvPr id="3" name="内容占位符 2">
            <a:extLst>
              <a:ext uri="{FF2B5EF4-FFF2-40B4-BE49-F238E27FC236}">
                <a16:creationId xmlns:a16="http://schemas.microsoft.com/office/drawing/2014/main" id="{AED3D84E-4C90-4CE8-BEE6-9ECA68DC5B85}"/>
              </a:ext>
            </a:extLst>
          </p:cNvPr>
          <p:cNvSpPr>
            <a:spLocks noGrp="1"/>
          </p:cNvSpPr>
          <p:nvPr>
            <p:ph idx="1"/>
          </p:nvPr>
        </p:nvSpPr>
        <p:spPr>
          <a:xfrm>
            <a:off x="1676400" y="3126658"/>
            <a:ext cx="10186736" cy="10382864"/>
          </a:xfrm>
        </p:spPr>
        <p:txBody>
          <a:bodyPr>
            <a:normAutofit/>
          </a:bodyPr>
          <a:lstStyle/>
          <a:p>
            <a:r>
              <a:rPr lang="en-US" altLang="zh-CN" dirty="0"/>
              <a:t>LHAASO as</a:t>
            </a:r>
            <a:r>
              <a:rPr lang="zh-CN" altLang="en-US" dirty="0"/>
              <a:t> </a:t>
            </a:r>
            <a:r>
              <a:rPr lang="en-US" altLang="zh-CN" dirty="0"/>
              <a:t>a</a:t>
            </a:r>
            <a:r>
              <a:rPr lang="zh-CN" altLang="en-US" dirty="0"/>
              <a:t> </a:t>
            </a:r>
            <a:r>
              <a:rPr lang="en-US" altLang="zh-CN" dirty="0" err="1"/>
              <a:t>TeV</a:t>
            </a:r>
            <a:r>
              <a:rPr lang="en-US" altLang="zh-CN" dirty="0"/>
              <a:t>/</a:t>
            </a:r>
            <a:r>
              <a:rPr lang="en-US" altLang="zh-CN" dirty="0" err="1"/>
              <a:t>PeV</a:t>
            </a:r>
            <a:r>
              <a:rPr lang="zh-CN" altLang="en-US" dirty="0"/>
              <a:t> </a:t>
            </a:r>
            <a:r>
              <a:rPr lang="en-US" altLang="zh-CN" dirty="0"/>
              <a:t>γ-ray Observatory </a:t>
            </a:r>
          </a:p>
          <a:p>
            <a:r>
              <a:rPr lang="en-US" altLang="zh-CN" dirty="0"/>
              <a:t>Investigations of SNRs as CR Origin</a:t>
            </a:r>
          </a:p>
          <a:p>
            <a:r>
              <a:rPr lang="en-US" altLang="zh-CN" dirty="0"/>
              <a:t>μ-Quasars and the New </a:t>
            </a:r>
            <a:r>
              <a:rPr lang="en-US" altLang="zh-CN" dirty="0" err="1"/>
              <a:t>PeV</a:t>
            </a:r>
            <a:r>
              <a:rPr lang="en-US" altLang="zh-CN" dirty="0"/>
              <a:t>-component of CRs</a:t>
            </a:r>
          </a:p>
          <a:p>
            <a:r>
              <a:rPr lang="en-US" altLang="zh-CN" dirty="0"/>
              <a:t>Future prospects </a:t>
            </a:r>
          </a:p>
          <a:p>
            <a:r>
              <a:rPr lang="en-US" altLang="zh-CN" dirty="0"/>
              <a:t>Summary</a:t>
            </a:r>
            <a:endParaRPr lang="zh-CN" altLang="en-US" dirty="0"/>
          </a:p>
        </p:txBody>
      </p:sp>
      <p:pic>
        <p:nvPicPr>
          <p:cNvPr id="7" name="图片 6">
            <a:extLst>
              <a:ext uri="{FF2B5EF4-FFF2-40B4-BE49-F238E27FC236}">
                <a16:creationId xmlns:a16="http://schemas.microsoft.com/office/drawing/2014/main" id="{82EA4950-9341-4209-B5D7-047A048F3CB4}"/>
              </a:ext>
            </a:extLst>
          </p:cNvPr>
          <p:cNvPicPr>
            <a:picLocks noChangeAspect="1"/>
          </p:cNvPicPr>
          <p:nvPr/>
        </p:nvPicPr>
        <p:blipFill>
          <a:blip r:embed="rId2"/>
          <a:stretch>
            <a:fillRect/>
          </a:stretch>
        </p:blipFill>
        <p:spPr>
          <a:xfrm>
            <a:off x="13524016" y="7400781"/>
            <a:ext cx="10859984" cy="6108741"/>
          </a:xfrm>
          <a:prstGeom prst="rect">
            <a:avLst/>
          </a:prstGeom>
        </p:spPr>
      </p:pic>
      <p:pic>
        <p:nvPicPr>
          <p:cNvPr id="9" name="图片 8">
            <a:extLst>
              <a:ext uri="{FF2B5EF4-FFF2-40B4-BE49-F238E27FC236}">
                <a16:creationId xmlns:a16="http://schemas.microsoft.com/office/drawing/2014/main" id="{A87202E9-78D6-422D-A452-732CABD7CF0F}"/>
              </a:ext>
            </a:extLst>
          </p:cNvPr>
          <p:cNvPicPr>
            <a:picLocks noChangeAspect="1"/>
          </p:cNvPicPr>
          <p:nvPr/>
        </p:nvPicPr>
        <p:blipFill>
          <a:blip r:embed="rId3"/>
          <a:stretch>
            <a:fillRect/>
          </a:stretch>
        </p:blipFill>
        <p:spPr>
          <a:xfrm>
            <a:off x="13476516" y="1744846"/>
            <a:ext cx="10907484" cy="5655935"/>
          </a:xfrm>
          <a:prstGeom prst="rect">
            <a:avLst/>
          </a:prstGeom>
        </p:spPr>
      </p:pic>
    </p:spTree>
    <p:extLst>
      <p:ext uri="{BB962C8B-B14F-4D97-AF65-F5344CB8AC3E}">
        <p14:creationId xmlns:p14="http://schemas.microsoft.com/office/powerpoint/2010/main" val="108820397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B9CEF244-17B9-444C-8403-32432987641C}"/>
              </a:ext>
            </a:extLst>
          </p:cNvPr>
          <p:cNvPicPr>
            <a:picLocks noChangeAspect="1"/>
          </p:cNvPicPr>
          <p:nvPr/>
        </p:nvPicPr>
        <p:blipFill>
          <a:blip r:embed="rId4"/>
          <a:stretch>
            <a:fillRect/>
          </a:stretch>
        </p:blipFill>
        <p:spPr>
          <a:xfrm>
            <a:off x="12068350" y="1970934"/>
            <a:ext cx="4956164" cy="4901340"/>
          </a:xfrm>
          <a:prstGeom prst="rect">
            <a:avLst/>
          </a:prstGeom>
        </p:spPr>
      </p:pic>
      <p:pic>
        <p:nvPicPr>
          <p:cNvPr id="11" name="Picture 10">
            <a:extLst>
              <a:ext uri="{FF2B5EF4-FFF2-40B4-BE49-F238E27FC236}">
                <a16:creationId xmlns:a16="http://schemas.microsoft.com/office/drawing/2014/main" id="{EFAEDB6E-BA88-47B6-9615-608C61333CF6}"/>
              </a:ext>
            </a:extLst>
          </p:cNvPr>
          <p:cNvPicPr>
            <a:picLocks noChangeAspect="1"/>
          </p:cNvPicPr>
          <p:nvPr/>
        </p:nvPicPr>
        <p:blipFill>
          <a:blip r:embed="rId5"/>
          <a:stretch>
            <a:fillRect/>
          </a:stretch>
        </p:blipFill>
        <p:spPr>
          <a:xfrm>
            <a:off x="17267744" y="1879248"/>
            <a:ext cx="6061652" cy="4659600"/>
          </a:xfrm>
          <a:prstGeom prst="rect">
            <a:avLst/>
          </a:prstGeom>
        </p:spPr>
      </p:pic>
      <p:sp>
        <p:nvSpPr>
          <p:cNvPr id="2" name="矩形 1">
            <a:extLst>
              <a:ext uri="{FF2B5EF4-FFF2-40B4-BE49-F238E27FC236}">
                <a16:creationId xmlns:a16="http://schemas.microsoft.com/office/drawing/2014/main" id="{C7AD4CD1-1115-BAFB-2AB4-04D803E53FA5}"/>
              </a:ext>
            </a:extLst>
          </p:cNvPr>
          <p:cNvSpPr/>
          <p:nvPr/>
        </p:nvSpPr>
        <p:spPr>
          <a:xfrm>
            <a:off x="1" y="3"/>
            <a:ext cx="16660538" cy="1511298"/>
          </a:xfrm>
          <a:prstGeom prst="rect">
            <a:avLst/>
          </a:prstGeom>
          <a:solidFill>
            <a:schemeClr val="bg1"/>
          </a:solidFill>
          <a:ln>
            <a:noFill/>
          </a:ln>
          <a:effectLst>
            <a:outerShdw blurRad="50800" dist="12700" dir="5400000" algn="t"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dirty="0">
              <a:solidFill>
                <a:prstClr val="white"/>
              </a:solidFill>
              <a:latin typeface="等线" panose="020F0502020204030204"/>
              <a:ea typeface="等线" panose="02010600030101010101" pitchFamily="2" charset="-122"/>
            </a:endParaRPr>
          </a:p>
        </p:txBody>
      </p:sp>
      <p:sp>
        <p:nvSpPr>
          <p:cNvPr id="3" name="同侧圆角矩形 30">
            <a:extLst>
              <a:ext uri="{FF2B5EF4-FFF2-40B4-BE49-F238E27FC236}">
                <a16:creationId xmlns:a16="http://schemas.microsoft.com/office/drawing/2014/main" id="{881C0629-FB1C-398D-A74B-F9570590DEBD}"/>
              </a:ext>
            </a:extLst>
          </p:cNvPr>
          <p:cNvSpPr/>
          <p:nvPr/>
        </p:nvSpPr>
        <p:spPr>
          <a:xfrm rot="5400000">
            <a:off x="-136528" y="531498"/>
            <a:ext cx="711204" cy="438148"/>
          </a:xfrm>
          <a:prstGeom prst="round2SameRect">
            <a:avLst>
              <a:gd name="adj1" fmla="val 27347"/>
              <a:gd name="adj2" fmla="val 0"/>
            </a:avLst>
          </a:prstGeom>
          <a:solidFill>
            <a:srgbClr val="0070C0"/>
          </a:solidFill>
          <a:ln>
            <a:noFill/>
          </a:ln>
          <a:effectLst>
            <a:innerShdw blurRad="635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等线" panose="020F0502020204030204"/>
              <a:ea typeface="等线" panose="02010600030101010101" pitchFamily="2" charset="-122"/>
            </a:endParaRPr>
          </a:p>
        </p:txBody>
      </p:sp>
      <p:sp>
        <p:nvSpPr>
          <p:cNvPr id="7" name="标题 1">
            <a:extLst>
              <a:ext uri="{FF2B5EF4-FFF2-40B4-BE49-F238E27FC236}">
                <a16:creationId xmlns:a16="http://schemas.microsoft.com/office/drawing/2014/main" id="{4AB8FFC2-027B-46E9-5D27-BD1FABA48AA7}"/>
              </a:ext>
            </a:extLst>
          </p:cNvPr>
          <p:cNvSpPr txBox="1"/>
          <p:nvPr/>
        </p:nvSpPr>
        <p:spPr>
          <a:xfrm>
            <a:off x="644525" y="172725"/>
            <a:ext cx="23658514" cy="1231898"/>
          </a:xfrm>
          <a:prstGeom prst="rect">
            <a:avLst/>
          </a:prstGeom>
        </p:spPr>
        <p:txBody>
          <a:bodyPr vert="horz" lIns="182880" tIns="91440" rIns="182880" bIns="9144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defTabSz="1828800">
              <a:defRPr/>
            </a:pPr>
            <a:r>
              <a:rPr lang="en-US" altLang="zh-CN" sz="6400" b="1" dirty="0">
                <a:solidFill>
                  <a:srgbClr val="0070C0"/>
                </a:solidFill>
                <a:latin typeface="Times New Roman" panose="02020603050405020304" pitchFamily="18" charset="0"/>
                <a:ea typeface="微软雅黑" panose="020B0503020204020204" pitchFamily="34" charset="-122"/>
                <a:sym typeface="+mn-ea"/>
              </a:rPr>
              <a:t>LACT (36 MST) as the upgrading of LHAASO </a:t>
            </a:r>
            <a:endParaRPr lang="zh-CN" altLang="en-US" sz="6400" b="1" dirty="0">
              <a:solidFill>
                <a:srgbClr val="0070C0"/>
              </a:solidFill>
              <a:latin typeface="Times New Roman" panose="02020603050405020304" pitchFamily="18" charset="0"/>
              <a:ea typeface="微软雅黑" panose="020B0503020204020204" pitchFamily="34" charset="-122"/>
              <a:sym typeface="+mn-ea"/>
            </a:endParaRPr>
          </a:p>
        </p:txBody>
      </p:sp>
      <p:sp>
        <p:nvSpPr>
          <p:cNvPr id="26" name="灯片编号占位符 7">
            <a:extLst>
              <a:ext uri="{FF2B5EF4-FFF2-40B4-BE49-F238E27FC236}">
                <a16:creationId xmlns:a16="http://schemas.microsoft.com/office/drawing/2014/main" id="{6EFE2A85-B343-CA2E-66CE-4036773F8628}"/>
              </a:ext>
            </a:extLst>
          </p:cNvPr>
          <p:cNvSpPr>
            <a:spLocks noGrp="1"/>
          </p:cNvSpPr>
          <p:nvPr>
            <p:ph type="sldNum" sz="quarter" idx="12"/>
          </p:nvPr>
        </p:nvSpPr>
        <p:spPr>
          <a:xfrm>
            <a:off x="23206553" y="13004799"/>
            <a:ext cx="1096486" cy="730250"/>
          </a:xfrm>
        </p:spPr>
        <p:txBody>
          <a:bodyPr/>
          <a:lstStyle/>
          <a:p>
            <a:pPr defTabSz="1828800" hangingPunct="1">
              <a:lnSpc>
                <a:spcPct val="100000"/>
              </a:lnSpc>
              <a:spcBef>
                <a:spcPts val="0"/>
              </a:spcBef>
              <a:defRPr/>
            </a:pPr>
            <a:fld id="{42BA799E-FA29-F941-8F82-D8A462D5DD0E}" type="slidenum">
              <a:rPr kumimoji="1" lang="zh-CN" altLang="en-US" sz="2800" kern="1200">
                <a:solidFill>
                  <a:prstClr val="black"/>
                </a:solidFill>
                <a:latin typeface="Times New Roman" panose="02020603050405020304" pitchFamily="18" charset="0"/>
                <a:ea typeface="等线" panose="02010600030101010101" pitchFamily="2" charset="-122"/>
              </a:rPr>
              <a:pPr defTabSz="1828800" hangingPunct="1">
                <a:lnSpc>
                  <a:spcPct val="100000"/>
                </a:lnSpc>
                <a:spcBef>
                  <a:spcPts val="0"/>
                </a:spcBef>
                <a:defRPr/>
              </a:pPr>
              <a:t>72</a:t>
            </a:fld>
            <a:endParaRPr kumimoji="1" lang="zh-CN" altLang="en-US" sz="2800" kern="1200" dirty="0">
              <a:solidFill>
                <a:prstClr val="black"/>
              </a:solidFill>
              <a:latin typeface="Times New Roman" panose="02020603050405020304" pitchFamily="18" charset="0"/>
              <a:ea typeface="等线" panose="02010600030101010101" pitchFamily="2" charset="-122"/>
            </a:endParaRPr>
          </a:p>
        </p:txBody>
      </p:sp>
      <p:grpSp>
        <p:nvGrpSpPr>
          <p:cNvPr id="40" name="组合 39">
            <a:extLst>
              <a:ext uri="{FF2B5EF4-FFF2-40B4-BE49-F238E27FC236}">
                <a16:creationId xmlns:a16="http://schemas.microsoft.com/office/drawing/2014/main" id="{BAC991D3-0C80-3F74-7B08-600B74A277C1}"/>
              </a:ext>
            </a:extLst>
          </p:cNvPr>
          <p:cNvGrpSpPr/>
          <p:nvPr/>
        </p:nvGrpSpPr>
        <p:grpSpPr>
          <a:xfrm>
            <a:off x="644524" y="1824801"/>
            <a:ext cx="11155192" cy="1481333"/>
            <a:chOff x="359880" y="1050800"/>
            <a:chExt cx="6338730" cy="630101"/>
          </a:xfrm>
        </p:grpSpPr>
        <p:sp>
          <p:nvSpPr>
            <p:cNvPr id="38" name="文本框 37">
              <a:extLst>
                <a:ext uri="{FF2B5EF4-FFF2-40B4-BE49-F238E27FC236}">
                  <a16:creationId xmlns:a16="http://schemas.microsoft.com/office/drawing/2014/main" id="{B6C2884D-4BA8-C2D3-9A0A-C89FD44E59CE}"/>
                </a:ext>
              </a:extLst>
            </p:cNvPr>
            <p:cNvSpPr txBox="1"/>
            <p:nvPr/>
          </p:nvSpPr>
          <p:spPr>
            <a:xfrm>
              <a:off x="359880" y="1050800"/>
              <a:ext cx="6338730" cy="314199"/>
            </a:xfrm>
            <a:prstGeom prst="rect">
              <a:avLst/>
            </a:prstGeom>
            <a:noFill/>
          </p:spPr>
          <p:txBody>
            <a:bodyPr wrap="square">
              <a:spAutoFit/>
            </a:bodyPr>
            <a:lstStyle/>
            <a:p>
              <a:pPr marL="571500" indent="-571500" defTabSz="1828800" hangingPunct="1">
                <a:lnSpc>
                  <a:spcPct val="100000"/>
                </a:lnSpc>
                <a:spcBef>
                  <a:spcPts val="1200"/>
                </a:spcBef>
                <a:buFont typeface="Wingdings" panose="05000000000000000000" pitchFamily="2" charset="2"/>
                <a:buChar char="Ø"/>
                <a:defRPr/>
              </a:pPr>
              <a:r>
                <a:rPr lang="en-US" altLang="zh-CN" sz="4200" b="1" kern="1200" dirty="0">
                  <a:solidFill>
                    <a:srgbClr val="C00000"/>
                  </a:solidFill>
                  <a:latin typeface="Times New Roman" panose="02020603050405020304" pitchFamily="18" charset="0"/>
                  <a:ea typeface="微软雅黑" panose="020B0503020204020204" pitchFamily="34" charset="-122"/>
                </a:rPr>
                <a:t>Stereo  measurement of Cherenkov image </a:t>
              </a:r>
              <a:endParaRPr lang="zh-CN" altLang="en-US" sz="4200" b="1" kern="1200" dirty="0">
                <a:solidFill>
                  <a:srgbClr val="C00000"/>
                </a:solidFill>
                <a:latin typeface="Times New Roman" panose="02020603050405020304" pitchFamily="18" charset="0"/>
                <a:ea typeface="微软雅黑" panose="020B0503020204020204" pitchFamily="34" charset="-122"/>
              </a:endParaRPr>
            </a:p>
          </p:txBody>
        </p:sp>
        <p:sp>
          <p:nvSpPr>
            <p:cNvPr id="39" name="文本框 38">
              <a:extLst>
                <a:ext uri="{FF2B5EF4-FFF2-40B4-BE49-F238E27FC236}">
                  <a16:creationId xmlns:a16="http://schemas.microsoft.com/office/drawing/2014/main" id="{E10D0B47-136E-5155-26D4-FC22B0C1E2BA}"/>
                </a:ext>
              </a:extLst>
            </p:cNvPr>
            <p:cNvSpPr txBox="1"/>
            <p:nvPr/>
          </p:nvSpPr>
          <p:spPr>
            <a:xfrm>
              <a:off x="659269" y="1366702"/>
              <a:ext cx="5693400" cy="314199"/>
            </a:xfrm>
            <a:prstGeom prst="rect">
              <a:avLst/>
            </a:prstGeom>
            <a:noFill/>
          </p:spPr>
          <p:txBody>
            <a:bodyPr wrap="square">
              <a:spAutoFit/>
            </a:bodyPr>
            <a:lstStyle/>
            <a:p>
              <a:pPr marL="685800" indent="-685800" defTabSz="1828800" hangingPunct="1">
                <a:lnSpc>
                  <a:spcPct val="100000"/>
                </a:lnSpc>
                <a:spcBef>
                  <a:spcPts val="1200"/>
                </a:spcBef>
                <a:buClr>
                  <a:prstClr val="black"/>
                </a:buClr>
                <a:buFont typeface="Wingdings" panose="05000000000000000000" pitchFamily="2" charset="2"/>
                <a:buChar char="p"/>
                <a:defRPr/>
              </a:pPr>
              <a:r>
                <a:rPr lang="en-US" altLang="zh-CN" sz="4200" b="1" kern="1200" dirty="0">
                  <a:solidFill>
                    <a:srgbClr val="C00000"/>
                  </a:solidFill>
                  <a:latin typeface="Times New Roman" panose="02020603050405020304" pitchFamily="18" charset="0"/>
                  <a:ea typeface="微软雅黑" panose="020B0503020204020204" pitchFamily="34" charset="-122"/>
                </a:rPr>
                <a:t>At least 4 telescopes simultaneously </a:t>
              </a:r>
              <a:endParaRPr lang="zh-CN" altLang="en-US" sz="4200" kern="1200" dirty="0">
                <a:solidFill>
                  <a:prstClr val="black"/>
                </a:solidFill>
                <a:latin typeface="Times New Roman" panose="02020603050405020304" pitchFamily="18" charset="0"/>
                <a:ea typeface="微软雅黑" panose="020B0503020204020204" pitchFamily="34" charset="-122"/>
              </a:endParaRPr>
            </a:p>
          </p:txBody>
        </p:sp>
      </p:grpSp>
      <p:grpSp>
        <p:nvGrpSpPr>
          <p:cNvPr id="41" name="组合 40">
            <a:extLst>
              <a:ext uri="{FF2B5EF4-FFF2-40B4-BE49-F238E27FC236}">
                <a16:creationId xmlns:a16="http://schemas.microsoft.com/office/drawing/2014/main" id="{F2539728-39F7-69E8-D319-C43D45280171}"/>
              </a:ext>
            </a:extLst>
          </p:cNvPr>
          <p:cNvGrpSpPr/>
          <p:nvPr/>
        </p:nvGrpSpPr>
        <p:grpSpPr>
          <a:xfrm>
            <a:off x="669922" y="4069885"/>
            <a:ext cx="11015444" cy="1618132"/>
            <a:chOff x="359880" y="1050800"/>
            <a:chExt cx="6338730" cy="809066"/>
          </a:xfrm>
        </p:grpSpPr>
        <p:sp>
          <p:nvSpPr>
            <p:cNvPr id="42" name="文本框 41">
              <a:extLst>
                <a:ext uri="{FF2B5EF4-FFF2-40B4-BE49-F238E27FC236}">
                  <a16:creationId xmlns:a16="http://schemas.microsoft.com/office/drawing/2014/main" id="{63B9BD80-3743-B141-B8AE-C9C08C756D17}"/>
                </a:ext>
              </a:extLst>
            </p:cNvPr>
            <p:cNvSpPr txBox="1"/>
            <p:nvPr/>
          </p:nvSpPr>
          <p:spPr>
            <a:xfrm>
              <a:off x="359880" y="1050800"/>
              <a:ext cx="6338730" cy="369332"/>
            </a:xfrm>
            <a:prstGeom prst="rect">
              <a:avLst/>
            </a:prstGeom>
            <a:noFill/>
          </p:spPr>
          <p:txBody>
            <a:bodyPr wrap="square">
              <a:spAutoFit/>
            </a:bodyPr>
            <a:lstStyle/>
            <a:p>
              <a:pPr marL="571500" indent="-571500" defTabSz="1828800" hangingPunct="1">
                <a:lnSpc>
                  <a:spcPct val="100000"/>
                </a:lnSpc>
                <a:spcBef>
                  <a:spcPts val="1200"/>
                </a:spcBef>
                <a:buFont typeface="Wingdings" panose="05000000000000000000" pitchFamily="2" charset="2"/>
                <a:buChar char="Ø"/>
                <a:defRPr/>
              </a:pPr>
              <a:r>
                <a:rPr lang="en-US" altLang="zh-CN" sz="4200" b="1" kern="1200" dirty="0">
                  <a:solidFill>
                    <a:srgbClr val="C00000"/>
                  </a:solidFill>
                  <a:latin typeface="Times New Roman" panose="02020603050405020304" pitchFamily="18" charset="0"/>
                  <a:ea typeface="微软雅黑" panose="020B0503020204020204" pitchFamily="34" charset="-122"/>
                </a:rPr>
                <a:t>Reconstruction </a:t>
              </a:r>
              <a:endParaRPr lang="zh-CN" altLang="en-US" sz="4200" b="1" kern="1200" dirty="0">
                <a:solidFill>
                  <a:srgbClr val="C00000"/>
                </a:solidFill>
                <a:latin typeface="Times New Roman" panose="02020603050405020304" pitchFamily="18" charset="0"/>
                <a:ea typeface="微软雅黑" panose="020B0503020204020204" pitchFamily="34" charset="-122"/>
              </a:endParaRPr>
            </a:p>
          </p:txBody>
        </p:sp>
        <p:sp>
          <p:nvSpPr>
            <p:cNvPr id="43" name="文本框 42">
              <a:extLst>
                <a:ext uri="{FF2B5EF4-FFF2-40B4-BE49-F238E27FC236}">
                  <a16:creationId xmlns:a16="http://schemas.microsoft.com/office/drawing/2014/main" id="{CC64B010-B46E-5DB4-55BB-DF3D8611B960}"/>
                </a:ext>
              </a:extLst>
            </p:cNvPr>
            <p:cNvSpPr txBox="1"/>
            <p:nvPr/>
          </p:nvSpPr>
          <p:spPr>
            <a:xfrm>
              <a:off x="646877" y="1490534"/>
              <a:ext cx="5613739" cy="369332"/>
            </a:xfrm>
            <a:prstGeom prst="rect">
              <a:avLst/>
            </a:prstGeom>
            <a:noFill/>
          </p:spPr>
          <p:txBody>
            <a:bodyPr wrap="square">
              <a:spAutoFit/>
            </a:bodyPr>
            <a:lstStyle/>
            <a:p>
              <a:pPr marL="685800" indent="-685800" defTabSz="1828800" hangingPunct="1">
                <a:lnSpc>
                  <a:spcPct val="100000"/>
                </a:lnSpc>
                <a:spcBef>
                  <a:spcPts val="1200"/>
                </a:spcBef>
                <a:buClr>
                  <a:prstClr val="black"/>
                </a:buClr>
                <a:buFont typeface="Wingdings" panose="05000000000000000000" pitchFamily="2" charset="2"/>
                <a:buChar char="p"/>
                <a:defRPr/>
              </a:pPr>
              <a:r>
                <a:rPr lang="en-US" altLang="zh-CN" sz="4200" kern="1200" dirty="0">
                  <a:solidFill>
                    <a:prstClr val="black"/>
                  </a:solidFill>
                  <a:latin typeface="Times New Roman" panose="02020603050405020304" pitchFamily="18" charset="0"/>
                  <a:ea typeface="微软雅黑" panose="020B0503020204020204" pitchFamily="34" charset="-122"/>
                </a:rPr>
                <a:t>Angular resolution </a:t>
              </a:r>
              <a:r>
                <a:rPr lang="en-US" altLang="zh-CN" sz="4200" b="1" kern="1200" dirty="0">
                  <a:solidFill>
                    <a:srgbClr val="C00000"/>
                  </a:solidFill>
                  <a:latin typeface="Times New Roman" panose="02020603050405020304" pitchFamily="18" charset="0"/>
                  <a:ea typeface="微软雅黑" panose="020B0503020204020204" pitchFamily="34" charset="-122"/>
                </a:rPr>
                <a:t>0.04° for E</a:t>
              </a:r>
              <a:r>
                <a:rPr lang="en-US" altLang="zh-CN" sz="4200" kern="1200" dirty="0">
                  <a:solidFill>
                    <a:prstClr val="black"/>
                  </a:solidFill>
                  <a:latin typeface="Times New Roman" panose="02020603050405020304" pitchFamily="18" charset="0"/>
                  <a:ea typeface="微软雅黑" panose="020B0503020204020204" pitchFamily="34" charset="-122"/>
                </a:rPr>
                <a:t>&gt;30 </a:t>
              </a:r>
              <a:r>
                <a:rPr lang="en-US" altLang="zh-CN" sz="4200" kern="1200" dirty="0" err="1">
                  <a:solidFill>
                    <a:prstClr val="black"/>
                  </a:solidFill>
                  <a:latin typeface="Times New Roman" panose="02020603050405020304" pitchFamily="18" charset="0"/>
                  <a:ea typeface="微软雅黑" panose="020B0503020204020204" pitchFamily="34" charset="-122"/>
                </a:rPr>
                <a:t>TeV</a:t>
              </a:r>
              <a:endParaRPr lang="zh-CN" altLang="en-US" sz="4200" kern="1200" dirty="0">
                <a:solidFill>
                  <a:prstClr val="black"/>
                </a:solidFill>
                <a:latin typeface="Times New Roman" panose="02020603050405020304" pitchFamily="18" charset="0"/>
                <a:ea typeface="微软雅黑" panose="020B0503020204020204" pitchFamily="34" charset="-122"/>
              </a:endParaRPr>
            </a:p>
          </p:txBody>
        </p:sp>
      </p:grpSp>
      <p:sp>
        <p:nvSpPr>
          <p:cNvPr id="44" name="矩形: 圆角 43">
            <a:extLst>
              <a:ext uri="{FF2B5EF4-FFF2-40B4-BE49-F238E27FC236}">
                <a16:creationId xmlns:a16="http://schemas.microsoft.com/office/drawing/2014/main" id="{EECAAA23-9BB1-3ACB-CDBE-000F030556DF}"/>
              </a:ext>
            </a:extLst>
          </p:cNvPr>
          <p:cNvSpPr/>
          <p:nvPr/>
        </p:nvSpPr>
        <p:spPr>
          <a:xfrm>
            <a:off x="669926" y="1824801"/>
            <a:ext cx="11373020" cy="4651274"/>
          </a:xfrm>
          <a:prstGeom prst="roundRect">
            <a:avLst>
              <a:gd name="adj" fmla="val 0"/>
            </a:avLst>
          </a:prstGeom>
          <a:noFill/>
          <a:ln w="63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等线" panose="020F0502020204030204"/>
              <a:ea typeface="等线" panose="02010600030101010101" pitchFamily="2" charset="-122"/>
            </a:endParaRPr>
          </a:p>
        </p:txBody>
      </p:sp>
      <p:sp>
        <p:nvSpPr>
          <p:cNvPr id="33" name="文本框 32">
            <a:extLst>
              <a:ext uri="{FF2B5EF4-FFF2-40B4-BE49-F238E27FC236}">
                <a16:creationId xmlns:a16="http://schemas.microsoft.com/office/drawing/2014/main" id="{6C08F64E-1B69-0208-2E41-2E02E8D36AC8}"/>
              </a:ext>
            </a:extLst>
          </p:cNvPr>
          <p:cNvSpPr txBox="1"/>
          <p:nvPr/>
        </p:nvSpPr>
        <p:spPr>
          <a:xfrm>
            <a:off x="14139940" y="12073449"/>
            <a:ext cx="7270588" cy="1409470"/>
          </a:xfrm>
          <a:prstGeom prst="rect">
            <a:avLst/>
          </a:prstGeom>
          <a:noFill/>
        </p:spPr>
        <p:txBody>
          <a:bodyPr wrap="none" rtlCol="0" anchor="ctr" anchorCtr="0">
            <a:noAutofit/>
          </a:bodyPr>
          <a:lstStyle/>
          <a:p>
            <a:pPr algn="ctr" defTabSz="1828800" hangingPunct="1">
              <a:lnSpc>
                <a:spcPct val="120000"/>
              </a:lnSpc>
              <a:spcBef>
                <a:spcPts val="0"/>
              </a:spcBef>
              <a:defRPr/>
            </a:pPr>
            <a:r>
              <a:rPr lang="zh-CN" altLang="en-US" sz="4000" b="1" kern="1200" dirty="0">
                <a:solidFill>
                  <a:prstClr val="white"/>
                </a:solidFill>
                <a:latin typeface="微软雅黑"/>
                <a:ea typeface="微软雅黑"/>
              </a:rPr>
              <a:t>空间立体成像测量系统</a:t>
            </a:r>
          </a:p>
        </p:txBody>
      </p:sp>
      <p:sp>
        <p:nvSpPr>
          <p:cNvPr id="49" name="矩形 13">
            <a:extLst>
              <a:ext uri="{FF2B5EF4-FFF2-40B4-BE49-F238E27FC236}">
                <a16:creationId xmlns:a16="http://schemas.microsoft.com/office/drawing/2014/main" id="{361FB947-8151-4FA0-B6BE-210948109032}"/>
              </a:ext>
            </a:extLst>
          </p:cNvPr>
          <p:cNvSpPr/>
          <p:nvPr/>
        </p:nvSpPr>
        <p:spPr>
          <a:xfrm>
            <a:off x="20266927" y="2356856"/>
            <a:ext cx="2697658" cy="1135054"/>
          </a:xfrm>
          <a:prstGeom prst="rect">
            <a:avLst/>
          </a:prstGeom>
        </p:spPr>
        <p:txBody>
          <a:bodyPr wrap="square">
            <a:spAutoFit/>
          </a:bodyPr>
          <a:lstStyle/>
          <a:p>
            <a:pPr defTabSz="1828800" hangingPunct="1">
              <a:lnSpc>
                <a:spcPct val="150000"/>
              </a:lnSpc>
              <a:spcBef>
                <a:spcPts val="0"/>
              </a:spcBef>
              <a:defRPr/>
            </a:pPr>
            <a:r>
              <a:rPr lang="en-US" altLang="zh-CN" sz="2400" b="1" kern="100" dirty="0">
                <a:latin typeface="微软雅黑"/>
                <a:ea typeface="微软雅黑"/>
                <a:cs typeface="Times New Roman" panose="02020603050405020304" pitchFamily="18" charset="0"/>
              </a:rPr>
              <a:t>A.R.</a:t>
            </a:r>
            <a:r>
              <a:rPr lang="zh-CN" altLang="zh-CN" sz="2400" b="1" kern="100" dirty="0">
                <a:latin typeface="微软雅黑"/>
                <a:ea typeface="微软雅黑"/>
                <a:cs typeface="Times New Roman" panose="02020603050405020304" pitchFamily="18" charset="0"/>
              </a:rPr>
              <a:t>：</a:t>
            </a:r>
            <a:r>
              <a:rPr lang="en-US" altLang="zh-CN" sz="2400" b="1" kern="100" dirty="0">
                <a:latin typeface="微软雅黑"/>
                <a:ea typeface="微软雅黑"/>
                <a:cs typeface="Times New Roman" panose="02020603050405020304" pitchFamily="18" charset="0"/>
              </a:rPr>
              <a:t>&lt;0.04°</a:t>
            </a:r>
          </a:p>
          <a:p>
            <a:pPr defTabSz="1828800" hangingPunct="1">
              <a:lnSpc>
                <a:spcPct val="150000"/>
              </a:lnSpc>
              <a:spcBef>
                <a:spcPts val="0"/>
              </a:spcBef>
              <a:defRPr/>
            </a:pPr>
            <a:r>
              <a:rPr lang="en-US" altLang="zh-CN" sz="2400" b="1" kern="100" dirty="0">
                <a:latin typeface="微软雅黑"/>
                <a:ea typeface="微软雅黑"/>
                <a:cs typeface="Times New Roman" panose="02020603050405020304" pitchFamily="18" charset="0"/>
              </a:rPr>
              <a:t> for E&gt;30TeV</a:t>
            </a:r>
            <a:endParaRPr lang="zh-CN" altLang="en-US" sz="2400" b="1" kern="1200" dirty="0">
              <a:solidFill>
                <a:prstClr val="black"/>
              </a:solidFill>
              <a:latin typeface="微软雅黑"/>
              <a:ea typeface="微软雅黑"/>
            </a:endParaRPr>
          </a:p>
        </p:txBody>
      </p:sp>
      <p:sp>
        <p:nvSpPr>
          <p:cNvPr id="22" name="Arrow: Right 21">
            <a:extLst>
              <a:ext uri="{FF2B5EF4-FFF2-40B4-BE49-F238E27FC236}">
                <a16:creationId xmlns:a16="http://schemas.microsoft.com/office/drawing/2014/main" id="{76352FC9-B182-4B9E-8111-4C57EFB25AA5}"/>
              </a:ext>
            </a:extLst>
          </p:cNvPr>
          <p:cNvSpPr/>
          <p:nvPr/>
        </p:nvSpPr>
        <p:spPr>
          <a:xfrm>
            <a:off x="16660538" y="3684226"/>
            <a:ext cx="607208" cy="594160"/>
          </a:xfrm>
          <a:prstGeom prst="rightArrow">
            <a:avLst/>
          </a:prstGeom>
          <a:solidFill>
            <a:srgbClr val="0171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等线" panose="020F0502020204030204"/>
              <a:ea typeface="等线" panose="02010600030101010101" pitchFamily="2" charset="-122"/>
            </a:endParaRPr>
          </a:p>
        </p:txBody>
      </p:sp>
      <p:pic>
        <p:nvPicPr>
          <p:cNvPr id="12" name="4">
            <a:hlinkClick r:id="" action="ppaction://media"/>
            <a:extLst>
              <a:ext uri="{FF2B5EF4-FFF2-40B4-BE49-F238E27FC236}">
                <a16:creationId xmlns:a16="http://schemas.microsoft.com/office/drawing/2014/main" id="{BADA5995-AE2D-44AA-A64D-1A8866A6A03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44524" y="6740183"/>
            <a:ext cx="11373020" cy="6397322"/>
          </a:xfrm>
          <a:prstGeom prst="rect">
            <a:avLst/>
          </a:prstGeom>
        </p:spPr>
      </p:pic>
      <p:pic>
        <p:nvPicPr>
          <p:cNvPr id="5" name="Picture 4">
            <a:extLst>
              <a:ext uri="{FF2B5EF4-FFF2-40B4-BE49-F238E27FC236}">
                <a16:creationId xmlns:a16="http://schemas.microsoft.com/office/drawing/2014/main" id="{8C7CE4EA-6EFA-4B8E-BF31-C8A558FEAC3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546419" y="6824279"/>
            <a:ext cx="10660134" cy="6313226"/>
          </a:xfrm>
          <a:prstGeom prst="rect">
            <a:avLst/>
          </a:prstGeom>
        </p:spPr>
      </p:pic>
      <p:pic>
        <p:nvPicPr>
          <p:cNvPr id="27" name="Picture 4" descr="Multimedia Gallery - Super-massive black hole at heart of galaxy ...">
            <a:extLst>
              <a:ext uri="{FF2B5EF4-FFF2-40B4-BE49-F238E27FC236}">
                <a16:creationId xmlns:a16="http://schemas.microsoft.com/office/drawing/2014/main" id="{011BB404-1439-4840-845A-D362ACA6FE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205864" y="6872275"/>
            <a:ext cx="2977760" cy="1871734"/>
          </a:xfrm>
          <a:prstGeom prst="rect">
            <a:avLst/>
          </a:prstGeom>
          <a:noFill/>
          <a:extLst>
            <a:ext uri="{909E8E84-426E-40DD-AFC4-6F175D3DCCD1}">
              <a14:hiddenFill xmlns:a14="http://schemas.microsoft.com/office/drawing/2010/main">
                <a:solidFill>
                  <a:srgbClr val="FFFFFF"/>
                </a:solidFill>
              </a14:hiddenFill>
            </a:ext>
          </a:extLst>
        </p:spPr>
      </p:pic>
      <p:pic>
        <p:nvPicPr>
          <p:cNvPr id="6" name="图片 5">
            <a:extLst>
              <a:ext uri="{FF2B5EF4-FFF2-40B4-BE49-F238E27FC236}">
                <a16:creationId xmlns:a16="http://schemas.microsoft.com/office/drawing/2014/main" id="{E76570B8-9DEB-4B8A-9844-E5E95F69A61A}"/>
              </a:ext>
            </a:extLst>
          </p:cNvPr>
          <p:cNvPicPr>
            <a:picLocks noChangeAspect="1"/>
          </p:cNvPicPr>
          <p:nvPr/>
        </p:nvPicPr>
        <p:blipFill rotWithShape="1">
          <a:blip r:embed="rId9"/>
          <a:srcRect b="51763"/>
          <a:stretch/>
        </p:blipFill>
        <p:spPr>
          <a:xfrm>
            <a:off x="17979048" y="333900"/>
            <a:ext cx="2376172" cy="2022956"/>
          </a:xfrm>
          <a:prstGeom prst="rect">
            <a:avLst/>
          </a:prstGeom>
        </p:spPr>
      </p:pic>
      <p:pic>
        <p:nvPicPr>
          <p:cNvPr id="50" name="图片 49">
            <a:extLst>
              <a:ext uri="{FF2B5EF4-FFF2-40B4-BE49-F238E27FC236}">
                <a16:creationId xmlns:a16="http://schemas.microsoft.com/office/drawing/2014/main" id="{C769B697-206D-40A7-AA50-E6579DAEA340}"/>
              </a:ext>
            </a:extLst>
          </p:cNvPr>
          <p:cNvPicPr>
            <a:picLocks noChangeAspect="1"/>
          </p:cNvPicPr>
          <p:nvPr/>
        </p:nvPicPr>
        <p:blipFill rotWithShape="1">
          <a:blip r:embed="rId9"/>
          <a:srcRect t="45991"/>
          <a:stretch/>
        </p:blipFill>
        <p:spPr>
          <a:xfrm>
            <a:off x="20636376" y="128120"/>
            <a:ext cx="2434540" cy="2320632"/>
          </a:xfrm>
          <a:prstGeom prst="rect">
            <a:avLst/>
          </a:prstGeom>
        </p:spPr>
      </p:pic>
    </p:spTree>
    <p:extLst>
      <p:ext uri="{BB962C8B-B14F-4D97-AF65-F5344CB8AC3E}">
        <p14:creationId xmlns:p14="http://schemas.microsoft.com/office/powerpoint/2010/main" val="167110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8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330" name="文本"/>
          <p:cNvSpPr txBox="1"/>
          <p:nvPr/>
        </p:nvSpPr>
        <p:spPr>
          <a:xfrm>
            <a:off x="9140362" y="12338121"/>
            <a:ext cx="15929172" cy="6463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38" rIns="91438">
            <a:spAutoFit/>
          </a:bodyPr>
          <a:lstStyle/>
          <a:p>
            <a:pPr defTabSz="1828800" hangingPunct="1">
              <a:lnSpc>
                <a:spcPct val="100000"/>
              </a:lnSpc>
              <a:spcBef>
                <a:spcPts val="0"/>
              </a:spcBef>
              <a:defRPr/>
            </a:pPr>
            <a:endParaRPr sz="3600" kern="1200">
              <a:solidFill>
                <a:prstClr val="black"/>
              </a:solidFill>
              <a:latin typeface="Cambria"/>
            </a:endParaRPr>
          </a:p>
        </p:txBody>
      </p:sp>
      <p:sp>
        <p:nvSpPr>
          <p:cNvPr id="331" name="Funded…"/>
          <p:cNvSpPr txBox="1"/>
          <p:nvPr/>
        </p:nvSpPr>
        <p:spPr>
          <a:xfrm>
            <a:off x="6382580" y="8706357"/>
            <a:ext cx="7719636" cy="22467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38" rIns="91438">
            <a:spAutoFit/>
          </a:bodyPr>
          <a:lstStyle/>
          <a:p>
            <a:pPr marL="457200" indent="-457200" defTabSz="1828800" hangingPunct="1">
              <a:lnSpc>
                <a:spcPct val="100000"/>
              </a:lnSpc>
              <a:spcBef>
                <a:spcPts val="0"/>
              </a:spcBef>
              <a:buSzPct val="100000"/>
              <a:buFontTx/>
              <a:buChar char="•"/>
              <a:defRPr sz="2100">
                <a:latin typeface="Gill Sans"/>
                <a:ea typeface="Gill Sans"/>
                <a:cs typeface="Gill Sans"/>
                <a:sym typeface="Gill Sans"/>
              </a:defRPr>
            </a:pPr>
            <a:r>
              <a:rPr kern="1200" dirty="0">
                <a:solidFill>
                  <a:prstClr val="white">
                    <a:lumMod val="95000"/>
                  </a:prstClr>
                </a:solidFill>
                <a:latin typeface="Gill Sans"/>
                <a:sym typeface="Gill Sans"/>
              </a:rPr>
              <a:t>Funded</a:t>
            </a:r>
          </a:p>
          <a:p>
            <a:pPr marL="457200" indent="-457200" defTabSz="1828800" hangingPunct="1">
              <a:lnSpc>
                <a:spcPct val="100000"/>
              </a:lnSpc>
              <a:spcBef>
                <a:spcPts val="0"/>
              </a:spcBef>
              <a:buSzPct val="100000"/>
              <a:buFontTx/>
              <a:buChar char="•"/>
              <a:defRPr sz="2100">
                <a:latin typeface="Gill Sans"/>
                <a:ea typeface="Gill Sans"/>
                <a:cs typeface="Gill Sans"/>
                <a:sym typeface="Gill Sans"/>
              </a:defRPr>
            </a:pPr>
            <a:r>
              <a:rPr kern="1200" dirty="0">
                <a:solidFill>
                  <a:prstClr val="white">
                    <a:lumMod val="95000"/>
                  </a:prstClr>
                </a:solidFill>
                <a:latin typeface="Gill Sans"/>
                <a:sym typeface="Gill Sans"/>
              </a:rPr>
              <a:t>8X4 array at LHAASO site</a:t>
            </a:r>
          </a:p>
          <a:p>
            <a:pPr marL="457200" indent="-457200" defTabSz="1828800" hangingPunct="1">
              <a:lnSpc>
                <a:spcPct val="100000"/>
              </a:lnSpc>
              <a:spcBef>
                <a:spcPts val="0"/>
              </a:spcBef>
              <a:buSzPct val="100000"/>
              <a:buFontTx/>
              <a:buChar char="•"/>
              <a:defRPr sz="2100">
                <a:latin typeface="Gill Sans"/>
                <a:ea typeface="Gill Sans"/>
                <a:cs typeface="Gill Sans"/>
                <a:sym typeface="Gill Sans"/>
              </a:defRPr>
            </a:pPr>
            <a:r>
              <a:rPr kern="1200" dirty="0">
                <a:solidFill>
                  <a:prstClr val="white">
                    <a:lumMod val="95000"/>
                  </a:prstClr>
                </a:solidFill>
                <a:latin typeface="Gill Sans"/>
                <a:sym typeface="Gill Sans"/>
              </a:rPr>
              <a:t>6-m telescopes</a:t>
            </a:r>
          </a:p>
          <a:p>
            <a:pPr marL="457200" indent="-457200" defTabSz="1828800" hangingPunct="1">
              <a:lnSpc>
                <a:spcPct val="100000"/>
              </a:lnSpc>
              <a:spcBef>
                <a:spcPts val="0"/>
              </a:spcBef>
              <a:buSzPct val="100000"/>
              <a:buFontTx/>
              <a:buChar char="•"/>
              <a:defRPr sz="2100">
                <a:latin typeface="Gill Sans"/>
                <a:ea typeface="Gill Sans"/>
                <a:cs typeface="Gill Sans"/>
                <a:sym typeface="Gill Sans"/>
              </a:defRPr>
            </a:pPr>
            <a:r>
              <a:rPr kern="1200" dirty="0">
                <a:solidFill>
                  <a:prstClr val="white">
                    <a:lumMod val="95000"/>
                  </a:prstClr>
                </a:solidFill>
                <a:latin typeface="Gill Sans"/>
                <a:sym typeface="Gill Sans"/>
              </a:rPr>
              <a:t>two proto type telescopes </a:t>
            </a:r>
          </a:p>
          <a:p>
            <a:pPr marL="355600" indent="-355600" defTabSz="1828800" hangingPunct="1">
              <a:lnSpc>
                <a:spcPct val="100000"/>
              </a:lnSpc>
              <a:spcBef>
                <a:spcPts val="0"/>
              </a:spcBef>
              <a:buSzPct val="100000"/>
              <a:buFontTx/>
              <a:buChar char="•"/>
              <a:defRPr sz="2700"/>
            </a:pPr>
            <a:r>
              <a:rPr kern="1200" dirty="0">
                <a:solidFill>
                  <a:prstClr val="white">
                    <a:lumMod val="95000"/>
                  </a:prstClr>
                </a:solidFill>
                <a:latin typeface="Gill Sans"/>
                <a:ea typeface="Gill Sans"/>
                <a:cs typeface="Gill Sans"/>
                <a:sym typeface="Gill Sans"/>
              </a:rPr>
              <a:t>First light soon</a:t>
            </a:r>
            <a:r>
              <a:rPr lang="en-US" altLang="zh-CN" kern="1200" dirty="0">
                <a:solidFill>
                  <a:prstClr val="white">
                    <a:lumMod val="95000"/>
                  </a:prstClr>
                </a:solidFill>
                <a:latin typeface="Gill Sans"/>
                <a:ea typeface="Gill Sans"/>
                <a:cs typeface="Gill Sans"/>
                <a:sym typeface="Gill Sans"/>
              </a:rPr>
              <a:t> in this year</a:t>
            </a:r>
            <a:r>
              <a:rPr sz="5600" kern="1200" dirty="0">
                <a:solidFill>
                  <a:prstClr val="white">
                    <a:lumMod val="95000"/>
                  </a:prstClr>
                </a:solidFill>
                <a:latin typeface="Cambria"/>
              </a:rPr>
              <a:t>! </a:t>
            </a:r>
          </a:p>
        </p:txBody>
      </p:sp>
      <p:pic>
        <p:nvPicPr>
          <p:cNvPr id="333" name="图像" descr="图像"/>
          <p:cNvPicPr>
            <a:picLocks noChangeAspect="1"/>
          </p:cNvPicPr>
          <p:nvPr/>
        </p:nvPicPr>
        <p:blipFill rotWithShape="1">
          <a:blip r:embed="rId4">
            <a:extLst/>
          </a:blip>
          <a:srcRect l="6016" r="13855"/>
          <a:stretch/>
        </p:blipFill>
        <p:spPr>
          <a:xfrm flipH="1">
            <a:off x="19715" y="6050845"/>
            <a:ext cx="6043518" cy="7684298"/>
          </a:xfrm>
          <a:prstGeom prst="rect">
            <a:avLst/>
          </a:prstGeom>
          <a:ln w="12700">
            <a:miter lim="400000"/>
          </a:ln>
        </p:spPr>
      </p:pic>
      <p:sp>
        <p:nvSpPr>
          <p:cNvPr id="329" name="IACTs in LHAASO site (LACT)"/>
          <p:cNvSpPr txBox="1">
            <a:spLocks noGrp="1"/>
          </p:cNvSpPr>
          <p:nvPr>
            <p:ph type="title"/>
          </p:nvPr>
        </p:nvSpPr>
        <p:spPr>
          <a:xfrm>
            <a:off x="5709417" y="451419"/>
            <a:ext cx="15013258" cy="1755530"/>
          </a:xfrm>
          <a:prstGeom prst="rect">
            <a:avLst/>
          </a:prstGeom>
        </p:spPr>
        <p:txBody>
          <a:bodyPr>
            <a:normAutofit/>
          </a:bodyPr>
          <a:lstStyle>
            <a:lvl1pPr defTabSz="658368">
              <a:defRPr sz="3168">
                <a:latin typeface="Gill Sans"/>
                <a:ea typeface="Gill Sans"/>
                <a:cs typeface="Gill Sans"/>
                <a:sym typeface="Gill Sans"/>
              </a:defRPr>
            </a:lvl1pPr>
          </a:lstStyle>
          <a:p>
            <a:r>
              <a:rPr lang="en-US" altLang="zh-CN" sz="8000" b="1" dirty="0">
                <a:solidFill>
                  <a:srgbClr val="FFFF00"/>
                </a:solidFill>
              </a:rPr>
              <a:t>LACT : an </a:t>
            </a:r>
            <a:r>
              <a:rPr sz="8000" b="1" dirty="0">
                <a:solidFill>
                  <a:srgbClr val="FFFF00"/>
                </a:solidFill>
              </a:rPr>
              <a:t>IACT</a:t>
            </a:r>
            <a:r>
              <a:rPr lang="en-US" altLang="zh-CN" sz="8000" b="1" dirty="0">
                <a:solidFill>
                  <a:srgbClr val="FFFF00"/>
                </a:solidFill>
              </a:rPr>
              <a:t> array i</a:t>
            </a:r>
            <a:r>
              <a:rPr sz="8000" b="1" dirty="0">
                <a:solidFill>
                  <a:srgbClr val="FFFF00"/>
                </a:solidFill>
              </a:rPr>
              <a:t>n LHAASO</a:t>
            </a:r>
          </a:p>
        </p:txBody>
      </p:sp>
      <p:pic>
        <p:nvPicPr>
          <p:cNvPr id="332" name="已粘贴的影片.png" descr="已粘贴的影片.png"/>
          <p:cNvPicPr>
            <a:picLocks/>
          </p:cNvPicPr>
          <p:nvPr/>
        </p:nvPicPr>
        <p:blipFill rotWithShape="1">
          <a:blip r:embed="rId5">
            <a:extLst/>
          </a:blip>
          <a:srcRect t="14820"/>
          <a:stretch/>
        </p:blipFill>
        <p:spPr>
          <a:xfrm>
            <a:off x="6063237" y="1637988"/>
            <a:ext cx="12168686" cy="6309200"/>
          </a:xfrm>
          <a:prstGeom prst="rect">
            <a:avLst/>
          </a:prstGeom>
          <a:ln w="12700">
            <a:miter lim="400000"/>
          </a:ln>
        </p:spPr>
      </p:pic>
      <p:pic>
        <p:nvPicPr>
          <p:cNvPr id="2" name="c609f72615b4f2bccac1b231038eb11f">
            <a:hlinkClick r:id="" action="ppaction://media"/>
            <a:extLst>
              <a:ext uri="{FF2B5EF4-FFF2-40B4-BE49-F238E27FC236}">
                <a16:creationId xmlns:a16="http://schemas.microsoft.com/office/drawing/2014/main" id="{D2B9B0DE-F1AF-4032-A1CF-02EE4346649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4150015" y="7957328"/>
            <a:ext cx="10082294" cy="5713300"/>
          </a:xfrm>
          <a:prstGeom prst="rect">
            <a:avLst/>
          </a:prstGeom>
        </p:spPr>
      </p:pic>
      <p:pic>
        <p:nvPicPr>
          <p:cNvPr id="4" name="图片 3">
            <a:extLst>
              <a:ext uri="{FF2B5EF4-FFF2-40B4-BE49-F238E27FC236}">
                <a16:creationId xmlns:a16="http://schemas.microsoft.com/office/drawing/2014/main" id="{E5F23896-AA38-4009-8D30-76CF020F4671}"/>
              </a:ext>
            </a:extLst>
          </p:cNvPr>
          <p:cNvPicPr>
            <a:picLocks noChangeAspect="1"/>
          </p:cNvPicPr>
          <p:nvPr/>
        </p:nvPicPr>
        <p:blipFill>
          <a:blip r:embed="rId7"/>
          <a:stretch>
            <a:fillRect/>
          </a:stretch>
        </p:blipFill>
        <p:spPr>
          <a:xfrm>
            <a:off x="18130683" y="2057850"/>
            <a:ext cx="6140954" cy="568418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E34AD6A-858A-466C-8F92-FC16C4382E9E}"/>
              </a:ext>
            </a:extLst>
          </p:cNvPr>
          <p:cNvSpPr>
            <a:spLocks noGrp="1"/>
          </p:cNvSpPr>
          <p:nvPr>
            <p:ph type="title"/>
          </p:nvPr>
        </p:nvSpPr>
        <p:spPr/>
        <p:txBody>
          <a:bodyPr/>
          <a:lstStyle/>
          <a:p>
            <a:r>
              <a:rPr lang="en-US" altLang="zh-CN" dirty="0"/>
              <a:t>4 Telescope Array Performance </a:t>
            </a:r>
            <a:endParaRPr lang="zh-CN" altLang="en-US" dirty="0"/>
          </a:p>
        </p:txBody>
      </p:sp>
      <p:sp>
        <p:nvSpPr>
          <p:cNvPr id="3" name="内容占位符 2">
            <a:extLst>
              <a:ext uri="{FF2B5EF4-FFF2-40B4-BE49-F238E27FC236}">
                <a16:creationId xmlns:a16="http://schemas.microsoft.com/office/drawing/2014/main" id="{B136880B-9772-40F9-9EC9-CB86F06F7A42}"/>
              </a:ext>
            </a:extLst>
          </p:cNvPr>
          <p:cNvSpPr>
            <a:spLocks noGrp="1"/>
          </p:cNvSpPr>
          <p:nvPr>
            <p:ph idx="1"/>
          </p:nvPr>
        </p:nvSpPr>
        <p:spPr>
          <a:xfrm>
            <a:off x="1676400" y="3297293"/>
            <a:ext cx="21031200" cy="2340810"/>
          </a:xfrm>
        </p:spPr>
        <p:txBody>
          <a:bodyPr/>
          <a:lstStyle/>
          <a:p>
            <a:r>
              <a:rPr lang="en-US" altLang="zh-CN" dirty="0"/>
              <a:t>Effective area for small elevation targets</a:t>
            </a:r>
          </a:p>
          <a:p>
            <a:r>
              <a:rPr lang="en-US" altLang="zh-CN" dirty="0"/>
              <a:t>Angular resolution </a:t>
            </a:r>
            <a:endParaRPr lang="zh-CN" altLang="en-US" dirty="0"/>
          </a:p>
        </p:txBody>
      </p:sp>
      <p:pic>
        <p:nvPicPr>
          <p:cNvPr id="4" name="图片 3">
            <a:extLst>
              <a:ext uri="{FF2B5EF4-FFF2-40B4-BE49-F238E27FC236}">
                <a16:creationId xmlns:a16="http://schemas.microsoft.com/office/drawing/2014/main" id="{E550266B-D745-4503-94A1-9FE986306695}"/>
              </a:ext>
            </a:extLst>
          </p:cNvPr>
          <p:cNvPicPr>
            <a:picLocks noChangeAspect="1"/>
          </p:cNvPicPr>
          <p:nvPr/>
        </p:nvPicPr>
        <p:blipFill>
          <a:blip r:embed="rId2"/>
          <a:stretch>
            <a:fillRect/>
          </a:stretch>
        </p:blipFill>
        <p:spPr>
          <a:xfrm>
            <a:off x="1283109" y="5717430"/>
            <a:ext cx="10908890" cy="7787736"/>
          </a:xfrm>
          <a:prstGeom prst="rect">
            <a:avLst/>
          </a:prstGeom>
        </p:spPr>
      </p:pic>
      <p:pic>
        <p:nvPicPr>
          <p:cNvPr id="5" name="图片 4">
            <a:extLst>
              <a:ext uri="{FF2B5EF4-FFF2-40B4-BE49-F238E27FC236}">
                <a16:creationId xmlns:a16="http://schemas.microsoft.com/office/drawing/2014/main" id="{DC6527DE-D089-4466-B19F-21ED49C16BB2}"/>
              </a:ext>
            </a:extLst>
          </p:cNvPr>
          <p:cNvPicPr>
            <a:picLocks noChangeAspect="1"/>
          </p:cNvPicPr>
          <p:nvPr/>
        </p:nvPicPr>
        <p:blipFill>
          <a:blip r:embed="rId3"/>
          <a:stretch>
            <a:fillRect/>
          </a:stretch>
        </p:blipFill>
        <p:spPr>
          <a:xfrm>
            <a:off x="12172336" y="5638102"/>
            <a:ext cx="11802032" cy="7787736"/>
          </a:xfrm>
          <a:prstGeom prst="rect">
            <a:avLst/>
          </a:prstGeom>
        </p:spPr>
      </p:pic>
      <p:cxnSp>
        <p:nvCxnSpPr>
          <p:cNvPr id="7" name="直接连接符 6">
            <a:extLst>
              <a:ext uri="{FF2B5EF4-FFF2-40B4-BE49-F238E27FC236}">
                <a16:creationId xmlns:a16="http://schemas.microsoft.com/office/drawing/2014/main" id="{2B99CF4E-2559-4939-BE2B-B0C76D33CA28}"/>
              </a:ext>
            </a:extLst>
          </p:cNvPr>
          <p:cNvCxnSpPr>
            <a:cxnSpLocks/>
          </p:cNvCxnSpPr>
          <p:nvPr/>
        </p:nvCxnSpPr>
        <p:spPr>
          <a:xfrm>
            <a:off x="13686505" y="11366090"/>
            <a:ext cx="1008789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直接连接符 8">
            <a:extLst>
              <a:ext uri="{FF2B5EF4-FFF2-40B4-BE49-F238E27FC236}">
                <a16:creationId xmlns:a16="http://schemas.microsoft.com/office/drawing/2014/main" id="{2BAE5CCC-A0E4-4E83-AC5A-B6A32A781822}"/>
              </a:ext>
            </a:extLst>
          </p:cNvPr>
          <p:cNvCxnSpPr>
            <a:cxnSpLocks/>
          </p:cNvCxnSpPr>
          <p:nvPr/>
        </p:nvCxnSpPr>
        <p:spPr>
          <a:xfrm>
            <a:off x="2349876" y="6617098"/>
            <a:ext cx="9625812"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文本框 10">
            <a:extLst>
              <a:ext uri="{FF2B5EF4-FFF2-40B4-BE49-F238E27FC236}">
                <a16:creationId xmlns:a16="http://schemas.microsoft.com/office/drawing/2014/main" id="{2E9C3A08-8E39-4AE1-9B35-5619067A17F3}"/>
              </a:ext>
            </a:extLst>
          </p:cNvPr>
          <p:cNvSpPr txBox="1"/>
          <p:nvPr/>
        </p:nvSpPr>
        <p:spPr>
          <a:xfrm>
            <a:off x="3146321" y="5978019"/>
            <a:ext cx="3578942" cy="646331"/>
          </a:xfrm>
          <a:prstGeom prst="rect">
            <a:avLst/>
          </a:prstGeom>
          <a:noFill/>
        </p:spPr>
        <p:txBody>
          <a:bodyPr wrap="square" rtlCol="0">
            <a:spAutoFit/>
          </a:bodyPr>
          <a:lstStyle/>
          <a:p>
            <a:pPr defTabSz="1828800" hangingPunct="1">
              <a:lnSpc>
                <a:spcPct val="100000"/>
              </a:lnSpc>
              <a:spcBef>
                <a:spcPts val="0"/>
              </a:spcBef>
            </a:pPr>
            <a:r>
              <a:rPr lang="en-US" altLang="zh-CN" sz="3600" kern="1200" dirty="0" err="1">
                <a:solidFill>
                  <a:prstClr val="black"/>
                </a:solidFill>
                <a:latin typeface="Calibri" panose="020F0502020204030204"/>
                <a:ea typeface="宋体" panose="02010600030101010101" pitchFamily="2" charset="-122"/>
              </a:rPr>
              <a:t>R</a:t>
            </a:r>
            <a:r>
              <a:rPr lang="en-US" altLang="zh-CN" sz="3600" kern="1200" baseline="-25000" dirty="0" err="1">
                <a:solidFill>
                  <a:prstClr val="black"/>
                </a:solidFill>
                <a:latin typeface="Calibri" panose="020F0502020204030204"/>
                <a:ea typeface="宋体" panose="02010600030101010101" pitchFamily="2" charset="-122"/>
              </a:rPr>
              <a:t>p</a:t>
            </a:r>
            <a:r>
              <a:rPr lang="en-US" altLang="zh-CN" sz="3600" kern="1200" dirty="0">
                <a:solidFill>
                  <a:prstClr val="black"/>
                </a:solidFill>
                <a:latin typeface="Calibri" panose="020F0502020204030204"/>
                <a:ea typeface="宋体" panose="02010600030101010101" pitchFamily="2" charset="-122"/>
              </a:rPr>
              <a:t>~ 630 m </a:t>
            </a:r>
            <a:endParaRPr lang="zh-CN" altLang="en-US" sz="3600" kern="1200" dirty="0">
              <a:solidFill>
                <a:prstClr val="black"/>
              </a:solidFill>
              <a:latin typeface="Calibri" panose="020F0502020204030204"/>
              <a:ea typeface="宋体" panose="02010600030101010101" pitchFamily="2" charset="-122"/>
            </a:endParaRPr>
          </a:p>
        </p:txBody>
      </p:sp>
    </p:spTree>
    <p:extLst>
      <p:ext uri="{BB962C8B-B14F-4D97-AF65-F5344CB8AC3E}">
        <p14:creationId xmlns:p14="http://schemas.microsoft.com/office/powerpoint/2010/main" val="47788348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BB945A2-2737-4854-8E8C-7C8D4CE3D7E7}"/>
              </a:ext>
            </a:extLst>
          </p:cNvPr>
          <p:cNvSpPr>
            <a:spLocks noGrp="1"/>
          </p:cNvSpPr>
          <p:nvPr>
            <p:ph type="title"/>
          </p:nvPr>
        </p:nvSpPr>
        <p:spPr/>
        <p:txBody>
          <a:bodyPr/>
          <a:lstStyle/>
          <a:p>
            <a:r>
              <a:rPr lang="en-US" altLang="zh-CN" dirty="0"/>
              <a:t>Jet Termination vs central accelerator</a:t>
            </a:r>
            <a:endParaRPr lang="zh-CN" altLang="en-US" dirty="0"/>
          </a:p>
        </p:txBody>
      </p:sp>
      <p:sp>
        <p:nvSpPr>
          <p:cNvPr id="3" name="内容占位符 2">
            <a:extLst>
              <a:ext uri="{FF2B5EF4-FFF2-40B4-BE49-F238E27FC236}">
                <a16:creationId xmlns:a16="http://schemas.microsoft.com/office/drawing/2014/main" id="{48B11A81-9E9B-49B1-8A01-6221E6BBFC40}"/>
              </a:ext>
            </a:extLst>
          </p:cNvPr>
          <p:cNvSpPr>
            <a:spLocks noGrp="1"/>
          </p:cNvSpPr>
          <p:nvPr>
            <p:ph idx="1"/>
          </p:nvPr>
        </p:nvSpPr>
        <p:spPr>
          <a:xfrm>
            <a:off x="474595" y="3651250"/>
            <a:ext cx="23418554" cy="8702676"/>
          </a:xfrm>
        </p:spPr>
        <p:txBody>
          <a:bodyPr/>
          <a:lstStyle/>
          <a:p>
            <a:r>
              <a:rPr lang="en-US" altLang="zh-CN" dirty="0"/>
              <a:t>LHAASO           vs.         LACT (either two point sources or complex morphology) </a:t>
            </a:r>
            <a:endParaRPr lang="zh-CN" altLang="en-US" dirty="0"/>
          </a:p>
        </p:txBody>
      </p:sp>
      <p:sp>
        <p:nvSpPr>
          <p:cNvPr id="9" name="椭圆 8">
            <a:extLst>
              <a:ext uri="{FF2B5EF4-FFF2-40B4-BE49-F238E27FC236}">
                <a16:creationId xmlns:a16="http://schemas.microsoft.com/office/drawing/2014/main" id="{0243974B-505A-4472-8496-A0605B53A320}"/>
              </a:ext>
            </a:extLst>
          </p:cNvPr>
          <p:cNvSpPr/>
          <p:nvPr/>
        </p:nvSpPr>
        <p:spPr>
          <a:xfrm>
            <a:off x="11696542" y="9713510"/>
            <a:ext cx="576000" cy="57600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panose="020F0502020204030204"/>
              <a:ea typeface="宋体" panose="02010600030101010101" pitchFamily="2" charset="-122"/>
            </a:endParaRPr>
          </a:p>
        </p:txBody>
      </p:sp>
      <p:pic>
        <p:nvPicPr>
          <p:cNvPr id="6" name="图片 5">
            <a:extLst>
              <a:ext uri="{FF2B5EF4-FFF2-40B4-BE49-F238E27FC236}">
                <a16:creationId xmlns:a16="http://schemas.microsoft.com/office/drawing/2014/main" id="{A27906DE-A3F6-45C6-B1C4-C860AF027CF3}"/>
              </a:ext>
            </a:extLst>
          </p:cNvPr>
          <p:cNvPicPr>
            <a:picLocks noChangeAspect="1"/>
          </p:cNvPicPr>
          <p:nvPr/>
        </p:nvPicPr>
        <p:blipFill>
          <a:blip r:embed="rId2"/>
          <a:stretch>
            <a:fillRect/>
          </a:stretch>
        </p:blipFill>
        <p:spPr>
          <a:xfrm>
            <a:off x="6199274" y="4889587"/>
            <a:ext cx="7682080" cy="6236478"/>
          </a:xfrm>
          <a:prstGeom prst="rect">
            <a:avLst/>
          </a:prstGeom>
        </p:spPr>
      </p:pic>
      <p:pic>
        <p:nvPicPr>
          <p:cNvPr id="4" name="图片 3">
            <a:extLst>
              <a:ext uri="{FF2B5EF4-FFF2-40B4-BE49-F238E27FC236}">
                <a16:creationId xmlns:a16="http://schemas.microsoft.com/office/drawing/2014/main" id="{D69A2FA3-3053-4346-871E-FCF34B1FF636}"/>
              </a:ext>
            </a:extLst>
          </p:cNvPr>
          <p:cNvPicPr>
            <a:picLocks noChangeAspect="1"/>
          </p:cNvPicPr>
          <p:nvPr/>
        </p:nvPicPr>
        <p:blipFill rotWithShape="1">
          <a:blip r:embed="rId3"/>
          <a:srcRect r="49642" b="49987"/>
          <a:stretch/>
        </p:blipFill>
        <p:spPr>
          <a:xfrm>
            <a:off x="490852" y="5308482"/>
            <a:ext cx="6572212" cy="6861748"/>
          </a:xfrm>
          <a:prstGeom prst="rect">
            <a:avLst/>
          </a:prstGeom>
        </p:spPr>
      </p:pic>
      <p:sp>
        <p:nvSpPr>
          <p:cNvPr id="7" name="椭圆 6">
            <a:extLst>
              <a:ext uri="{FF2B5EF4-FFF2-40B4-BE49-F238E27FC236}">
                <a16:creationId xmlns:a16="http://schemas.microsoft.com/office/drawing/2014/main" id="{3AF8ED7C-90CD-4ECE-8E18-4A4932C05B09}"/>
              </a:ext>
            </a:extLst>
          </p:cNvPr>
          <p:cNvSpPr>
            <a:spLocks noChangeAspect="1"/>
          </p:cNvSpPr>
          <p:nvPr/>
        </p:nvSpPr>
        <p:spPr>
          <a:xfrm>
            <a:off x="9441798" y="9294966"/>
            <a:ext cx="158400" cy="158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panose="020F0502020204030204"/>
              <a:ea typeface="宋体" panose="02010600030101010101" pitchFamily="2" charset="-122"/>
            </a:endParaRPr>
          </a:p>
        </p:txBody>
      </p:sp>
      <p:sp>
        <p:nvSpPr>
          <p:cNvPr id="10" name="文本框 9">
            <a:extLst>
              <a:ext uri="{FF2B5EF4-FFF2-40B4-BE49-F238E27FC236}">
                <a16:creationId xmlns:a16="http://schemas.microsoft.com/office/drawing/2014/main" id="{D48F94F3-2F8E-4F1F-9914-7C8064C80C75}"/>
              </a:ext>
            </a:extLst>
          </p:cNvPr>
          <p:cNvSpPr txBox="1"/>
          <p:nvPr/>
        </p:nvSpPr>
        <p:spPr>
          <a:xfrm>
            <a:off x="8663877" y="9374167"/>
            <a:ext cx="1882695" cy="646331"/>
          </a:xfrm>
          <a:prstGeom prst="rect">
            <a:avLst/>
          </a:prstGeom>
          <a:noFill/>
        </p:spPr>
        <p:txBody>
          <a:bodyPr wrap="none" rtlCol="0">
            <a:spAutoFit/>
          </a:bodyPr>
          <a:lstStyle/>
          <a:p>
            <a:pPr defTabSz="1828800" hangingPunct="1">
              <a:lnSpc>
                <a:spcPct val="100000"/>
              </a:lnSpc>
              <a:spcBef>
                <a:spcPts val="0"/>
              </a:spcBef>
            </a:pPr>
            <a:r>
              <a:rPr lang="en-US" altLang="zh-CN" sz="3600" kern="1200" dirty="0">
                <a:solidFill>
                  <a:srgbClr val="5B9BD5"/>
                </a:solidFill>
                <a:latin typeface="Calibri" panose="020F0502020204030204"/>
                <a:ea typeface="宋体" panose="02010600030101010101" pitchFamily="2" charset="-122"/>
              </a:rPr>
              <a:t>LACT PSF</a:t>
            </a:r>
          </a:p>
        </p:txBody>
      </p:sp>
      <p:sp>
        <p:nvSpPr>
          <p:cNvPr id="11" name="文本框 10">
            <a:extLst>
              <a:ext uri="{FF2B5EF4-FFF2-40B4-BE49-F238E27FC236}">
                <a16:creationId xmlns:a16="http://schemas.microsoft.com/office/drawing/2014/main" id="{078C22DC-B2F3-4C1F-91B5-66040988B107}"/>
              </a:ext>
            </a:extLst>
          </p:cNvPr>
          <p:cNvSpPr txBox="1"/>
          <p:nvPr/>
        </p:nvSpPr>
        <p:spPr>
          <a:xfrm>
            <a:off x="4258322" y="10431217"/>
            <a:ext cx="2484976" cy="646331"/>
          </a:xfrm>
          <a:prstGeom prst="rect">
            <a:avLst/>
          </a:prstGeom>
          <a:noFill/>
        </p:spPr>
        <p:txBody>
          <a:bodyPr wrap="none" rtlCol="0">
            <a:spAutoFit/>
          </a:bodyPr>
          <a:lstStyle/>
          <a:p>
            <a:pPr defTabSz="1828800" hangingPunct="1">
              <a:lnSpc>
                <a:spcPct val="100000"/>
              </a:lnSpc>
              <a:spcBef>
                <a:spcPts val="0"/>
              </a:spcBef>
            </a:pPr>
            <a:r>
              <a:rPr lang="en-US" altLang="zh-CN" sz="3600" kern="1200" dirty="0">
                <a:solidFill>
                  <a:srgbClr val="ECEC00"/>
                </a:solidFill>
                <a:latin typeface="Calibri" panose="020F0502020204030204"/>
                <a:ea typeface="宋体" panose="02010600030101010101" pitchFamily="2" charset="-122"/>
              </a:rPr>
              <a:t>LHAASO PSF</a:t>
            </a:r>
          </a:p>
        </p:txBody>
      </p:sp>
      <p:sp>
        <p:nvSpPr>
          <p:cNvPr id="19" name="椭圆 18">
            <a:extLst>
              <a:ext uri="{FF2B5EF4-FFF2-40B4-BE49-F238E27FC236}">
                <a16:creationId xmlns:a16="http://schemas.microsoft.com/office/drawing/2014/main" id="{5ACF9089-A274-4998-BC28-B3E102591363}"/>
              </a:ext>
            </a:extLst>
          </p:cNvPr>
          <p:cNvSpPr>
            <a:spLocks noChangeAspect="1"/>
          </p:cNvSpPr>
          <p:nvPr/>
        </p:nvSpPr>
        <p:spPr>
          <a:xfrm>
            <a:off x="10175810" y="7542238"/>
            <a:ext cx="158400" cy="158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panose="020F0502020204030204"/>
              <a:ea typeface="宋体" panose="02010600030101010101" pitchFamily="2" charset="-122"/>
            </a:endParaRPr>
          </a:p>
        </p:txBody>
      </p:sp>
      <p:sp>
        <p:nvSpPr>
          <p:cNvPr id="20" name="椭圆 19">
            <a:extLst>
              <a:ext uri="{FF2B5EF4-FFF2-40B4-BE49-F238E27FC236}">
                <a16:creationId xmlns:a16="http://schemas.microsoft.com/office/drawing/2014/main" id="{4047ECB9-94AC-423D-A3A2-15B9664EA653}"/>
              </a:ext>
            </a:extLst>
          </p:cNvPr>
          <p:cNvSpPr>
            <a:spLocks noChangeAspect="1"/>
          </p:cNvSpPr>
          <p:nvPr/>
        </p:nvSpPr>
        <p:spPr>
          <a:xfrm>
            <a:off x="10162082" y="8465804"/>
            <a:ext cx="158400" cy="158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pPr>
            <a:endParaRPr lang="zh-CN" altLang="en-US" sz="3600" kern="1200">
              <a:solidFill>
                <a:prstClr val="white"/>
              </a:solidFill>
              <a:latin typeface="Calibri" panose="020F0502020204030204"/>
              <a:ea typeface="宋体" panose="02010600030101010101" pitchFamily="2" charset="-122"/>
            </a:endParaRPr>
          </a:p>
        </p:txBody>
      </p:sp>
      <p:pic>
        <p:nvPicPr>
          <p:cNvPr id="16" name="图片 15">
            <a:extLst>
              <a:ext uri="{FF2B5EF4-FFF2-40B4-BE49-F238E27FC236}">
                <a16:creationId xmlns:a16="http://schemas.microsoft.com/office/drawing/2014/main" id="{562D3BC5-4B30-4883-A78B-D8182B5E5549}"/>
              </a:ext>
            </a:extLst>
          </p:cNvPr>
          <p:cNvPicPr>
            <a:picLocks noChangeAspect="1"/>
          </p:cNvPicPr>
          <p:nvPr/>
        </p:nvPicPr>
        <p:blipFill>
          <a:blip r:embed="rId4"/>
          <a:stretch>
            <a:fillRect/>
          </a:stretch>
        </p:blipFill>
        <p:spPr>
          <a:xfrm>
            <a:off x="13881355" y="5514089"/>
            <a:ext cx="10207186" cy="6861746"/>
          </a:xfrm>
          <a:prstGeom prst="rect">
            <a:avLst/>
          </a:prstGeom>
        </p:spPr>
      </p:pic>
    </p:spTree>
    <p:extLst>
      <p:ext uri="{BB962C8B-B14F-4D97-AF65-F5344CB8AC3E}">
        <p14:creationId xmlns:p14="http://schemas.microsoft.com/office/powerpoint/2010/main" val="295324769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grpSp>
        <p:nvGrpSpPr>
          <p:cNvPr id="3" name="组合 2"/>
          <p:cNvGrpSpPr/>
          <p:nvPr/>
        </p:nvGrpSpPr>
        <p:grpSpPr>
          <a:xfrm>
            <a:off x="4532247" y="1"/>
            <a:ext cx="19840037" cy="13666386"/>
            <a:chOff x="15871" y="1715264"/>
            <a:chExt cx="6724528" cy="5045962"/>
          </a:xfrm>
        </p:grpSpPr>
        <p:pic>
          <p:nvPicPr>
            <p:cNvPr id="5" name="图片 4"/>
            <p:cNvPicPr>
              <a:picLocks noChangeAspect="1"/>
            </p:cNvPicPr>
            <p:nvPr/>
          </p:nvPicPr>
          <p:blipFill>
            <a:blip r:embed="rId2"/>
            <a:stretch>
              <a:fillRect/>
            </a:stretch>
          </p:blipFill>
          <p:spPr>
            <a:xfrm>
              <a:off x="15871" y="1715264"/>
              <a:ext cx="6724528" cy="5045962"/>
            </a:xfrm>
            <a:prstGeom prst="rect">
              <a:avLst/>
            </a:prstGeom>
          </p:spPr>
        </p:pic>
        <p:sp>
          <p:nvSpPr>
            <p:cNvPr id="8" name="文本框 7"/>
            <p:cNvSpPr txBox="1"/>
            <p:nvPr/>
          </p:nvSpPr>
          <p:spPr>
            <a:xfrm>
              <a:off x="5570054" y="2390689"/>
              <a:ext cx="650460" cy="113639"/>
            </a:xfrm>
            <a:prstGeom prst="rect">
              <a:avLst/>
            </a:prstGeom>
            <a:noFill/>
          </p:spPr>
          <p:txBody>
            <a:bodyPr wrap="none" rtlCol="0">
              <a:spAutoFit/>
            </a:bodyPr>
            <a:lstStyle/>
            <a:p>
              <a:pPr defTabSz="1828800" hangingPunct="1">
                <a:lnSpc>
                  <a:spcPct val="100000"/>
                </a:lnSpc>
                <a:spcBef>
                  <a:spcPts val="0"/>
                </a:spcBef>
                <a:defRPr/>
              </a:pPr>
              <a:r>
                <a:rPr lang="en-US" altLang="zh-CN" sz="1400" b="1" kern="1200" dirty="0">
                  <a:solidFill>
                    <a:srgbClr val="A5A5A5"/>
                  </a:solidFill>
                  <a:latin typeface="等线" panose="020F0502020204030204"/>
                  <a:ea typeface="等线" panose="02010600030101010101" pitchFamily="2" charset="-122"/>
                </a:rPr>
                <a:t>LHAASO J0534+2202</a:t>
              </a:r>
              <a:endParaRPr lang="zh-CN" altLang="en-US" sz="1000" b="1" kern="1200" dirty="0">
                <a:solidFill>
                  <a:srgbClr val="A5A5A5"/>
                </a:solidFill>
                <a:latin typeface="等线" panose="020F0502020204030204"/>
                <a:ea typeface="等线" panose="02010600030101010101" pitchFamily="2" charset="-122"/>
              </a:endParaRPr>
            </a:p>
          </p:txBody>
        </p:sp>
      </p:grpSp>
      <p:pic>
        <p:nvPicPr>
          <p:cNvPr id="2" name="图片 1">
            <a:extLst>
              <a:ext uri="{FF2B5EF4-FFF2-40B4-BE49-F238E27FC236}">
                <a16:creationId xmlns:a16="http://schemas.microsoft.com/office/drawing/2014/main" id="{FFD9A27F-3081-46A7-906A-825CA1175BF7}"/>
              </a:ext>
            </a:extLst>
          </p:cNvPr>
          <p:cNvPicPr>
            <a:picLocks noChangeAspect="1"/>
          </p:cNvPicPr>
          <p:nvPr/>
        </p:nvPicPr>
        <p:blipFill>
          <a:blip r:embed="rId3"/>
          <a:stretch>
            <a:fillRect/>
          </a:stretch>
        </p:blipFill>
        <p:spPr>
          <a:xfrm>
            <a:off x="-172632" y="3435403"/>
            <a:ext cx="6921428" cy="10437978"/>
          </a:xfrm>
          <a:prstGeom prst="rect">
            <a:avLst/>
          </a:prstGeom>
        </p:spPr>
      </p:pic>
      <p:sp>
        <p:nvSpPr>
          <p:cNvPr id="7" name="矩形 6"/>
          <p:cNvSpPr/>
          <p:nvPr/>
        </p:nvSpPr>
        <p:spPr>
          <a:xfrm>
            <a:off x="355" y="1898638"/>
            <a:ext cx="24383294" cy="144012"/>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598" kern="1200">
              <a:solidFill>
                <a:prstClr val="white"/>
              </a:solidFill>
              <a:latin typeface="等线" panose="020F0502020204030204"/>
              <a:ea typeface="等线" panose="02010600030101010101" pitchFamily="2" charset="-122"/>
            </a:endParaRPr>
          </a:p>
        </p:txBody>
      </p:sp>
      <p:sp>
        <p:nvSpPr>
          <p:cNvPr id="14" name="标题 1">
            <a:extLst>
              <a:ext uri="{FF2B5EF4-FFF2-40B4-BE49-F238E27FC236}">
                <a16:creationId xmlns:a16="http://schemas.microsoft.com/office/drawing/2014/main" id="{06C82CB8-8C95-457C-9092-734CA00D9B2A}"/>
              </a:ext>
            </a:extLst>
          </p:cNvPr>
          <p:cNvSpPr txBox="1">
            <a:spLocks/>
          </p:cNvSpPr>
          <p:nvPr/>
        </p:nvSpPr>
        <p:spPr>
          <a:xfrm>
            <a:off x="18439772" y="4430771"/>
            <a:ext cx="5774384" cy="736682"/>
          </a:xfrm>
          <a:prstGeom prst="rect">
            <a:avLst/>
          </a:prstGeom>
          <a:solidFill>
            <a:srgbClr val="2F2830"/>
          </a:solidFill>
        </p:spPr>
        <p:txBody>
          <a:bodyPr vert="horz" lIns="182832" tIns="91416" rIns="182832" bIns="91416" rtlCol="0" anchor="ctr">
            <a:normAutofit/>
          </a:bodyPr>
          <a:lstStyle>
            <a:lvl1pPr algn="l" defTabSz="914583" rtl="0" eaLnBrk="1" latinLnBrk="0" hangingPunct="1">
              <a:lnSpc>
                <a:spcPct val="90000"/>
              </a:lnSpc>
              <a:spcBef>
                <a:spcPct val="0"/>
              </a:spcBef>
              <a:buNone/>
              <a:defRPr sz="4401" kern="1200">
                <a:solidFill>
                  <a:schemeClr val="tx1"/>
                </a:solidFill>
                <a:latin typeface="+mj-lt"/>
                <a:ea typeface="+mj-ea"/>
                <a:cs typeface="+mj-cs"/>
              </a:defRPr>
            </a:lvl1pPr>
          </a:lstStyle>
          <a:p>
            <a:pPr defTabSz="1829166">
              <a:defRPr/>
            </a:pPr>
            <a:r>
              <a:rPr lang="en-US" altLang="zh-CN" sz="3200" b="1" dirty="0">
                <a:solidFill>
                  <a:srgbClr val="FFFF00"/>
                </a:solidFill>
                <a:latin typeface="等线" panose="02010600030101010101" pitchFamily="2" charset="-122"/>
                <a:ea typeface="等线" panose="02010600030101010101" pitchFamily="2" charset="-122"/>
              </a:rPr>
              <a:t>Crab, </a:t>
            </a:r>
            <a:r>
              <a:rPr lang="en-US" altLang="zh-CN" sz="3600" b="1" i="1" dirty="0">
                <a:solidFill>
                  <a:srgbClr val="FFFF00"/>
                </a:solidFill>
                <a:latin typeface="等线 Light" panose="020F0302020204030204"/>
                <a:ea typeface="等线 Light" panose="02010600030101010101" pitchFamily="2" charset="-122"/>
              </a:rPr>
              <a:t>Science</a:t>
            </a:r>
            <a:r>
              <a:rPr lang="en-US" altLang="zh-CN" sz="3200" dirty="0">
                <a:solidFill>
                  <a:srgbClr val="FFFF00"/>
                </a:solidFill>
                <a:latin typeface="等线 Light" panose="020F0302020204030204"/>
                <a:ea typeface="等线 Light" panose="02010600030101010101" pitchFamily="2" charset="-122"/>
              </a:rPr>
              <a:t>, 373, 425 (2021)</a:t>
            </a:r>
            <a:endParaRPr lang="zh-CN" altLang="en-US" sz="3200" b="1" dirty="0">
              <a:solidFill>
                <a:srgbClr val="FFFF00"/>
              </a:solidFill>
              <a:latin typeface="等线" panose="02010600030101010101" pitchFamily="2" charset="-122"/>
              <a:ea typeface="等线" panose="02010600030101010101" pitchFamily="2" charset="-122"/>
            </a:endParaRPr>
          </a:p>
        </p:txBody>
      </p:sp>
      <p:sp>
        <p:nvSpPr>
          <p:cNvPr id="16" name="标题 1">
            <a:extLst>
              <a:ext uri="{FF2B5EF4-FFF2-40B4-BE49-F238E27FC236}">
                <a16:creationId xmlns:a16="http://schemas.microsoft.com/office/drawing/2014/main" id="{90B99C99-BD28-43EC-A84B-11B3F70D877E}"/>
              </a:ext>
            </a:extLst>
          </p:cNvPr>
          <p:cNvSpPr txBox="1">
            <a:spLocks/>
          </p:cNvSpPr>
          <p:nvPr/>
        </p:nvSpPr>
        <p:spPr>
          <a:xfrm>
            <a:off x="10208917" y="10112703"/>
            <a:ext cx="6957614" cy="714574"/>
          </a:xfrm>
          <a:prstGeom prst="rect">
            <a:avLst/>
          </a:prstGeom>
          <a:solidFill>
            <a:srgbClr val="2F2830"/>
          </a:solidFill>
        </p:spPr>
        <p:txBody>
          <a:bodyPr vert="horz" lIns="182832" tIns="91416" rIns="182832" bIns="91416" rtlCol="0" anchor="ctr">
            <a:normAutofit/>
          </a:bodyPr>
          <a:lstStyle>
            <a:lvl1pPr algn="l" defTabSz="914583" rtl="0" eaLnBrk="1" latinLnBrk="0" hangingPunct="1">
              <a:lnSpc>
                <a:spcPct val="90000"/>
              </a:lnSpc>
              <a:spcBef>
                <a:spcPct val="0"/>
              </a:spcBef>
              <a:buNone/>
              <a:defRPr sz="4401" kern="1200">
                <a:solidFill>
                  <a:schemeClr val="tx1"/>
                </a:solidFill>
                <a:latin typeface="+mj-lt"/>
                <a:ea typeface="+mj-ea"/>
                <a:cs typeface="+mj-cs"/>
              </a:defRPr>
            </a:lvl1pPr>
          </a:lstStyle>
          <a:p>
            <a:pPr defTabSz="1829166">
              <a:defRPr/>
            </a:pPr>
            <a:r>
              <a:rPr lang="en-US" altLang="zh-CN" sz="2800" b="1" dirty="0" err="1">
                <a:solidFill>
                  <a:srgbClr val="FFFF00"/>
                </a:solidFill>
                <a:latin typeface="等线" panose="02010600030101010101" pitchFamily="2" charset="-122"/>
                <a:ea typeface="等线" panose="02010600030101010101" pitchFamily="2" charset="-122"/>
              </a:rPr>
              <a:t>PeVatrons</a:t>
            </a:r>
            <a:r>
              <a:rPr lang="en-US" altLang="zh-CN" sz="2800" b="1" dirty="0">
                <a:solidFill>
                  <a:srgbClr val="FFFF00"/>
                </a:solidFill>
                <a:latin typeface="等线" panose="02010600030101010101" pitchFamily="2" charset="-122"/>
                <a:ea typeface="等线" panose="02010600030101010101" pitchFamily="2" charset="-122"/>
              </a:rPr>
              <a:t>, </a:t>
            </a:r>
            <a:r>
              <a:rPr lang="en-US" altLang="zh-CN" sz="3200" b="1" i="1" dirty="0">
                <a:solidFill>
                  <a:srgbClr val="FFFF00"/>
                </a:solidFill>
                <a:latin typeface="等线 Light" panose="020F0302020204030204"/>
                <a:ea typeface="等线 Light" panose="02010600030101010101" pitchFamily="2" charset="-122"/>
              </a:rPr>
              <a:t>Nature 594:33-36 (2021)</a:t>
            </a:r>
            <a:endParaRPr lang="zh-CN" altLang="en-US" sz="2800" b="1" dirty="0">
              <a:solidFill>
                <a:srgbClr val="FFFF00"/>
              </a:solidFill>
              <a:latin typeface="等线" panose="02010600030101010101" pitchFamily="2" charset="-122"/>
              <a:ea typeface="等线" panose="02010600030101010101" pitchFamily="2" charset="-122"/>
            </a:endParaRPr>
          </a:p>
        </p:txBody>
      </p:sp>
      <p:sp>
        <p:nvSpPr>
          <p:cNvPr id="22" name="矩形 21">
            <a:extLst>
              <a:ext uri="{FF2B5EF4-FFF2-40B4-BE49-F238E27FC236}">
                <a16:creationId xmlns:a16="http://schemas.microsoft.com/office/drawing/2014/main" id="{690C2337-D95E-4D59-9916-5D201A9BD31D}"/>
              </a:ext>
            </a:extLst>
          </p:cNvPr>
          <p:cNvSpPr/>
          <p:nvPr/>
        </p:nvSpPr>
        <p:spPr>
          <a:xfrm>
            <a:off x="725637" y="338928"/>
            <a:ext cx="14328834" cy="2800126"/>
          </a:xfrm>
          <a:prstGeom prst="rect">
            <a:avLst/>
          </a:prstGeom>
        </p:spPr>
        <p:txBody>
          <a:bodyPr wrap="square">
            <a:spAutoFit/>
          </a:bodyPr>
          <a:lstStyle/>
          <a:p>
            <a:pPr defTabSz="1828800" hangingPunct="1">
              <a:lnSpc>
                <a:spcPct val="100000"/>
              </a:lnSpc>
              <a:spcBef>
                <a:spcPts val="0"/>
              </a:spcBef>
              <a:defRPr/>
            </a:pPr>
            <a:r>
              <a:rPr lang="en-US" altLang="zh-CN" sz="8798" b="1" dirty="0">
                <a:solidFill>
                  <a:srgbClr val="FFFF00"/>
                </a:solidFill>
                <a:latin typeface="黑体" panose="02010609060101010101" pitchFamily="49" charset="-122"/>
                <a:ea typeface="黑体" panose="02010609060101010101" pitchFamily="49" charset="-122"/>
              </a:rPr>
              <a:t>Guaranteed </a:t>
            </a:r>
            <a:r>
              <a:rPr lang="zh-CN" altLang="en-US" sz="8798" b="1" dirty="0">
                <a:solidFill>
                  <a:srgbClr val="FFFF00"/>
                </a:solidFill>
                <a:latin typeface="Cambria" panose="02040503050406030204" pitchFamily="18" charset="0"/>
                <a:ea typeface="黑体" panose="02010609060101010101" pitchFamily="49" charset="-122"/>
              </a:rPr>
              <a:t>𝜈</a:t>
            </a:r>
            <a:r>
              <a:rPr lang="en-US" altLang="zh-CN" sz="8798" b="1" dirty="0">
                <a:solidFill>
                  <a:srgbClr val="FFFF00"/>
                </a:solidFill>
                <a:latin typeface="黑体" panose="02010609060101010101" pitchFamily="49" charset="-122"/>
                <a:ea typeface="黑体" panose="02010609060101010101" pitchFamily="49" charset="-122"/>
              </a:rPr>
              <a:t>-sources in our galaxy</a:t>
            </a:r>
            <a:endParaRPr lang="zh-CN" altLang="en-US" sz="8798" b="1" dirty="0">
              <a:solidFill>
                <a:srgbClr val="FFFF00"/>
              </a:solidFill>
              <a:latin typeface="黑体" panose="02010609060101010101" pitchFamily="49" charset="-122"/>
              <a:ea typeface="黑体" panose="02010609060101010101" pitchFamily="49" charset="-122"/>
            </a:endParaRPr>
          </a:p>
        </p:txBody>
      </p:sp>
      <p:sp>
        <p:nvSpPr>
          <p:cNvPr id="17" name="标题 1">
            <a:extLst>
              <a:ext uri="{FF2B5EF4-FFF2-40B4-BE49-F238E27FC236}">
                <a16:creationId xmlns:a16="http://schemas.microsoft.com/office/drawing/2014/main" id="{50459DC2-3B22-4E92-BE71-92E106EB58C4}"/>
              </a:ext>
            </a:extLst>
          </p:cNvPr>
          <p:cNvSpPr txBox="1">
            <a:spLocks/>
          </p:cNvSpPr>
          <p:nvPr/>
        </p:nvSpPr>
        <p:spPr>
          <a:xfrm>
            <a:off x="17004054" y="7060227"/>
            <a:ext cx="1652656" cy="714574"/>
          </a:xfrm>
          <a:prstGeom prst="rect">
            <a:avLst/>
          </a:prstGeom>
          <a:solidFill>
            <a:srgbClr val="2F2830"/>
          </a:solidFill>
        </p:spPr>
        <p:txBody>
          <a:bodyPr vert="horz" lIns="182832" tIns="91416" rIns="182832" bIns="91416" rtlCol="0" anchor="ctr">
            <a:normAutofit/>
          </a:bodyPr>
          <a:lstStyle>
            <a:lvl1pPr algn="l" defTabSz="914583" rtl="0" eaLnBrk="1" latinLnBrk="0" hangingPunct="1">
              <a:lnSpc>
                <a:spcPct val="90000"/>
              </a:lnSpc>
              <a:spcBef>
                <a:spcPct val="0"/>
              </a:spcBef>
              <a:buNone/>
              <a:defRPr sz="4401" kern="1200">
                <a:solidFill>
                  <a:schemeClr val="tx1"/>
                </a:solidFill>
                <a:latin typeface="+mj-lt"/>
                <a:ea typeface="+mj-ea"/>
                <a:cs typeface="+mj-cs"/>
              </a:defRPr>
            </a:lvl1pPr>
          </a:lstStyle>
          <a:p>
            <a:pPr defTabSz="1829166">
              <a:defRPr/>
            </a:pPr>
            <a:r>
              <a:rPr lang="en-US" altLang="zh-CN" sz="2800" b="1" dirty="0">
                <a:solidFill>
                  <a:srgbClr val="FFFF00"/>
                </a:solidFill>
                <a:latin typeface="等线" panose="02010600030101010101" pitchFamily="2" charset="-122"/>
                <a:ea typeface="等线" panose="02010600030101010101" pitchFamily="2" charset="-122"/>
              </a:rPr>
              <a:t>2.5 </a:t>
            </a:r>
            <a:r>
              <a:rPr lang="en-US" altLang="zh-CN" sz="2800" b="1" dirty="0" err="1">
                <a:solidFill>
                  <a:srgbClr val="FFFF00"/>
                </a:solidFill>
                <a:latin typeface="等线" panose="02010600030101010101" pitchFamily="2" charset="-122"/>
                <a:ea typeface="等线" panose="02010600030101010101" pitchFamily="2" charset="-122"/>
              </a:rPr>
              <a:t>PeV</a:t>
            </a:r>
            <a:r>
              <a:rPr lang="en-US" altLang="zh-CN" sz="2800" b="1" dirty="0">
                <a:solidFill>
                  <a:srgbClr val="FFFF00"/>
                </a:solidFill>
                <a:latin typeface="等线" panose="02010600030101010101" pitchFamily="2" charset="-122"/>
                <a:ea typeface="等线" panose="02010600030101010101" pitchFamily="2" charset="-122"/>
              </a:rPr>
              <a:t> </a:t>
            </a:r>
            <a:endParaRPr lang="zh-CN" altLang="en-US" sz="2800" b="1" dirty="0">
              <a:solidFill>
                <a:srgbClr val="FFFF00"/>
              </a:solidFill>
              <a:latin typeface="等线" panose="02010600030101010101" pitchFamily="2" charset="-122"/>
              <a:ea typeface="等线" panose="02010600030101010101" pitchFamily="2" charset="-122"/>
            </a:endParaRPr>
          </a:p>
        </p:txBody>
      </p:sp>
      <p:pic>
        <p:nvPicPr>
          <p:cNvPr id="23" name="图片 22">
            <a:extLst>
              <a:ext uri="{FF2B5EF4-FFF2-40B4-BE49-F238E27FC236}">
                <a16:creationId xmlns:a16="http://schemas.microsoft.com/office/drawing/2014/main" id="{59A3E68B-27B4-4CDA-ADA9-59CEB258485D}"/>
              </a:ext>
            </a:extLst>
          </p:cNvPr>
          <p:cNvPicPr>
            <a:picLocks noChangeAspect="1"/>
          </p:cNvPicPr>
          <p:nvPr/>
        </p:nvPicPr>
        <p:blipFill rotWithShape="1">
          <a:blip r:embed="rId4">
            <a:extLst>
              <a:ext uri="{28A0092B-C50C-407E-A947-70E740481C1C}">
                <a14:useLocalDpi xmlns:a14="http://schemas.microsoft.com/office/drawing/2010/main" val="0"/>
              </a:ext>
            </a:extLst>
          </a:blip>
          <a:srcRect l="6018" t="47158" r="59443" b="46322"/>
          <a:stretch/>
        </p:blipFill>
        <p:spPr>
          <a:xfrm rot="19500397">
            <a:off x="5582112" y="3982366"/>
            <a:ext cx="14450912" cy="1130496"/>
          </a:xfrm>
          <a:prstGeom prst="rect">
            <a:avLst/>
          </a:prstGeom>
        </p:spPr>
      </p:pic>
      <p:sp>
        <p:nvSpPr>
          <p:cNvPr id="15" name="标题 1">
            <a:extLst>
              <a:ext uri="{FF2B5EF4-FFF2-40B4-BE49-F238E27FC236}">
                <a16:creationId xmlns:a16="http://schemas.microsoft.com/office/drawing/2014/main" id="{D9241D49-A1A1-4356-A538-BB96860C5B48}"/>
              </a:ext>
            </a:extLst>
          </p:cNvPr>
          <p:cNvSpPr txBox="1">
            <a:spLocks/>
          </p:cNvSpPr>
          <p:nvPr/>
        </p:nvSpPr>
        <p:spPr>
          <a:xfrm>
            <a:off x="9091085" y="2776290"/>
            <a:ext cx="3357678" cy="1476052"/>
          </a:xfrm>
          <a:prstGeom prst="rect">
            <a:avLst/>
          </a:prstGeom>
          <a:solidFill>
            <a:srgbClr val="2F2830"/>
          </a:solidFill>
        </p:spPr>
        <p:txBody>
          <a:bodyPr vert="horz" lIns="182832" tIns="91416" rIns="182832" bIns="91416" rtlCol="0" anchor="ctr">
            <a:normAutofit fontScale="25000" lnSpcReduction="20000"/>
          </a:bodyPr>
          <a:lstStyle>
            <a:lvl1pPr algn="l" defTabSz="914583" rtl="0" eaLnBrk="1" latinLnBrk="0" hangingPunct="1">
              <a:lnSpc>
                <a:spcPct val="90000"/>
              </a:lnSpc>
              <a:spcBef>
                <a:spcPct val="0"/>
              </a:spcBef>
              <a:buNone/>
              <a:defRPr sz="4401" kern="1200">
                <a:solidFill>
                  <a:schemeClr val="tx1"/>
                </a:solidFill>
                <a:latin typeface="+mj-lt"/>
                <a:ea typeface="+mj-ea"/>
                <a:cs typeface="+mj-cs"/>
              </a:defRPr>
            </a:lvl1pPr>
          </a:lstStyle>
          <a:p>
            <a:pPr defTabSz="1829166">
              <a:lnSpc>
                <a:spcPct val="120000"/>
              </a:lnSpc>
              <a:defRPr/>
            </a:pPr>
            <a:r>
              <a:rPr lang="en-US" altLang="zh-CN" sz="11996" b="1" dirty="0">
                <a:solidFill>
                  <a:srgbClr val="FFFF00"/>
                </a:solidFill>
                <a:latin typeface="等线" panose="02010600030101010101" pitchFamily="2" charset="-122"/>
                <a:ea typeface="等线" panose="02010600030101010101" pitchFamily="2" charset="-122"/>
              </a:rPr>
              <a:t>Cygnus Bubble, </a:t>
            </a:r>
            <a:r>
              <a:rPr lang="en-US" altLang="zh-CN" sz="11996" b="1" i="1" dirty="0">
                <a:solidFill>
                  <a:srgbClr val="FFFF00"/>
                </a:solidFill>
                <a:latin typeface="等线" panose="02010600030101010101" pitchFamily="2" charset="-122"/>
                <a:ea typeface="等线" panose="02010600030101010101" pitchFamily="2" charset="-122"/>
              </a:rPr>
              <a:t>Science Bulletin</a:t>
            </a:r>
            <a:r>
              <a:rPr lang="en-US" altLang="zh-CN" sz="11996" b="1" dirty="0">
                <a:solidFill>
                  <a:srgbClr val="FFFF00"/>
                </a:solidFill>
                <a:latin typeface="等线" panose="02010600030101010101" pitchFamily="2" charset="-122"/>
                <a:ea typeface="等线" panose="02010600030101010101" pitchFamily="2" charset="-122"/>
              </a:rPr>
              <a:t>,</a:t>
            </a:r>
          </a:p>
          <a:p>
            <a:pPr defTabSz="1829166">
              <a:lnSpc>
                <a:spcPct val="120000"/>
              </a:lnSpc>
              <a:defRPr/>
            </a:pPr>
            <a:r>
              <a:rPr lang="en-US" altLang="zh-CN" sz="11996" b="1" dirty="0">
                <a:solidFill>
                  <a:srgbClr val="FFFF00"/>
                </a:solidFill>
                <a:latin typeface="等线" panose="02010600030101010101" pitchFamily="2" charset="-122"/>
                <a:ea typeface="等线" panose="02010600030101010101" pitchFamily="2" charset="-122"/>
              </a:rPr>
              <a:t>arXiv:2310.10100  </a:t>
            </a:r>
            <a:endParaRPr lang="zh-CN" altLang="en-US" sz="11996" b="1" dirty="0">
              <a:solidFill>
                <a:srgbClr val="FFFF00"/>
              </a:solidFill>
              <a:latin typeface="等线" panose="02010600030101010101" pitchFamily="2" charset="-122"/>
              <a:ea typeface="等线" panose="02010600030101010101" pitchFamily="2" charset="-122"/>
            </a:endParaRPr>
          </a:p>
        </p:txBody>
      </p:sp>
      <p:sp>
        <p:nvSpPr>
          <p:cNvPr id="6" name="矩形 5">
            <a:extLst>
              <a:ext uri="{FF2B5EF4-FFF2-40B4-BE49-F238E27FC236}">
                <a16:creationId xmlns:a16="http://schemas.microsoft.com/office/drawing/2014/main" id="{EA8F1DB2-2C44-4F45-9B98-5BCEE35725C4}"/>
              </a:ext>
            </a:extLst>
          </p:cNvPr>
          <p:cNvSpPr/>
          <p:nvPr/>
        </p:nvSpPr>
        <p:spPr>
          <a:xfrm>
            <a:off x="725637" y="10595195"/>
            <a:ext cx="5824142" cy="914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等线" panose="020F0502020204030204"/>
              <a:ea typeface="等线" panose="02010600030101010101" pitchFamily="2" charset="-122"/>
            </a:endParaRPr>
          </a:p>
        </p:txBody>
      </p:sp>
      <p:sp>
        <p:nvSpPr>
          <p:cNvPr id="18" name="矩形 17">
            <a:extLst>
              <a:ext uri="{FF2B5EF4-FFF2-40B4-BE49-F238E27FC236}">
                <a16:creationId xmlns:a16="http://schemas.microsoft.com/office/drawing/2014/main" id="{507CC8F0-0628-4D13-A3F0-0085E709D3A4}"/>
              </a:ext>
            </a:extLst>
          </p:cNvPr>
          <p:cNvSpPr/>
          <p:nvPr/>
        </p:nvSpPr>
        <p:spPr>
          <a:xfrm>
            <a:off x="760409" y="9206203"/>
            <a:ext cx="5824142" cy="914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等线" panose="020F0502020204030204"/>
              <a:ea typeface="等线" panose="02010600030101010101" pitchFamily="2" charset="-122"/>
            </a:endParaRPr>
          </a:p>
        </p:txBody>
      </p:sp>
      <p:grpSp>
        <p:nvGrpSpPr>
          <p:cNvPr id="26" name="组合 25">
            <a:extLst>
              <a:ext uri="{FF2B5EF4-FFF2-40B4-BE49-F238E27FC236}">
                <a16:creationId xmlns:a16="http://schemas.microsoft.com/office/drawing/2014/main" id="{3CE068EF-F542-4328-9112-553ACC1B0F20}"/>
              </a:ext>
            </a:extLst>
          </p:cNvPr>
          <p:cNvGrpSpPr/>
          <p:nvPr/>
        </p:nvGrpSpPr>
        <p:grpSpPr>
          <a:xfrm>
            <a:off x="725637" y="7176056"/>
            <a:ext cx="5824142" cy="5301120"/>
            <a:chOff x="685070" y="2764629"/>
            <a:chExt cx="2912071" cy="2575314"/>
          </a:xfrm>
        </p:grpSpPr>
        <p:cxnSp>
          <p:nvCxnSpPr>
            <p:cNvPr id="29" name="直接连接符 28">
              <a:extLst>
                <a:ext uri="{FF2B5EF4-FFF2-40B4-BE49-F238E27FC236}">
                  <a16:creationId xmlns:a16="http://schemas.microsoft.com/office/drawing/2014/main" id="{182F388B-F869-4060-8FD5-94C81908AB8D}"/>
                </a:ext>
              </a:extLst>
            </p:cNvPr>
            <p:cNvCxnSpPr>
              <a:cxnSpLocks/>
              <a:stCxn id="28" idx="1"/>
            </p:cNvCxnSpPr>
            <p:nvPr/>
          </p:nvCxnSpPr>
          <p:spPr>
            <a:xfrm flipH="1" flipV="1">
              <a:off x="685070" y="2764629"/>
              <a:ext cx="1949479" cy="1355771"/>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
          <p:nvSpPr>
            <p:cNvPr id="28" name="矩形 27">
              <a:extLst>
                <a:ext uri="{FF2B5EF4-FFF2-40B4-BE49-F238E27FC236}">
                  <a16:creationId xmlns:a16="http://schemas.microsoft.com/office/drawing/2014/main" id="{732B3B5E-1D3E-419B-AD62-CFE40D6532C2}"/>
                </a:ext>
              </a:extLst>
            </p:cNvPr>
            <p:cNvSpPr/>
            <p:nvPr/>
          </p:nvSpPr>
          <p:spPr>
            <a:xfrm>
              <a:off x="2634549" y="2900855"/>
              <a:ext cx="962592" cy="24390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828800" hangingPunct="1">
                <a:lnSpc>
                  <a:spcPct val="100000"/>
                </a:lnSpc>
                <a:spcBef>
                  <a:spcPts val="0"/>
                </a:spcBef>
                <a:defRPr/>
              </a:pPr>
              <a:endParaRPr lang="zh-CN" altLang="en-US" sz="3600" kern="1200">
                <a:solidFill>
                  <a:prstClr val="white"/>
                </a:solidFill>
                <a:latin typeface="等线" panose="020F0502020204030204"/>
                <a:ea typeface="等线" panose="02010600030101010101" pitchFamily="2" charset="-122"/>
              </a:endParaRPr>
            </a:p>
          </p:txBody>
        </p:sp>
      </p:grpSp>
    </p:spTree>
    <p:extLst>
      <p:ext uri="{BB962C8B-B14F-4D97-AF65-F5344CB8AC3E}">
        <p14:creationId xmlns:p14="http://schemas.microsoft.com/office/powerpoint/2010/main" val="375396986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3F781E30-3A4A-46D4-9FC7-F232EF906FA1}"/>
              </a:ext>
            </a:extLst>
          </p:cNvPr>
          <p:cNvPicPr>
            <a:picLocks noChangeAspect="1"/>
          </p:cNvPicPr>
          <p:nvPr/>
        </p:nvPicPr>
        <p:blipFill>
          <a:blip r:embed="rId3"/>
          <a:stretch>
            <a:fillRect/>
          </a:stretch>
        </p:blipFill>
        <p:spPr>
          <a:xfrm>
            <a:off x="0" y="0"/>
            <a:ext cx="22043136" cy="13716000"/>
          </a:xfrm>
          <a:prstGeom prst="rect">
            <a:avLst/>
          </a:prstGeom>
        </p:spPr>
      </p:pic>
      <p:pic>
        <p:nvPicPr>
          <p:cNvPr id="11" name="图片 10">
            <a:extLst>
              <a:ext uri="{FF2B5EF4-FFF2-40B4-BE49-F238E27FC236}">
                <a16:creationId xmlns:a16="http://schemas.microsoft.com/office/drawing/2014/main" id="{A2330C33-B511-4890-99AC-ED4035DB4601}"/>
              </a:ext>
            </a:extLst>
          </p:cNvPr>
          <p:cNvPicPr>
            <a:picLocks noChangeAspect="1"/>
          </p:cNvPicPr>
          <p:nvPr/>
        </p:nvPicPr>
        <p:blipFill rotWithShape="1">
          <a:blip r:embed="rId3"/>
          <a:srcRect r="54961"/>
          <a:stretch/>
        </p:blipFill>
        <p:spPr>
          <a:xfrm>
            <a:off x="14455988" y="0"/>
            <a:ext cx="9928012" cy="13716000"/>
          </a:xfrm>
          <a:prstGeom prst="rect">
            <a:avLst/>
          </a:prstGeom>
        </p:spPr>
      </p:pic>
      <p:sp>
        <p:nvSpPr>
          <p:cNvPr id="3" name="矩形 2">
            <a:extLst>
              <a:ext uri="{FF2B5EF4-FFF2-40B4-BE49-F238E27FC236}">
                <a16:creationId xmlns:a16="http://schemas.microsoft.com/office/drawing/2014/main" id="{9E58F00A-D680-41E0-A55D-389B4421F021}"/>
              </a:ext>
            </a:extLst>
          </p:cNvPr>
          <p:cNvSpPr/>
          <p:nvPr/>
        </p:nvSpPr>
        <p:spPr>
          <a:xfrm>
            <a:off x="3117630" y="5951353"/>
            <a:ext cx="300082" cy="646331"/>
          </a:xfrm>
          <a:prstGeom prst="rect">
            <a:avLst/>
          </a:prstGeom>
        </p:spPr>
        <p:txBody>
          <a:bodyPr wrap="none">
            <a:spAutoFit/>
          </a:bodyPr>
          <a:lstStyle/>
          <a:p>
            <a:pPr defTabSz="1828800" hangingPunct="1">
              <a:lnSpc>
                <a:spcPct val="100000"/>
              </a:lnSpc>
              <a:spcBef>
                <a:spcPts val="0"/>
              </a:spcBef>
              <a:defRPr/>
            </a:pPr>
            <a:r>
              <a:rPr lang="zh-CN" altLang="en-US" sz="3600" kern="1200" dirty="0">
                <a:solidFill>
                  <a:prstClr val="black"/>
                </a:solidFill>
                <a:latin typeface="Times New Roman" panose="02020603050405020304" pitchFamily="18" charset="0"/>
                <a:ea typeface="Microsoft YaHei" panose="020B0503020204020204" pitchFamily="34" charset="-122"/>
                <a:sym typeface="Times New Roman" panose="02020603050405020304" pitchFamily="18" charset="0"/>
              </a:rPr>
              <a:t> </a:t>
            </a:r>
          </a:p>
        </p:txBody>
      </p:sp>
      <p:sp>
        <p:nvSpPr>
          <p:cNvPr id="8" name="标题 1">
            <a:extLst>
              <a:ext uri="{FF2B5EF4-FFF2-40B4-BE49-F238E27FC236}">
                <a16:creationId xmlns:a16="http://schemas.microsoft.com/office/drawing/2014/main" id="{8582F1B2-CFA6-4B63-A363-6C01CEC0865C}"/>
              </a:ext>
            </a:extLst>
          </p:cNvPr>
          <p:cNvSpPr txBox="1">
            <a:spLocks/>
          </p:cNvSpPr>
          <p:nvPr/>
        </p:nvSpPr>
        <p:spPr>
          <a:xfrm>
            <a:off x="203245" y="-1305695"/>
            <a:ext cx="23977510" cy="5619842"/>
          </a:xfrm>
          <a:prstGeom prst="rect">
            <a:avLst/>
          </a:prstGeom>
        </p:spPr>
        <p:txBody>
          <a:bodyPr vert="horz" lIns="182880" tIns="91440" rIns="182880" bIns="9144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1828800">
              <a:defRPr/>
            </a:pPr>
            <a:r>
              <a:rPr lang="en-US" altLang="zh-CN" sz="9600" b="1" dirty="0">
                <a:solidFill>
                  <a:srgbClr val="FFFF00"/>
                </a:solidFill>
                <a:latin typeface="Times New Roman" panose="02020603050405020304" pitchFamily="18" charset="0"/>
                <a:ea typeface="Microsoft YaHei" panose="020B0503020204020204" pitchFamily="34" charset="-122"/>
                <a:sym typeface="Times New Roman" panose="02020603050405020304" pitchFamily="18" charset="0"/>
              </a:rPr>
              <a:t>High-energy Underwater Neutrino Telescope</a:t>
            </a:r>
            <a:endParaRPr lang="zh-CN" altLang="en-US" sz="9600" b="1" dirty="0">
              <a:solidFill>
                <a:srgbClr val="FFFF00"/>
              </a:solidFill>
              <a:latin typeface="Times New Roman" panose="02020603050405020304" pitchFamily="18" charset="0"/>
              <a:ea typeface="Microsoft YaHei" panose="020B0503020204020204" pitchFamily="34" charset="-122"/>
              <a:sym typeface="Times New Roman" panose="02020603050405020304" pitchFamily="18" charset="0"/>
            </a:endParaRPr>
          </a:p>
        </p:txBody>
      </p:sp>
      <p:sp>
        <p:nvSpPr>
          <p:cNvPr id="9" name="文本框 5">
            <a:extLst>
              <a:ext uri="{FF2B5EF4-FFF2-40B4-BE49-F238E27FC236}">
                <a16:creationId xmlns:a16="http://schemas.microsoft.com/office/drawing/2014/main" id="{9AB330C5-73F2-4AFE-84B9-3BA022190C32}"/>
              </a:ext>
            </a:extLst>
          </p:cNvPr>
          <p:cNvSpPr txBox="1"/>
          <p:nvPr/>
        </p:nvSpPr>
        <p:spPr>
          <a:xfrm>
            <a:off x="165132" y="1996700"/>
            <a:ext cx="10241696" cy="1938992"/>
          </a:xfrm>
          <a:prstGeom prst="rect">
            <a:avLst/>
          </a:prstGeom>
          <a:noFill/>
        </p:spPr>
        <p:txBody>
          <a:bodyPr wrap="square" rtlCol="0">
            <a:spAutoFit/>
          </a:bodyPr>
          <a:lstStyle/>
          <a:p>
            <a:pPr algn="dist" defTabSz="1828800" hangingPunct="1">
              <a:lnSpc>
                <a:spcPct val="100000"/>
              </a:lnSpc>
              <a:spcBef>
                <a:spcPts val="0"/>
              </a:spcBef>
              <a:defRPr/>
            </a:pPr>
            <a:r>
              <a:rPr lang="en-US" altLang="zh-CN" sz="12000" b="1" kern="1200" dirty="0">
                <a:solidFill>
                  <a:srgbClr val="FFFF00"/>
                </a:solidFill>
                <a:latin typeface="Times New Roman" panose="02020603050405020304" pitchFamily="18" charset="0"/>
                <a:ea typeface="Microsoft YaHei" panose="020B0503020204020204" pitchFamily="34" charset="-122"/>
                <a:sym typeface="Times New Roman" panose="02020603050405020304" pitchFamily="18" charset="0"/>
              </a:rPr>
              <a:t>HUNT</a:t>
            </a:r>
            <a:endParaRPr lang="zh-CN" altLang="en-US" sz="12000" kern="1200" dirty="0">
              <a:solidFill>
                <a:prstClr val="black"/>
              </a:solidFill>
              <a:latin typeface="Times New Roman" panose="02020603050405020304" pitchFamily="18" charset="0"/>
              <a:ea typeface="Microsoft YaHei" panose="020B0503020204020204" pitchFamily="34" charset="-122"/>
              <a:sym typeface="Times New Roman" panose="02020603050405020304" pitchFamily="18" charset="0"/>
            </a:endParaRPr>
          </a:p>
        </p:txBody>
      </p:sp>
      <p:pic>
        <p:nvPicPr>
          <p:cNvPr id="12" name="图片 11">
            <a:extLst>
              <a:ext uri="{FF2B5EF4-FFF2-40B4-BE49-F238E27FC236}">
                <a16:creationId xmlns:a16="http://schemas.microsoft.com/office/drawing/2014/main" id="{D0EBE610-4994-40BA-AA52-CC4B6FE4DD94}"/>
              </a:ext>
            </a:extLst>
          </p:cNvPr>
          <p:cNvPicPr>
            <a:picLocks noChangeAspect="1"/>
          </p:cNvPicPr>
          <p:nvPr/>
        </p:nvPicPr>
        <p:blipFill>
          <a:blip r:embed="rId4"/>
          <a:stretch>
            <a:fillRect/>
          </a:stretch>
        </p:blipFill>
        <p:spPr>
          <a:xfrm>
            <a:off x="39662" y="6333129"/>
            <a:ext cx="4561928" cy="3451458"/>
          </a:xfrm>
          <a:prstGeom prst="rect">
            <a:avLst/>
          </a:prstGeom>
        </p:spPr>
      </p:pic>
      <p:cxnSp>
        <p:nvCxnSpPr>
          <p:cNvPr id="4" name="直接箭头连接符 3">
            <a:extLst>
              <a:ext uri="{FF2B5EF4-FFF2-40B4-BE49-F238E27FC236}">
                <a16:creationId xmlns:a16="http://schemas.microsoft.com/office/drawing/2014/main" id="{5A99F084-AAE6-48D8-AFAD-FB594B17237C}"/>
              </a:ext>
            </a:extLst>
          </p:cNvPr>
          <p:cNvCxnSpPr>
            <a:cxnSpLocks/>
          </p:cNvCxnSpPr>
          <p:nvPr/>
        </p:nvCxnSpPr>
        <p:spPr>
          <a:xfrm flipV="1">
            <a:off x="5955670" y="12322835"/>
            <a:ext cx="14284548" cy="768710"/>
          </a:xfrm>
          <a:prstGeom prst="straightConnector1">
            <a:avLst/>
          </a:prstGeom>
          <a:ln w="38100">
            <a:solidFill>
              <a:schemeClr val="accent2">
                <a:lumMod val="60000"/>
                <a:lumOff val="40000"/>
              </a:schemeClr>
            </a:solidFill>
            <a:headEnd type="stealth"/>
            <a:tailEnd type="triangle"/>
          </a:ln>
        </p:spPr>
        <p:style>
          <a:lnRef idx="1">
            <a:schemeClr val="accent1"/>
          </a:lnRef>
          <a:fillRef idx="0">
            <a:schemeClr val="accent1"/>
          </a:fillRef>
          <a:effectRef idx="0">
            <a:schemeClr val="accent1"/>
          </a:effectRef>
          <a:fontRef idx="minor">
            <a:schemeClr val="tx1"/>
          </a:fontRef>
        </p:style>
      </p:cxnSp>
      <p:cxnSp>
        <p:nvCxnSpPr>
          <p:cNvPr id="13" name="直接箭头连接符 12">
            <a:extLst>
              <a:ext uri="{FF2B5EF4-FFF2-40B4-BE49-F238E27FC236}">
                <a16:creationId xmlns:a16="http://schemas.microsoft.com/office/drawing/2014/main" id="{EB111C02-A478-44D7-BDCB-214330BA6DB9}"/>
              </a:ext>
            </a:extLst>
          </p:cNvPr>
          <p:cNvCxnSpPr>
            <a:cxnSpLocks/>
          </p:cNvCxnSpPr>
          <p:nvPr/>
        </p:nvCxnSpPr>
        <p:spPr>
          <a:xfrm flipV="1">
            <a:off x="9251700" y="4816477"/>
            <a:ext cx="269372" cy="7099778"/>
          </a:xfrm>
          <a:prstGeom prst="straightConnector1">
            <a:avLst/>
          </a:prstGeom>
          <a:ln w="38100">
            <a:solidFill>
              <a:schemeClr val="accent2">
                <a:lumMod val="60000"/>
                <a:lumOff val="40000"/>
              </a:schemeClr>
            </a:solidFill>
            <a:headEnd type="stealth"/>
            <a:tailEnd type="triangle"/>
          </a:ln>
        </p:spPr>
        <p:style>
          <a:lnRef idx="1">
            <a:schemeClr val="accent1"/>
          </a:lnRef>
          <a:fillRef idx="0">
            <a:schemeClr val="accent1"/>
          </a:fillRef>
          <a:effectRef idx="0">
            <a:schemeClr val="accent1"/>
          </a:effectRef>
          <a:fontRef idx="minor">
            <a:schemeClr val="tx1"/>
          </a:fontRef>
        </p:style>
      </p:cxnSp>
      <p:sp>
        <p:nvSpPr>
          <p:cNvPr id="14" name="文本框 13">
            <a:extLst>
              <a:ext uri="{FF2B5EF4-FFF2-40B4-BE49-F238E27FC236}">
                <a16:creationId xmlns:a16="http://schemas.microsoft.com/office/drawing/2014/main" id="{F9788798-6767-4A5E-A1A5-B24B21BFDCBE}"/>
              </a:ext>
            </a:extLst>
          </p:cNvPr>
          <p:cNvSpPr txBox="1"/>
          <p:nvPr/>
        </p:nvSpPr>
        <p:spPr>
          <a:xfrm rot="21225746">
            <a:off x="11892812" y="12676041"/>
            <a:ext cx="2207756" cy="830997"/>
          </a:xfrm>
          <a:prstGeom prst="rect">
            <a:avLst/>
          </a:prstGeom>
          <a:noFill/>
        </p:spPr>
        <p:txBody>
          <a:bodyPr wrap="square" rtlCol="0">
            <a:spAutoFit/>
          </a:bodyPr>
          <a:lstStyle/>
          <a:p>
            <a:pPr defTabSz="1828800" hangingPunct="1">
              <a:lnSpc>
                <a:spcPct val="100000"/>
              </a:lnSpc>
              <a:spcBef>
                <a:spcPts val="0"/>
              </a:spcBef>
              <a:defRPr/>
            </a:pPr>
            <a:r>
              <a:rPr lang="en-US" altLang="zh-CN" b="1" kern="1200" dirty="0">
                <a:solidFill>
                  <a:srgbClr val="F4B183"/>
                </a:solidFill>
                <a:latin typeface="Calibri" panose="020F0502020204030204"/>
                <a:ea typeface="宋体" panose="02010600030101010101" pitchFamily="2" charset="-122"/>
              </a:rPr>
              <a:t>130 m</a:t>
            </a:r>
            <a:endParaRPr lang="zh-CN" altLang="en-US" b="1" kern="1200" dirty="0">
              <a:solidFill>
                <a:srgbClr val="F4B183"/>
              </a:solidFill>
              <a:latin typeface="Calibri" panose="020F0502020204030204"/>
              <a:ea typeface="宋体" panose="02010600030101010101" pitchFamily="2" charset="-122"/>
            </a:endParaRPr>
          </a:p>
        </p:txBody>
      </p:sp>
      <p:sp>
        <p:nvSpPr>
          <p:cNvPr id="15" name="文本框 14">
            <a:extLst>
              <a:ext uri="{FF2B5EF4-FFF2-40B4-BE49-F238E27FC236}">
                <a16:creationId xmlns:a16="http://schemas.microsoft.com/office/drawing/2014/main" id="{9D6BE017-4BA2-437A-B986-6FF2257E1581}"/>
              </a:ext>
            </a:extLst>
          </p:cNvPr>
          <p:cNvSpPr txBox="1"/>
          <p:nvPr/>
        </p:nvSpPr>
        <p:spPr>
          <a:xfrm>
            <a:off x="9302950" y="7791276"/>
            <a:ext cx="2207756" cy="830997"/>
          </a:xfrm>
          <a:prstGeom prst="rect">
            <a:avLst/>
          </a:prstGeom>
          <a:noFill/>
        </p:spPr>
        <p:txBody>
          <a:bodyPr wrap="square" rtlCol="0">
            <a:spAutoFit/>
          </a:bodyPr>
          <a:lstStyle/>
          <a:p>
            <a:pPr defTabSz="1828800" hangingPunct="1">
              <a:lnSpc>
                <a:spcPct val="100000"/>
              </a:lnSpc>
              <a:spcBef>
                <a:spcPts val="0"/>
              </a:spcBef>
              <a:defRPr/>
            </a:pPr>
            <a:r>
              <a:rPr lang="en-US" altLang="zh-CN" b="1" kern="1200" dirty="0">
                <a:solidFill>
                  <a:srgbClr val="F4B183"/>
                </a:solidFill>
                <a:latin typeface="Calibri" panose="020F0502020204030204"/>
                <a:ea typeface="宋体" panose="02010600030101010101" pitchFamily="2" charset="-122"/>
              </a:rPr>
              <a:t>36 m</a:t>
            </a:r>
            <a:endParaRPr lang="zh-CN" altLang="en-US" b="1" kern="1200" dirty="0">
              <a:solidFill>
                <a:srgbClr val="F4B183"/>
              </a:solidFill>
              <a:latin typeface="Calibri" panose="020F0502020204030204"/>
              <a:ea typeface="宋体" panose="02010600030101010101" pitchFamily="2" charset="-122"/>
            </a:endParaRPr>
          </a:p>
        </p:txBody>
      </p:sp>
      <p:sp>
        <p:nvSpPr>
          <p:cNvPr id="16" name="•Angular resolurion:  ~0.1° (tracks),    &lt;3°(cascades).…">
            <a:extLst>
              <a:ext uri="{FF2B5EF4-FFF2-40B4-BE49-F238E27FC236}">
                <a16:creationId xmlns:a16="http://schemas.microsoft.com/office/drawing/2014/main" id="{A29E9855-7873-4753-8BF4-5B34621369A7}"/>
              </a:ext>
            </a:extLst>
          </p:cNvPr>
          <p:cNvSpPr txBox="1"/>
          <p:nvPr/>
        </p:nvSpPr>
        <p:spPr>
          <a:xfrm>
            <a:off x="11083889" y="5109463"/>
            <a:ext cx="9325794" cy="2862322"/>
          </a:xfrm>
          <a:prstGeom prst="rect">
            <a:avLst/>
          </a:prstGeom>
          <a:solidFill>
            <a:schemeClr val="accent3">
              <a:lumOff val="44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8" rIns="91438">
            <a:spAutoFit/>
          </a:bodyPr>
          <a:lstStyle/>
          <a:p>
            <a:pPr defTabSz="25400" hangingPunct="1">
              <a:lnSpc>
                <a:spcPct val="100000"/>
              </a:lnSpc>
              <a:spcBef>
                <a:spcPts val="0"/>
              </a:spcBef>
              <a:tabLst>
                <a:tab pos="711200" algn="l"/>
                <a:tab pos="1422400" algn="l"/>
                <a:tab pos="2133600" algn="l"/>
                <a:tab pos="2844800" algn="l"/>
                <a:tab pos="3556000" algn="l"/>
                <a:tab pos="4267200" algn="l"/>
                <a:tab pos="4978400" algn="l"/>
                <a:tab pos="5689600" algn="l"/>
                <a:tab pos="6400800" algn="l"/>
                <a:tab pos="7112000" algn="l"/>
                <a:tab pos="7823200" algn="l"/>
                <a:tab pos="8534400" algn="l"/>
              </a:tabLst>
              <a:defRPr>
                <a:latin typeface="Gill Sans"/>
                <a:ea typeface="Gill Sans"/>
                <a:cs typeface="Gill Sans"/>
                <a:sym typeface="Gill Sans"/>
              </a:defRPr>
            </a:pPr>
            <a:r>
              <a:rPr sz="3600" kern="1200" dirty="0">
                <a:solidFill>
                  <a:prstClr val="black"/>
                </a:solidFill>
                <a:latin typeface="Gill Sans"/>
                <a:sym typeface="Gill Sans"/>
              </a:rPr>
              <a:t>•</a:t>
            </a:r>
            <a:r>
              <a:rPr lang="en-US" altLang="zh-CN" sz="3600" kern="1200" dirty="0">
                <a:solidFill>
                  <a:prstClr val="black"/>
                </a:solidFill>
                <a:latin typeface="Gill Sans"/>
                <a:sym typeface="Gill Sans"/>
              </a:rPr>
              <a:t> </a:t>
            </a:r>
            <a:r>
              <a:rPr lang="en-US" altLang="zh-CN" sz="3600" kern="1200" dirty="0" err="1">
                <a:solidFill>
                  <a:prstClr val="black"/>
                </a:solidFill>
                <a:latin typeface="Gill Sans"/>
                <a:sym typeface="Gill Sans"/>
              </a:rPr>
              <a:t>Resulution</a:t>
            </a:r>
            <a:r>
              <a:rPr sz="3600" kern="1200" dirty="0">
                <a:solidFill>
                  <a:prstClr val="black"/>
                </a:solidFill>
                <a:latin typeface="Gill Sans"/>
                <a:sym typeface="Gill Sans"/>
              </a:rPr>
              <a:t> </a:t>
            </a:r>
            <a:r>
              <a:rPr lang="en-US" altLang="zh-CN" sz="3600" kern="1200" dirty="0">
                <a:solidFill>
                  <a:prstClr val="black"/>
                </a:solidFill>
                <a:latin typeface="Gill Sans"/>
                <a:sym typeface="Gill Sans"/>
              </a:rPr>
              <a:t> </a:t>
            </a:r>
            <a:r>
              <a:rPr sz="3600" kern="1200" dirty="0">
                <a:solidFill>
                  <a:prstClr val="black"/>
                </a:solidFill>
                <a:latin typeface="Gill Sans"/>
                <a:sym typeface="Gill Sans"/>
              </a:rPr>
              <a:t> ~0.1°(tracks),   &lt;3°(cascades)</a:t>
            </a:r>
            <a:endParaRPr lang="en-US" altLang="zh-CN" sz="3600" kern="1200" dirty="0">
              <a:solidFill>
                <a:prstClr val="black"/>
              </a:solidFill>
              <a:latin typeface="Gill Sans"/>
              <a:sym typeface="Gill Sans"/>
            </a:endParaRPr>
          </a:p>
          <a:p>
            <a:pPr defTabSz="25400" hangingPunct="1">
              <a:lnSpc>
                <a:spcPct val="100000"/>
              </a:lnSpc>
              <a:spcBef>
                <a:spcPts val="0"/>
              </a:spcBef>
              <a:tabLst>
                <a:tab pos="711200" algn="l"/>
                <a:tab pos="1422400" algn="l"/>
                <a:tab pos="2133600" algn="l"/>
                <a:tab pos="2844800" algn="l"/>
                <a:tab pos="3556000" algn="l"/>
                <a:tab pos="4267200" algn="l"/>
                <a:tab pos="4978400" algn="l"/>
                <a:tab pos="5689600" algn="l"/>
                <a:tab pos="6400800" algn="l"/>
                <a:tab pos="7112000" algn="l"/>
                <a:tab pos="7823200" algn="l"/>
                <a:tab pos="8534400" algn="l"/>
              </a:tabLst>
              <a:defRPr>
                <a:latin typeface="Gill Sans"/>
                <a:ea typeface="Gill Sans"/>
                <a:cs typeface="Gill Sans"/>
                <a:sym typeface="Gill Sans"/>
              </a:defRPr>
            </a:pPr>
            <a:r>
              <a:rPr sz="3600" kern="1200" dirty="0">
                <a:solidFill>
                  <a:prstClr val="black"/>
                </a:solidFill>
                <a:latin typeface="Gill Sans"/>
                <a:sym typeface="Gill Sans"/>
              </a:rPr>
              <a:t>•</a:t>
            </a:r>
            <a:r>
              <a:rPr lang="en-US" altLang="zh-CN" sz="3600" kern="1200" dirty="0">
                <a:solidFill>
                  <a:prstClr val="black"/>
                </a:solidFill>
                <a:latin typeface="Gill Sans"/>
                <a:sym typeface="Gill Sans"/>
              </a:rPr>
              <a:t> </a:t>
            </a:r>
            <a:r>
              <a:rPr sz="3600" kern="1200" dirty="0">
                <a:solidFill>
                  <a:prstClr val="black"/>
                </a:solidFill>
                <a:latin typeface="Gill Sans"/>
                <a:sym typeface="Gill Sans"/>
              </a:rPr>
              <a:t>Energy resolution:   ΔlogE~0.3(tracks)</a:t>
            </a:r>
            <a:endParaRPr lang="en-US" altLang="zh-CN" sz="3600" kern="1200" dirty="0">
              <a:solidFill>
                <a:prstClr val="black"/>
              </a:solidFill>
              <a:latin typeface="Gill Sans"/>
              <a:sym typeface="Gill Sans"/>
            </a:endParaRPr>
          </a:p>
          <a:p>
            <a:pPr defTabSz="25400" hangingPunct="1">
              <a:lnSpc>
                <a:spcPct val="100000"/>
              </a:lnSpc>
              <a:spcBef>
                <a:spcPts val="0"/>
              </a:spcBef>
              <a:tabLst>
                <a:tab pos="711200" algn="l"/>
                <a:tab pos="1422400" algn="l"/>
                <a:tab pos="2133600" algn="l"/>
                <a:tab pos="2844800" algn="l"/>
                <a:tab pos="3556000" algn="l"/>
                <a:tab pos="4267200" algn="l"/>
                <a:tab pos="4978400" algn="l"/>
                <a:tab pos="5689600" algn="l"/>
                <a:tab pos="6400800" algn="l"/>
                <a:tab pos="7112000" algn="l"/>
                <a:tab pos="7823200" algn="l"/>
                <a:tab pos="8534400" algn="l"/>
              </a:tabLst>
              <a:defRPr>
                <a:latin typeface="Gill Sans"/>
                <a:ea typeface="Gill Sans"/>
                <a:cs typeface="Gill Sans"/>
                <a:sym typeface="Gill Sans"/>
              </a:defRPr>
            </a:pPr>
            <a:r>
              <a:rPr lang="en-US" altLang="zh-CN" sz="3600" kern="1200" dirty="0">
                <a:solidFill>
                  <a:prstClr val="black"/>
                </a:solidFill>
                <a:latin typeface="Gill Sans"/>
                <a:sym typeface="Gill Sans"/>
              </a:rPr>
              <a:t>                                       </a:t>
            </a:r>
            <a:r>
              <a:rPr sz="3600" kern="1200" dirty="0">
                <a:solidFill>
                  <a:prstClr val="black"/>
                </a:solidFill>
                <a:latin typeface="Gill Sans"/>
                <a:sym typeface="Gill Sans"/>
              </a:rPr>
              <a:t>ΔE~10-30% (cascades).</a:t>
            </a:r>
            <a:endParaRPr sz="2400" kern="1200" dirty="0">
              <a:solidFill>
                <a:prstClr val="black"/>
              </a:solidFill>
              <a:latin typeface="Gill Sans"/>
              <a:sym typeface="Gill Sans"/>
            </a:endParaRPr>
          </a:p>
          <a:p>
            <a:pPr defTabSz="25400" hangingPunct="1">
              <a:lnSpc>
                <a:spcPct val="100000"/>
              </a:lnSpc>
              <a:spcBef>
                <a:spcPts val="0"/>
              </a:spcBef>
              <a:tabLst>
                <a:tab pos="711200" algn="l"/>
                <a:tab pos="1422400" algn="l"/>
                <a:tab pos="2133600" algn="l"/>
                <a:tab pos="2844800" algn="l"/>
                <a:tab pos="3556000" algn="l"/>
                <a:tab pos="4267200" algn="l"/>
                <a:tab pos="4978400" algn="l"/>
                <a:tab pos="5689600" algn="l"/>
                <a:tab pos="6400800" algn="l"/>
                <a:tab pos="7112000" algn="l"/>
                <a:tab pos="7823200" algn="l"/>
                <a:tab pos="8534400" algn="l"/>
              </a:tabLst>
              <a:defRPr>
                <a:latin typeface="Gill Sans"/>
                <a:ea typeface="Gill Sans"/>
                <a:cs typeface="Gill Sans"/>
                <a:sym typeface="Gill Sans"/>
              </a:defRPr>
            </a:pPr>
            <a:r>
              <a:rPr sz="3600" kern="1200" dirty="0">
                <a:solidFill>
                  <a:prstClr val="black"/>
                </a:solidFill>
                <a:latin typeface="Gill Sans"/>
                <a:sym typeface="Gill Sans"/>
              </a:rPr>
              <a:t>•Discovering Neu sources (&gt;100 </a:t>
            </a:r>
            <a:r>
              <a:rPr sz="3600" kern="1200" dirty="0" err="1">
                <a:solidFill>
                  <a:prstClr val="black"/>
                </a:solidFill>
                <a:latin typeface="Gill Sans"/>
                <a:sym typeface="Gill Sans"/>
              </a:rPr>
              <a:t>TeV</a:t>
            </a:r>
            <a:r>
              <a:rPr sz="3600" kern="1200" dirty="0">
                <a:solidFill>
                  <a:prstClr val="black"/>
                </a:solidFill>
                <a:latin typeface="Gill Sans"/>
                <a:sym typeface="Gill Sans"/>
              </a:rPr>
              <a:t>) at the level of 5σ within several years</a:t>
            </a:r>
            <a:endParaRPr sz="2400" kern="1200" dirty="0">
              <a:solidFill>
                <a:prstClr val="black"/>
              </a:solidFill>
              <a:latin typeface="Gill Sans"/>
              <a:sym typeface="Gill Sans"/>
            </a:endParaRPr>
          </a:p>
        </p:txBody>
      </p:sp>
      <p:sp>
        <p:nvSpPr>
          <p:cNvPr id="17" name="•Volume：6×6 = 36 km2,  ~30 km3…">
            <a:extLst>
              <a:ext uri="{FF2B5EF4-FFF2-40B4-BE49-F238E27FC236}">
                <a16:creationId xmlns:a16="http://schemas.microsoft.com/office/drawing/2014/main" id="{FC5834F3-5AE3-4ACC-BC3D-5AC2432AC23C}"/>
              </a:ext>
            </a:extLst>
          </p:cNvPr>
          <p:cNvSpPr txBox="1"/>
          <p:nvPr/>
        </p:nvSpPr>
        <p:spPr>
          <a:xfrm>
            <a:off x="11083889" y="8141599"/>
            <a:ext cx="9325794" cy="3416320"/>
          </a:xfrm>
          <a:prstGeom prst="rect">
            <a:avLst/>
          </a:prstGeom>
          <a:solidFill>
            <a:schemeClr val="accent3">
              <a:lumOff val="44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8" rIns="91438">
            <a:spAutoFit/>
          </a:bodyPr>
          <a:lstStyle/>
          <a:p>
            <a:pPr defTabSz="25400" hangingPunct="1">
              <a:lnSpc>
                <a:spcPct val="100000"/>
              </a:lnSpc>
              <a:spcBef>
                <a:spcPts val="0"/>
              </a:spcBef>
              <a:tabLst>
                <a:tab pos="711200" algn="l"/>
                <a:tab pos="1422400" algn="l"/>
                <a:tab pos="2133600" algn="l"/>
                <a:tab pos="2844800" algn="l"/>
                <a:tab pos="3556000" algn="l"/>
                <a:tab pos="4267200" algn="l"/>
                <a:tab pos="4978400" algn="l"/>
                <a:tab pos="5689600" algn="l"/>
                <a:tab pos="6400800" algn="l"/>
                <a:tab pos="7112000" algn="l"/>
                <a:tab pos="7823200" algn="l"/>
                <a:tab pos="8534400" algn="l"/>
              </a:tabLst>
              <a:defRPr>
                <a:latin typeface="Gill Sans"/>
                <a:ea typeface="Gill Sans"/>
                <a:cs typeface="Gill Sans"/>
                <a:sym typeface="Gill Sans"/>
              </a:defRPr>
            </a:pPr>
            <a:r>
              <a:rPr sz="3600" kern="1200" dirty="0">
                <a:solidFill>
                  <a:prstClr val="black"/>
                </a:solidFill>
                <a:latin typeface="Gill Sans"/>
                <a:sym typeface="Gill Sans"/>
              </a:rPr>
              <a:t>•Volume：6×6 = 36 km</a:t>
            </a:r>
            <a:r>
              <a:rPr sz="3600" kern="1200" baseline="30000" dirty="0">
                <a:solidFill>
                  <a:prstClr val="black"/>
                </a:solidFill>
                <a:latin typeface="Gill Sans"/>
                <a:sym typeface="Gill Sans"/>
              </a:rPr>
              <a:t>2</a:t>
            </a:r>
            <a:r>
              <a:rPr sz="3600" kern="1200" dirty="0">
                <a:solidFill>
                  <a:prstClr val="black"/>
                </a:solidFill>
                <a:latin typeface="Gill Sans"/>
                <a:sym typeface="Gill Sans"/>
              </a:rPr>
              <a:t>, </a:t>
            </a:r>
            <a:r>
              <a:rPr sz="3600" kern="1200" dirty="0">
                <a:solidFill>
                  <a:prstClr val="black"/>
                </a:solidFill>
                <a:highlight>
                  <a:srgbClr val="FFFF00"/>
                </a:highlight>
                <a:latin typeface="Gill Sans"/>
                <a:sym typeface="Gill Sans"/>
              </a:rPr>
              <a:t> </a:t>
            </a:r>
            <a:r>
              <a:rPr sz="3600" b="1" kern="1200" dirty="0">
                <a:solidFill>
                  <a:prstClr val="black"/>
                </a:solidFill>
                <a:highlight>
                  <a:srgbClr val="FFFF00"/>
                </a:highlight>
                <a:latin typeface="Gill Sans"/>
                <a:sym typeface="Gill Sans"/>
              </a:rPr>
              <a:t>~30 </a:t>
            </a:r>
            <a:r>
              <a:rPr sz="3600" kern="1200" dirty="0">
                <a:solidFill>
                  <a:prstClr val="black"/>
                </a:solidFill>
                <a:latin typeface="Gill Sans"/>
                <a:sym typeface="Gill Sans"/>
              </a:rPr>
              <a:t>km</a:t>
            </a:r>
            <a:r>
              <a:rPr sz="3600" kern="1200" baseline="30000" dirty="0">
                <a:solidFill>
                  <a:prstClr val="black"/>
                </a:solidFill>
                <a:latin typeface="Gill Sans"/>
                <a:sym typeface="Gill Sans"/>
              </a:rPr>
              <a:t>3</a:t>
            </a:r>
          </a:p>
          <a:p>
            <a:pPr defTabSz="25400" hangingPunct="1">
              <a:lnSpc>
                <a:spcPct val="100000"/>
              </a:lnSpc>
              <a:spcBef>
                <a:spcPts val="0"/>
              </a:spcBef>
              <a:tabLst>
                <a:tab pos="711200" algn="l"/>
                <a:tab pos="1422400" algn="l"/>
                <a:tab pos="2133600" algn="l"/>
                <a:tab pos="2844800" algn="l"/>
                <a:tab pos="3556000" algn="l"/>
                <a:tab pos="4267200" algn="l"/>
                <a:tab pos="4978400" algn="l"/>
                <a:tab pos="5689600" algn="l"/>
                <a:tab pos="6400800" algn="l"/>
                <a:tab pos="7112000" algn="l"/>
                <a:tab pos="7823200" algn="l"/>
                <a:tab pos="8534400" algn="l"/>
              </a:tabLst>
              <a:defRPr>
                <a:latin typeface="Gill Sans"/>
                <a:ea typeface="Gill Sans"/>
                <a:cs typeface="Gill Sans"/>
                <a:sym typeface="Gill Sans"/>
              </a:defRPr>
            </a:pPr>
            <a:r>
              <a:rPr sz="3600" kern="1200" dirty="0">
                <a:solidFill>
                  <a:prstClr val="black"/>
                </a:solidFill>
                <a:latin typeface="Gill Sans"/>
                <a:sym typeface="Gill Sans"/>
              </a:rPr>
              <a:t>•Separations of </a:t>
            </a:r>
            <a:r>
              <a:rPr sz="3600" kern="1200" dirty="0" err="1">
                <a:solidFill>
                  <a:prstClr val="black"/>
                </a:solidFill>
                <a:latin typeface="Gill Sans"/>
                <a:sym typeface="Gill Sans"/>
              </a:rPr>
              <a:t>strings：Dstring</a:t>
            </a:r>
            <a:r>
              <a:rPr sz="3600" kern="1200" dirty="0">
                <a:solidFill>
                  <a:prstClr val="black"/>
                </a:solidFill>
                <a:latin typeface="Gill Sans"/>
                <a:sym typeface="Gill Sans"/>
              </a:rPr>
              <a:t> ~  130 m </a:t>
            </a:r>
          </a:p>
          <a:p>
            <a:pPr defTabSz="25400" hangingPunct="1">
              <a:lnSpc>
                <a:spcPct val="100000"/>
              </a:lnSpc>
              <a:spcBef>
                <a:spcPts val="0"/>
              </a:spcBef>
              <a:tabLst>
                <a:tab pos="711200" algn="l"/>
                <a:tab pos="1422400" algn="l"/>
                <a:tab pos="2133600" algn="l"/>
                <a:tab pos="2844800" algn="l"/>
                <a:tab pos="3556000" algn="l"/>
                <a:tab pos="4267200" algn="l"/>
                <a:tab pos="4978400" algn="l"/>
                <a:tab pos="5689600" algn="l"/>
                <a:tab pos="6400800" algn="l"/>
                <a:tab pos="7112000" algn="l"/>
                <a:tab pos="7823200" algn="l"/>
                <a:tab pos="8534400" algn="l"/>
              </a:tabLst>
              <a:defRPr>
                <a:latin typeface="Gill Sans"/>
                <a:ea typeface="Gill Sans"/>
                <a:cs typeface="Gill Sans"/>
                <a:sym typeface="Gill Sans"/>
              </a:defRPr>
            </a:pPr>
            <a:r>
              <a:rPr sz="3600" kern="1200" dirty="0">
                <a:solidFill>
                  <a:prstClr val="black"/>
                </a:solidFill>
                <a:latin typeface="Gill Sans"/>
                <a:sym typeface="Gill Sans"/>
              </a:rPr>
              <a:t>•Separation of optical modules ：DOM   ~36 m </a:t>
            </a:r>
          </a:p>
          <a:p>
            <a:pPr defTabSz="25400" hangingPunct="1">
              <a:lnSpc>
                <a:spcPct val="100000"/>
              </a:lnSpc>
              <a:spcBef>
                <a:spcPts val="0"/>
              </a:spcBef>
              <a:tabLst>
                <a:tab pos="711200" algn="l"/>
                <a:tab pos="1422400" algn="l"/>
                <a:tab pos="2133600" algn="l"/>
                <a:tab pos="2844800" algn="l"/>
                <a:tab pos="3556000" algn="l"/>
                <a:tab pos="4267200" algn="l"/>
                <a:tab pos="4978400" algn="l"/>
                <a:tab pos="5689600" algn="l"/>
                <a:tab pos="6400800" algn="l"/>
                <a:tab pos="7112000" algn="l"/>
                <a:tab pos="7823200" algn="l"/>
                <a:tab pos="8534400" algn="l"/>
              </a:tabLst>
              <a:defRPr>
                <a:latin typeface="Gill Sans"/>
                <a:ea typeface="Gill Sans"/>
                <a:cs typeface="Gill Sans"/>
                <a:sym typeface="Gill Sans"/>
              </a:defRPr>
            </a:pPr>
            <a:r>
              <a:rPr sz="3600" kern="1200" dirty="0">
                <a:solidFill>
                  <a:prstClr val="black"/>
                </a:solidFill>
                <a:latin typeface="Gill Sans"/>
                <a:sym typeface="Gill Sans"/>
              </a:rPr>
              <a:t>•Length of each string：~860 m</a:t>
            </a:r>
          </a:p>
          <a:p>
            <a:pPr defTabSz="25400" hangingPunct="1">
              <a:lnSpc>
                <a:spcPct val="100000"/>
              </a:lnSpc>
              <a:spcBef>
                <a:spcPts val="0"/>
              </a:spcBef>
              <a:tabLst>
                <a:tab pos="711200" algn="l"/>
                <a:tab pos="1422400" algn="l"/>
                <a:tab pos="2133600" algn="l"/>
                <a:tab pos="2844800" algn="l"/>
                <a:tab pos="3556000" algn="l"/>
                <a:tab pos="4267200" algn="l"/>
                <a:tab pos="4978400" algn="l"/>
                <a:tab pos="5689600" algn="l"/>
                <a:tab pos="6400800" algn="l"/>
                <a:tab pos="7112000" algn="l"/>
                <a:tab pos="7823200" algn="l"/>
                <a:tab pos="8534400" algn="l"/>
              </a:tabLst>
              <a:defRPr>
                <a:latin typeface="Gill Sans"/>
                <a:ea typeface="Gill Sans"/>
                <a:cs typeface="Gill Sans"/>
                <a:sym typeface="Gill Sans"/>
              </a:defRPr>
            </a:pPr>
            <a:r>
              <a:rPr sz="3600" kern="1200" dirty="0">
                <a:solidFill>
                  <a:prstClr val="black"/>
                </a:solidFill>
                <a:latin typeface="Gill Sans"/>
                <a:sym typeface="Gill Sans"/>
              </a:rPr>
              <a:t>•~2,300 strings, 24 OMs in each string，55000 OMs in total</a:t>
            </a:r>
          </a:p>
        </p:txBody>
      </p:sp>
    </p:spTree>
    <p:extLst>
      <p:ext uri="{BB962C8B-B14F-4D97-AF65-F5344CB8AC3E}">
        <p14:creationId xmlns:p14="http://schemas.microsoft.com/office/powerpoint/2010/main" val="33798457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90F75DA-54E3-4FCB-A657-53A0B35EB8D2}"/>
              </a:ext>
            </a:extLst>
          </p:cNvPr>
          <p:cNvSpPr>
            <a:spLocks noGrp="1"/>
          </p:cNvSpPr>
          <p:nvPr>
            <p:ph type="title"/>
          </p:nvPr>
        </p:nvSpPr>
        <p:spPr>
          <a:xfrm>
            <a:off x="400495" y="481797"/>
            <a:ext cx="15654670" cy="2651126"/>
          </a:xfrm>
        </p:spPr>
        <p:txBody>
          <a:bodyPr/>
          <a:lstStyle/>
          <a:p>
            <a:r>
              <a:rPr lang="en-US" altLang="zh-CN" dirty="0"/>
              <a:t>Prototype tests at GVD at L. Baikal </a:t>
            </a:r>
            <a:br>
              <a:rPr lang="en-US" altLang="zh-CN" dirty="0"/>
            </a:br>
            <a:r>
              <a:rPr lang="en-US" altLang="zh-CN" dirty="0"/>
              <a:t>and in South China sea</a:t>
            </a:r>
            <a:endParaRPr lang="zh-CN" altLang="en-US" dirty="0"/>
          </a:p>
        </p:txBody>
      </p:sp>
      <p:pic>
        <p:nvPicPr>
          <p:cNvPr id="6" name="图片 5">
            <a:extLst>
              <a:ext uri="{FF2B5EF4-FFF2-40B4-BE49-F238E27FC236}">
                <a16:creationId xmlns:a16="http://schemas.microsoft.com/office/drawing/2014/main" id="{A2AFE4DC-DCA5-4550-AE22-4A2C02F5E353}"/>
              </a:ext>
            </a:extLst>
          </p:cNvPr>
          <p:cNvPicPr>
            <a:picLocks noChangeAspect="1"/>
          </p:cNvPicPr>
          <p:nvPr/>
        </p:nvPicPr>
        <p:blipFill>
          <a:blip r:embed="rId2"/>
          <a:stretch>
            <a:fillRect/>
          </a:stretch>
        </p:blipFill>
        <p:spPr>
          <a:xfrm>
            <a:off x="0" y="7339032"/>
            <a:ext cx="9608128" cy="6376968"/>
          </a:xfrm>
          <a:prstGeom prst="rect">
            <a:avLst/>
          </a:prstGeom>
        </p:spPr>
      </p:pic>
      <p:pic>
        <p:nvPicPr>
          <p:cNvPr id="7" name="图片 6">
            <a:extLst>
              <a:ext uri="{FF2B5EF4-FFF2-40B4-BE49-F238E27FC236}">
                <a16:creationId xmlns:a16="http://schemas.microsoft.com/office/drawing/2014/main" id="{B7460E6D-FB6B-4980-A710-7E771F9AF9E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897944" y="0"/>
            <a:ext cx="7486056" cy="10012300"/>
          </a:xfrm>
          <a:prstGeom prst="rect">
            <a:avLst/>
          </a:prstGeom>
        </p:spPr>
      </p:pic>
      <p:pic>
        <p:nvPicPr>
          <p:cNvPr id="9" name="图片 8">
            <a:extLst>
              <a:ext uri="{FF2B5EF4-FFF2-40B4-BE49-F238E27FC236}">
                <a16:creationId xmlns:a16="http://schemas.microsoft.com/office/drawing/2014/main" id="{616605E9-4223-4FCC-B56F-4BF5DC5219F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63544" y="7339032"/>
            <a:ext cx="8534400" cy="6400800"/>
          </a:xfrm>
          <a:prstGeom prst="rect">
            <a:avLst/>
          </a:prstGeom>
        </p:spPr>
      </p:pic>
      <p:pic>
        <p:nvPicPr>
          <p:cNvPr id="10" name="图片 9">
            <a:extLst>
              <a:ext uri="{FF2B5EF4-FFF2-40B4-BE49-F238E27FC236}">
                <a16:creationId xmlns:a16="http://schemas.microsoft.com/office/drawing/2014/main" id="{A2EA29C5-163E-4FDC-A210-8C435676E8CA}"/>
              </a:ext>
            </a:extLst>
          </p:cNvPr>
          <p:cNvPicPr>
            <a:picLocks noChangeAspect="1"/>
          </p:cNvPicPr>
          <p:nvPr/>
        </p:nvPicPr>
        <p:blipFill>
          <a:blip r:embed="rId5"/>
          <a:stretch>
            <a:fillRect/>
          </a:stretch>
        </p:blipFill>
        <p:spPr>
          <a:xfrm>
            <a:off x="1" y="3336658"/>
            <a:ext cx="3646418" cy="5637220"/>
          </a:xfrm>
          <a:prstGeom prst="rect">
            <a:avLst/>
          </a:prstGeom>
        </p:spPr>
      </p:pic>
      <p:pic>
        <p:nvPicPr>
          <p:cNvPr id="11" name="图片 10">
            <a:extLst>
              <a:ext uri="{FF2B5EF4-FFF2-40B4-BE49-F238E27FC236}">
                <a16:creationId xmlns:a16="http://schemas.microsoft.com/office/drawing/2014/main" id="{A2934409-4000-470A-9764-D952B4B5F2C5}"/>
              </a:ext>
            </a:extLst>
          </p:cNvPr>
          <p:cNvPicPr>
            <a:picLocks noChangeAspect="1"/>
          </p:cNvPicPr>
          <p:nvPr/>
        </p:nvPicPr>
        <p:blipFill>
          <a:blip r:embed="rId6"/>
          <a:stretch>
            <a:fillRect/>
          </a:stretch>
        </p:blipFill>
        <p:spPr>
          <a:xfrm>
            <a:off x="12159777" y="1701812"/>
            <a:ext cx="4689710" cy="5637220"/>
          </a:xfrm>
          <a:prstGeom prst="rect">
            <a:avLst/>
          </a:prstGeom>
        </p:spPr>
      </p:pic>
      <p:pic>
        <p:nvPicPr>
          <p:cNvPr id="13" name="图片 12">
            <a:extLst>
              <a:ext uri="{FF2B5EF4-FFF2-40B4-BE49-F238E27FC236}">
                <a16:creationId xmlns:a16="http://schemas.microsoft.com/office/drawing/2014/main" id="{EAE72B35-19FD-4662-AA4E-3DA810F6CE7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72985" y="3071615"/>
            <a:ext cx="6203854" cy="4652890"/>
          </a:xfrm>
          <a:prstGeom prst="rect">
            <a:avLst/>
          </a:prstGeom>
        </p:spPr>
      </p:pic>
      <p:pic>
        <p:nvPicPr>
          <p:cNvPr id="15" name="图片 14">
            <a:extLst>
              <a:ext uri="{FF2B5EF4-FFF2-40B4-BE49-F238E27FC236}">
                <a16:creationId xmlns:a16="http://schemas.microsoft.com/office/drawing/2014/main" id="{3BC47DAD-B79F-4165-8A36-0E81F0397786}"/>
              </a:ext>
            </a:extLst>
          </p:cNvPr>
          <p:cNvPicPr>
            <a:picLocks noChangeAspect="1"/>
          </p:cNvPicPr>
          <p:nvPr/>
        </p:nvPicPr>
        <p:blipFill rotWithShape="1">
          <a:blip r:embed="rId8">
            <a:extLst>
              <a:ext uri="{28A0092B-C50C-407E-A947-70E740481C1C}">
                <a14:useLocalDpi xmlns:a14="http://schemas.microsoft.com/office/drawing/2010/main" val="0"/>
              </a:ext>
            </a:extLst>
          </a:blip>
          <a:srcRect l="-302" t="6955" r="-1"/>
          <a:stretch/>
        </p:blipFill>
        <p:spPr>
          <a:xfrm>
            <a:off x="18091164" y="9359219"/>
            <a:ext cx="6292836" cy="4380614"/>
          </a:xfrm>
          <a:prstGeom prst="rect">
            <a:avLst/>
          </a:prstGeom>
        </p:spPr>
      </p:pic>
      <p:pic>
        <p:nvPicPr>
          <p:cNvPr id="3" name="图片 2">
            <a:extLst>
              <a:ext uri="{FF2B5EF4-FFF2-40B4-BE49-F238E27FC236}">
                <a16:creationId xmlns:a16="http://schemas.microsoft.com/office/drawing/2014/main" id="{6F628D10-C7DC-426D-B79B-BDBAE8498397}"/>
              </a:ext>
            </a:extLst>
          </p:cNvPr>
          <p:cNvPicPr>
            <a:picLocks noChangeAspect="1"/>
          </p:cNvPicPr>
          <p:nvPr/>
        </p:nvPicPr>
        <p:blipFill>
          <a:blip r:embed="rId9"/>
          <a:stretch>
            <a:fillRect/>
          </a:stretch>
        </p:blipFill>
        <p:spPr>
          <a:xfrm>
            <a:off x="16893766" y="10792496"/>
            <a:ext cx="2947336" cy="2947336"/>
          </a:xfrm>
          <a:prstGeom prst="rect">
            <a:avLst/>
          </a:prstGeom>
        </p:spPr>
      </p:pic>
    </p:spTree>
    <p:extLst>
      <p:ext uri="{BB962C8B-B14F-4D97-AF65-F5344CB8AC3E}">
        <p14:creationId xmlns:p14="http://schemas.microsoft.com/office/powerpoint/2010/main" val="128854748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8B2372B-49A6-4710-9A41-3B9C355584A7}"/>
              </a:ext>
            </a:extLst>
          </p:cNvPr>
          <p:cNvSpPr>
            <a:spLocks noGrp="1"/>
          </p:cNvSpPr>
          <p:nvPr>
            <p:ph type="title"/>
          </p:nvPr>
        </p:nvSpPr>
        <p:spPr>
          <a:xfrm>
            <a:off x="2743200" y="859808"/>
            <a:ext cx="19202400" cy="2156348"/>
          </a:xfrm>
        </p:spPr>
        <p:txBody>
          <a:bodyPr>
            <a:normAutofit/>
          </a:bodyPr>
          <a:lstStyle/>
          <a:p>
            <a:r>
              <a:rPr lang="en-US" altLang="zh-CN" sz="10800" b="1" dirty="0"/>
              <a:t>Summary</a:t>
            </a:r>
            <a:endParaRPr lang="zh-CN" altLang="en-US" sz="10800" b="1" dirty="0"/>
          </a:p>
        </p:txBody>
      </p:sp>
      <p:sp>
        <p:nvSpPr>
          <p:cNvPr id="3" name="内容占位符 2">
            <a:extLst>
              <a:ext uri="{FF2B5EF4-FFF2-40B4-BE49-F238E27FC236}">
                <a16:creationId xmlns:a16="http://schemas.microsoft.com/office/drawing/2014/main" id="{31465EFE-9FF2-4D96-9A8D-192534B0A5D8}"/>
              </a:ext>
            </a:extLst>
          </p:cNvPr>
          <p:cNvSpPr>
            <a:spLocks noGrp="1"/>
          </p:cNvSpPr>
          <p:nvPr>
            <p:ph idx="1"/>
          </p:nvPr>
        </p:nvSpPr>
        <p:spPr>
          <a:xfrm>
            <a:off x="1880896" y="2539437"/>
            <a:ext cx="21398204" cy="10640606"/>
          </a:xfrm>
        </p:spPr>
        <p:txBody>
          <a:bodyPr>
            <a:normAutofit fontScale="62500" lnSpcReduction="20000"/>
          </a:bodyPr>
          <a:lstStyle/>
          <a:p>
            <a:pPr marL="0" indent="0">
              <a:buNone/>
            </a:pPr>
            <a:r>
              <a:rPr lang="en-US" altLang="zh-CN" sz="6800" b="1" dirty="0"/>
              <a:t>  </a:t>
            </a:r>
          </a:p>
          <a:p>
            <a:pPr>
              <a:lnSpc>
                <a:spcPct val="120000"/>
              </a:lnSpc>
            </a:pPr>
            <a:r>
              <a:rPr lang="en-US" altLang="zh-CN" sz="6800" b="1" dirty="0"/>
              <a:t>Proton spectrum is measured for the first time with a 90% purity sample </a:t>
            </a:r>
          </a:p>
          <a:p>
            <a:pPr>
              <a:lnSpc>
                <a:spcPct val="120000"/>
              </a:lnSpc>
            </a:pPr>
            <a:r>
              <a:rPr lang="en-US" altLang="zh-CN" sz="6800" b="1" dirty="0"/>
              <a:t>The “knee” is actually a new </a:t>
            </a:r>
            <a:r>
              <a:rPr lang="en-US" altLang="zh-CN" sz="6800" b="1" dirty="0">
                <a:solidFill>
                  <a:srgbClr val="FF0000"/>
                </a:solidFill>
              </a:rPr>
              <a:t>component</a:t>
            </a:r>
            <a:r>
              <a:rPr lang="en-US" altLang="zh-CN" sz="6800" b="1" dirty="0"/>
              <a:t> which naturally associated with Super-</a:t>
            </a:r>
            <a:r>
              <a:rPr lang="en-US" altLang="zh-CN" sz="6800" b="1" dirty="0" err="1"/>
              <a:t>PeVatrons</a:t>
            </a:r>
            <a:r>
              <a:rPr lang="en-US" altLang="zh-CN" sz="6800" b="1" dirty="0"/>
              <a:t> </a:t>
            </a:r>
          </a:p>
          <a:p>
            <a:pPr>
              <a:lnSpc>
                <a:spcPct val="120000"/>
              </a:lnSpc>
            </a:pPr>
            <a:r>
              <a:rPr lang="en-US" altLang="zh-CN" sz="6800" b="1" dirty="0">
                <a:solidFill>
                  <a:srgbClr val="C00000"/>
                </a:solidFill>
              </a:rPr>
              <a:t>SNRs are extensively studied as the cosmic ray sources &amp; escaping is found clearly</a:t>
            </a:r>
          </a:p>
          <a:p>
            <a:pPr>
              <a:lnSpc>
                <a:spcPct val="120000"/>
              </a:lnSpc>
            </a:pPr>
            <a:r>
              <a:rPr lang="en-US" altLang="zh-CN" sz="6800" b="1" dirty="0" err="1"/>
              <a:t>E</a:t>
            </a:r>
            <a:r>
              <a:rPr lang="en-US" altLang="zh-CN" sz="6800" b="1" baseline="-25000" dirty="0" err="1"/>
              <a:t>max</a:t>
            </a:r>
            <a:r>
              <a:rPr lang="en-US" altLang="zh-CN" sz="6800" b="1" dirty="0"/>
              <a:t> is an unavoidable issue </a:t>
            </a:r>
          </a:p>
          <a:p>
            <a:pPr>
              <a:lnSpc>
                <a:spcPct val="120000"/>
              </a:lnSpc>
            </a:pPr>
            <a:r>
              <a:rPr lang="en-US" altLang="zh-CN" sz="6800" b="1" dirty="0"/>
              <a:t>unveiled the new CR accelerator population for the </a:t>
            </a:r>
          </a:p>
          <a:p>
            <a:pPr>
              <a:lnSpc>
                <a:spcPct val="120000"/>
              </a:lnSpc>
            </a:pPr>
            <a:r>
              <a:rPr lang="en-US" altLang="zh-CN" sz="6800" b="1" dirty="0"/>
              <a:t>Cosmic Ray Super-</a:t>
            </a:r>
            <a:r>
              <a:rPr lang="en-US" altLang="zh-CN" sz="6800" b="1" dirty="0" err="1"/>
              <a:t>PeVatron</a:t>
            </a:r>
            <a:r>
              <a:rPr lang="en-US" altLang="zh-CN" sz="6800" b="1" dirty="0"/>
              <a:t> is found among the </a:t>
            </a:r>
            <a:r>
              <a:rPr lang="en-US" altLang="zh-CN" sz="6800" b="1" dirty="0" err="1"/>
              <a:t>BH+jet</a:t>
            </a:r>
            <a:r>
              <a:rPr lang="en-US" altLang="zh-CN" sz="6800" b="1" dirty="0"/>
              <a:t> systems and </a:t>
            </a:r>
            <a:r>
              <a:rPr lang="en-US" altLang="zh-CN" sz="6800" b="1" dirty="0" err="1"/>
              <a:t>PWNe</a:t>
            </a:r>
            <a:endParaRPr lang="en-US" altLang="zh-CN" sz="6800" b="1" dirty="0"/>
          </a:p>
          <a:p>
            <a:pPr>
              <a:lnSpc>
                <a:spcPct val="120000"/>
              </a:lnSpc>
            </a:pPr>
            <a:r>
              <a:rPr lang="en-US" altLang="zh-CN" sz="6800" b="1" dirty="0">
                <a:solidFill>
                  <a:schemeClr val="accent5">
                    <a:lumMod val="75000"/>
                  </a:schemeClr>
                </a:solidFill>
              </a:rPr>
              <a:t>In future, the improved </a:t>
            </a:r>
            <a:r>
              <a:rPr lang="en-US" altLang="zh-CN" sz="6800" b="1" dirty="0">
                <a:solidFill>
                  <a:srgbClr val="FF0000"/>
                </a:solidFill>
              </a:rPr>
              <a:t>spatial resolution </a:t>
            </a:r>
            <a:r>
              <a:rPr lang="en-US" altLang="zh-CN" sz="6800" b="1" dirty="0">
                <a:solidFill>
                  <a:schemeClr val="accent5">
                    <a:lumMod val="75000"/>
                  </a:schemeClr>
                </a:solidFill>
              </a:rPr>
              <a:t>enables a deeper investigation for the very interesting extended sources revealing Super-</a:t>
            </a:r>
            <a:r>
              <a:rPr lang="en-US" altLang="zh-CN" sz="6800" b="1" dirty="0" err="1">
                <a:solidFill>
                  <a:schemeClr val="accent5">
                    <a:lumMod val="75000"/>
                  </a:schemeClr>
                </a:solidFill>
              </a:rPr>
              <a:t>PeVatrons</a:t>
            </a:r>
            <a:r>
              <a:rPr lang="en-US" altLang="zh-CN" sz="6800" b="1" dirty="0">
                <a:solidFill>
                  <a:schemeClr val="accent5">
                    <a:lumMod val="75000"/>
                  </a:schemeClr>
                </a:solidFill>
              </a:rPr>
              <a:t>  </a:t>
            </a:r>
          </a:p>
          <a:p>
            <a:pPr>
              <a:lnSpc>
                <a:spcPct val="120000"/>
              </a:lnSpc>
            </a:pPr>
            <a:r>
              <a:rPr lang="en-US" altLang="zh-CN" sz="6800" b="1" dirty="0">
                <a:solidFill>
                  <a:srgbClr val="FF0000"/>
                </a:solidFill>
              </a:rPr>
              <a:t>30 km</a:t>
            </a:r>
            <a:r>
              <a:rPr lang="en-US" altLang="zh-CN" sz="6800" b="1" baseline="30000" dirty="0">
                <a:solidFill>
                  <a:srgbClr val="FF0000"/>
                </a:solidFill>
              </a:rPr>
              <a:t>3</a:t>
            </a:r>
            <a:r>
              <a:rPr lang="en-US" altLang="zh-CN" sz="6800" b="1" dirty="0">
                <a:solidFill>
                  <a:srgbClr val="FF0000"/>
                </a:solidFill>
              </a:rPr>
              <a:t> </a:t>
            </a:r>
            <a:r>
              <a:rPr lang="en-US" altLang="zh-CN" sz="6800" b="1" dirty="0">
                <a:solidFill>
                  <a:srgbClr val="7030A0"/>
                </a:solidFill>
              </a:rPr>
              <a:t>neutrino detector is really necessary for confirming those (super-</a:t>
            </a:r>
            <a:r>
              <a:rPr lang="en-US" altLang="zh-CN" sz="6800" b="1" dirty="0" err="1">
                <a:solidFill>
                  <a:srgbClr val="7030A0"/>
                </a:solidFill>
              </a:rPr>
              <a:t>PeVatrons</a:t>
            </a:r>
            <a:r>
              <a:rPr lang="en-US" altLang="zh-CN" sz="6800" b="1" dirty="0">
                <a:solidFill>
                  <a:srgbClr val="7030A0"/>
                </a:solidFill>
              </a:rPr>
              <a:t>) to be galactic CR sources. Prototyping is going on at sites in L. Baikal and South China Sea</a:t>
            </a:r>
            <a:endParaRPr lang="en-US" altLang="zh-CN" sz="5800" b="1" dirty="0">
              <a:solidFill>
                <a:srgbClr val="7030A0"/>
              </a:solidFill>
            </a:endParaRPr>
          </a:p>
        </p:txBody>
      </p:sp>
      <p:sp>
        <p:nvSpPr>
          <p:cNvPr id="5" name="灯片编号占位符 4">
            <a:extLst>
              <a:ext uri="{FF2B5EF4-FFF2-40B4-BE49-F238E27FC236}">
                <a16:creationId xmlns:a16="http://schemas.microsoft.com/office/drawing/2014/main" id="{05D8B93A-F279-4C94-B7C2-BBD6D86BC0C3}"/>
              </a:ext>
            </a:extLst>
          </p:cNvPr>
          <p:cNvSpPr>
            <a:spLocks noGrp="1"/>
          </p:cNvSpPr>
          <p:nvPr>
            <p:ph type="sldNum" sz="quarter" idx="12"/>
          </p:nvPr>
        </p:nvSpPr>
        <p:spPr/>
        <p:txBody>
          <a:bodyPr/>
          <a:lstStyle/>
          <a:p>
            <a:pPr defTabSz="1828800" hangingPunct="1">
              <a:lnSpc>
                <a:spcPct val="100000"/>
              </a:lnSpc>
              <a:spcBef>
                <a:spcPts val="0"/>
              </a:spcBef>
            </a:pPr>
            <a:fld id="{B3945B3C-D648-493E-B42C-8C7222245CB7}" type="slidenum">
              <a:rPr lang="zh-CN" altLang="en-US"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pPr>
              <a:t>79</a:t>
            </a:fld>
            <a:endParaRPr lang="zh-CN" altLang="en-US" kern="1200" dirty="0">
              <a:solidFill>
                <a:prstClr val="black">
                  <a:tint val="75000"/>
                </a:prstClr>
              </a:solidFill>
              <a:latin typeface="等线" panose="020F0502020204030204"/>
              <a:ea typeface="等线" panose="02010600030101010101" pitchFamily="2" charset="-122"/>
            </a:endParaRPr>
          </a:p>
        </p:txBody>
      </p:sp>
    </p:spTree>
    <p:extLst>
      <p:ext uri="{BB962C8B-B14F-4D97-AF65-F5344CB8AC3E}">
        <p14:creationId xmlns:p14="http://schemas.microsoft.com/office/powerpoint/2010/main" val="267726094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 name="截屏2026-06-17 09.00.09.png" descr="截屏2026-06-17 09.00.09.png"/>
          <p:cNvPicPr>
            <a:picLocks noChangeAspect="1"/>
          </p:cNvPicPr>
          <p:nvPr/>
        </p:nvPicPr>
        <p:blipFill>
          <a:blip r:embed="rId4">
            <a:extLst/>
          </a:blip>
          <a:stretch>
            <a:fillRect/>
          </a:stretch>
        </p:blipFill>
        <p:spPr>
          <a:xfrm>
            <a:off x="611683" y="940976"/>
            <a:ext cx="10446944" cy="7550019"/>
          </a:xfrm>
          <a:prstGeom prst="rect">
            <a:avLst/>
          </a:prstGeom>
          <a:ln w="12700">
            <a:miter lim="400000"/>
          </a:ln>
        </p:spPr>
      </p:pic>
      <p:sp>
        <p:nvSpPr>
          <p:cNvPr id="172" name="Cygnus X-3: A variable petaelectronvolt gamma-ray source (The LHAASO Collaboration 2026)"/>
          <p:cNvSpPr txBox="1"/>
          <p:nvPr/>
        </p:nvSpPr>
        <p:spPr>
          <a:xfrm>
            <a:off x="1121910" y="9411522"/>
            <a:ext cx="10798832" cy="1168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500">
                <a:latin typeface="Times Roman"/>
                <a:ea typeface="Times Roman"/>
                <a:cs typeface="Times Roman"/>
                <a:sym typeface="Times Roman"/>
              </a:defRPr>
            </a:lvl1pPr>
          </a:lstStyle>
          <a:p>
            <a:r>
              <a:t>Cygnus X-3: A variable petaelectronvolt gamma-ray source (The LHAASO Collaboration 2026)</a:t>
            </a:r>
          </a:p>
        </p:txBody>
      </p:sp>
      <p:sp>
        <p:nvSpPr>
          <p:cNvPr id="173" name="NASA’s Goddard Space Flight Center (Xrism Collaboration 2024)"/>
          <p:cNvSpPr txBox="1"/>
          <p:nvPr/>
        </p:nvSpPr>
        <p:spPr>
          <a:xfrm>
            <a:off x="13894502" y="9438192"/>
            <a:ext cx="7993379" cy="11150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defRPr sz="3500">
                <a:latin typeface="Times Roman"/>
                <a:ea typeface="Times Roman"/>
                <a:cs typeface="Times Roman"/>
                <a:sym typeface="Times Roman"/>
              </a:defRPr>
            </a:lvl1pPr>
          </a:lstStyle>
          <a:p>
            <a:r>
              <a:t>NASA’s Goddard Space Flight Center (Xrism Collaboration 2024)</a:t>
            </a:r>
          </a:p>
        </p:txBody>
      </p:sp>
      <p:pic>
        <p:nvPicPr>
          <p:cNvPr id="174" name="XRISM_Cyg-X3_Spectrum_Animation.mp4" descr="XRISM_Cyg-X3_Spectrum_Animation.mp4"/>
          <p:cNvPicPr>
            <a:picLocks/>
          </p:cNvPicPr>
          <p:nvPr>
            <a:videoFile r:link="rId2"/>
            <p:extLst>
              <p:ext uri="{DAA4B4D4-6D71-4841-9C94-3DE7FCFB9230}">
                <p14:media xmlns:p14="http://schemas.microsoft.com/office/powerpoint/2010/main" r:embed="rId1"/>
              </p:ext>
            </p:extLst>
          </p:nvPr>
        </p:nvPicPr>
        <p:blipFill>
          <a:blip r:embed="rId5">
            <a:extLst/>
          </a:blip>
          <a:stretch>
            <a:fillRect/>
          </a:stretch>
        </p:blipFill>
        <p:spPr>
          <a:xfrm>
            <a:off x="12667718" y="2049811"/>
            <a:ext cx="10446945" cy="5876407"/>
          </a:xfrm>
          <a:prstGeom prst="rect">
            <a:avLst/>
          </a:prstGeom>
          <a:ln w="12700">
            <a:miter lim="400000"/>
          </a:ln>
        </p:spPr>
      </p:pic>
      <p:sp>
        <p:nvSpPr>
          <p:cNvPr id="175" name="WR: 颜色偏蓝（高温）"/>
          <p:cNvSpPr txBox="1"/>
          <p:nvPr/>
        </p:nvSpPr>
        <p:spPr>
          <a:xfrm>
            <a:off x="1576074" y="11783461"/>
            <a:ext cx="4559301" cy="546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500">
                <a:latin typeface="SimSong Regular"/>
                <a:ea typeface="SimSong Regular"/>
                <a:cs typeface="SimSong Regular"/>
                <a:sym typeface="SimSong Regular"/>
              </a:defRPr>
            </a:lvl1pPr>
          </a:lstStyle>
          <a:p>
            <a:r>
              <a:t>WR: 颜色偏蓝（高温）</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74"/>
                </p:tgtEl>
              </p:cMediaNode>
            </p:video>
            <p:seq concurrent="1" prevAc="none" nextAc="seek">
              <p:cTn id="8" restart="whenNotActive" fill="hold" evtFilter="cancelBubble" nodeType="interactiveSeq">
                <p:stCondLst>
                  <p:cond evt="onClick" delay="0">
                    <p:tgtEl>
                      <p:spTgt spid="17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4"/>
                                        </p:tgtEl>
                                      </p:cBhvr>
                                    </p:cmd>
                                  </p:childTnLst>
                                </p:cTn>
                              </p:par>
                            </p:childTnLst>
                          </p:cTn>
                        </p:par>
                      </p:childTnLst>
                    </p:cTn>
                  </p:par>
                </p:childTnLst>
              </p:cTn>
              <p:nextCondLst>
                <p:cond evt="onClick" delay="0">
                  <p:tgtEl>
                    <p:spTgt spid="174"/>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7" name="截屏2026-06-17 08.55.04.png" descr="截屏2026-06-17 08.55.04.png"/>
          <p:cNvPicPr>
            <a:picLocks noChangeAspect="1"/>
          </p:cNvPicPr>
          <p:nvPr/>
        </p:nvPicPr>
        <p:blipFill>
          <a:blip r:embed="rId2">
            <a:extLst/>
          </a:blip>
          <a:stretch>
            <a:fillRect/>
          </a:stretch>
        </p:blipFill>
        <p:spPr>
          <a:xfrm>
            <a:off x="1986818" y="515215"/>
            <a:ext cx="8338926" cy="6201764"/>
          </a:xfrm>
          <a:prstGeom prst="rect">
            <a:avLst/>
          </a:prstGeom>
          <a:ln w="12700">
            <a:miter lim="400000"/>
          </a:ln>
        </p:spPr>
      </p:pic>
      <p:pic>
        <p:nvPicPr>
          <p:cNvPr id="178" name="截屏2026-06-17 08.55.51.png" descr="截屏2026-06-17 08.55.51.png"/>
          <p:cNvPicPr>
            <a:picLocks noChangeAspect="1"/>
          </p:cNvPicPr>
          <p:nvPr/>
        </p:nvPicPr>
        <p:blipFill>
          <a:blip r:embed="rId3">
            <a:extLst/>
          </a:blip>
          <a:stretch>
            <a:fillRect/>
          </a:stretch>
        </p:blipFill>
        <p:spPr>
          <a:xfrm>
            <a:off x="12200374" y="951118"/>
            <a:ext cx="9671958" cy="5644928"/>
          </a:xfrm>
          <a:prstGeom prst="rect">
            <a:avLst/>
          </a:prstGeom>
          <a:ln w="12700">
            <a:miter lim="400000"/>
          </a:ln>
        </p:spPr>
      </p:pic>
      <p:pic>
        <p:nvPicPr>
          <p:cNvPr id="179" name="截屏2026-06-17 08.56.14.png" descr="截屏2026-06-17 08.56.14.png"/>
          <p:cNvPicPr>
            <a:picLocks noChangeAspect="1"/>
          </p:cNvPicPr>
          <p:nvPr/>
        </p:nvPicPr>
        <p:blipFill>
          <a:blip r:embed="rId4">
            <a:extLst/>
          </a:blip>
          <a:stretch>
            <a:fillRect/>
          </a:stretch>
        </p:blipFill>
        <p:spPr>
          <a:xfrm>
            <a:off x="1423890" y="7043438"/>
            <a:ext cx="10223501" cy="6388101"/>
          </a:xfrm>
          <a:prstGeom prst="rect">
            <a:avLst/>
          </a:prstGeom>
          <a:ln w="12700">
            <a:miter lim="400000"/>
          </a:ln>
        </p:spPr>
      </p:pic>
      <p:sp>
        <p:nvSpPr>
          <p:cNvPr id="180" name="Cygnus X-3 revealed as a Galactic ultraluminous X-ray source by IXPE (Veledina et al. 2024)"/>
          <p:cNvSpPr txBox="1"/>
          <p:nvPr/>
        </p:nvSpPr>
        <p:spPr>
          <a:xfrm>
            <a:off x="12125345" y="8980854"/>
            <a:ext cx="11428903" cy="1168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500">
                <a:latin typeface="Times Roman"/>
                <a:ea typeface="Times Roman"/>
                <a:cs typeface="Times Roman"/>
                <a:sym typeface="Times Roman"/>
              </a:defRPr>
            </a:lvl1pPr>
          </a:lstStyle>
          <a:p>
            <a:r>
              <a:t>Cygnus X-3 revealed as a Galactic ultraluminous X-ray source by IXPE (Veledina et al. 2024)</a:t>
            </a:r>
          </a:p>
        </p:txBody>
      </p:sp>
    </p:spTree>
  </p:cSld>
  <p:clrMapOvr>
    <a:masterClrMapping/>
  </p:clrMapOvr>
  <p:transition spd="med"/>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 name="截屏2026-06-17 09.27.03.png" descr="截屏2026-06-17 09.27.03.png"/>
          <p:cNvPicPr>
            <a:picLocks noChangeAspect="1"/>
          </p:cNvPicPr>
          <p:nvPr/>
        </p:nvPicPr>
        <p:blipFill>
          <a:blip r:embed="rId2">
            <a:extLst/>
          </a:blip>
          <a:stretch>
            <a:fillRect/>
          </a:stretch>
        </p:blipFill>
        <p:spPr>
          <a:xfrm>
            <a:off x="1845856" y="1495491"/>
            <a:ext cx="10380545" cy="8888135"/>
          </a:xfrm>
          <a:prstGeom prst="rect">
            <a:avLst/>
          </a:prstGeom>
          <a:ln w="12700">
            <a:miter lim="400000"/>
          </a:ln>
        </p:spPr>
      </p:pic>
      <p:pic>
        <p:nvPicPr>
          <p:cNvPr id="183" name="截屏2026-06-17 09.27.43.png" descr="截屏2026-06-17 09.27.43.png"/>
          <p:cNvPicPr>
            <a:picLocks noChangeAspect="1"/>
          </p:cNvPicPr>
          <p:nvPr/>
        </p:nvPicPr>
        <p:blipFill>
          <a:blip r:embed="rId3">
            <a:extLst/>
          </a:blip>
          <a:stretch>
            <a:fillRect/>
          </a:stretch>
        </p:blipFill>
        <p:spPr>
          <a:xfrm>
            <a:off x="13588985" y="496229"/>
            <a:ext cx="8840869" cy="9639947"/>
          </a:xfrm>
          <a:prstGeom prst="rect">
            <a:avLst/>
          </a:prstGeom>
          <a:ln w="12700">
            <a:miter lim="400000"/>
          </a:ln>
        </p:spPr>
      </p:pic>
      <p:sp>
        <p:nvSpPr>
          <p:cNvPr id="184" name="Ultraluminous X-ray sources (King et al. 2023)"/>
          <p:cNvSpPr txBox="1"/>
          <p:nvPr/>
        </p:nvSpPr>
        <p:spPr>
          <a:xfrm>
            <a:off x="13736682" y="11163766"/>
            <a:ext cx="8545476" cy="635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500">
                <a:latin typeface="Times Roman"/>
                <a:ea typeface="Times Roman"/>
                <a:cs typeface="Times Roman"/>
                <a:sym typeface="Times Roman"/>
              </a:defRPr>
            </a:lvl1pPr>
          </a:lstStyle>
          <a:p>
            <a:r>
              <a:t>Ultraluminous X-ray sources (King et al. 2023)</a:t>
            </a:r>
          </a:p>
        </p:txBody>
      </p:sp>
      <p:sp>
        <p:nvSpPr>
          <p:cNvPr id="185" name="Ultraluminous X-ray sources (Kaaret et al. 2017)"/>
          <p:cNvSpPr txBox="1"/>
          <p:nvPr/>
        </p:nvSpPr>
        <p:spPr>
          <a:xfrm>
            <a:off x="2393390" y="11163766"/>
            <a:ext cx="8840869" cy="635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500">
                <a:latin typeface="Times Roman"/>
                <a:ea typeface="Times Roman"/>
                <a:cs typeface="Times Roman"/>
                <a:sym typeface="Times Roman"/>
              </a:defRPr>
            </a:lvl1pPr>
          </a:lstStyle>
          <a:p>
            <a:r>
              <a:t>Ultraluminous X-ray sources (Kaaret et al. 2017)</a:t>
            </a:r>
          </a:p>
        </p:txBody>
      </p:sp>
    </p:spTree>
  </p:cSld>
  <p:clrMapOvr>
    <a:masterClrMapping/>
  </p:clrMapOvr>
  <p:transition spd="med"/>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alpha val="64000"/>
          </a:schemeClr>
        </a:solidFill>
        <a:effectLst/>
      </p:bgPr>
    </p:bg>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BBC3B868-7AC5-48C6-AB56-453AA06D09E3}"/>
              </a:ext>
            </a:extLst>
          </p:cNvPr>
          <p:cNvSpPr>
            <a:spLocks noGrp="1"/>
          </p:cNvSpPr>
          <p:nvPr>
            <p:ph idx="1"/>
          </p:nvPr>
        </p:nvSpPr>
        <p:spPr>
          <a:xfrm>
            <a:off x="15741985" y="6864586"/>
            <a:ext cx="8605594" cy="6500192"/>
          </a:xfrm>
        </p:spPr>
        <p:txBody>
          <a:bodyPr/>
          <a:lstStyle/>
          <a:p>
            <a:r>
              <a:rPr lang="zh-CN" altLang="en-US" sz="4000" dirty="0"/>
              <a:t>光球层</a:t>
            </a:r>
            <a:r>
              <a:rPr lang="en-US" altLang="zh-CN" sz="4000" dirty="0">
                <a:latin typeface="Cambria" panose="02040503050406030204" pitchFamily="18" charset="0"/>
                <a:ea typeface="Cambria" panose="02040503050406030204" pitchFamily="18" charset="0"/>
              </a:rPr>
              <a:t>≲ 1.3 R</a:t>
            </a:r>
            <a:r>
              <a:rPr lang="en-US" altLang="zh-CN" sz="4000" baseline="-25000" dirty="0">
                <a:latin typeface="Cambria" panose="02040503050406030204" pitchFamily="18" charset="0"/>
                <a:ea typeface="Cambria" panose="02040503050406030204" pitchFamily="18" charset="0"/>
              </a:rPr>
              <a:t> ⊙</a:t>
            </a:r>
            <a:r>
              <a:rPr lang="en-US" altLang="zh-CN" sz="4000" dirty="0">
                <a:latin typeface="Cambria" panose="02040503050406030204" pitchFamily="18" charset="0"/>
                <a:ea typeface="Cambria" panose="02040503050406030204" pitchFamily="18" charset="0"/>
              </a:rPr>
              <a:t> </a:t>
            </a:r>
          </a:p>
          <a:p>
            <a:r>
              <a:rPr lang="en-US" altLang="zh-CN" sz="4000" dirty="0">
                <a:latin typeface="Cambria" panose="02040503050406030204" pitchFamily="18" charset="0"/>
                <a:ea typeface="Cambria" panose="02040503050406030204" pitchFamily="18" charset="0"/>
              </a:rPr>
              <a:t>Star wind</a:t>
            </a:r>
            <a:r>
              <a:rPr lang="zh-CN" altLang="en-US" sz="4000" dirty="0">
                <a:latin typeface="Cambria" panose="02040503050406030204" pitchFamily="18" charset="0"/>
                <a:ea typeface="Cambria" panose="02040503050406030204" pitchFamily="18" charset="0"/>
              </a:rPr>
              <a:t>很强，</a:t>
            </a:r>
            <a:r>
              <a:rPr lang="en-US" altLang="zh-CN" sz="4000" dirty="0">
                <a:latin typeface="Cambria" panose="02040503050406030204" pitchFamily="18" charset="0"/>
                <a:ea typeface="Cambria" panose="02040503050406030204" pitchFamily="18" charset="0"/>
              </a:rPr>
              <a:t>v~10</a:t>
            </a:r>
            <a:r>
              <a:rPr lang="en-US" altLang="zh-CN" sz="4000" baseline="30000" dirty="0">
                <a:latin typeface="Cambria" panose="02040503050406030204" pitchFamily="18" charset="0"/>
                <a:ea typeface="Cambria" panose="02040503050406030204" pitchFamily="18" charset="0"/>
              </a:rPr>
              <a:t>4</a:t>
            </a:r>
            <a:r>
              <a:rPr lang="en-US" altLang="zh-CN" sz="4000" dirty="0">
                <a:latin typeface="Cambria" panose="02040503050406030204" pitchFamily="18" charset="0"/>
                <a:ea typeface="Cambria" panose="02040503050406030204" pitchFamily="18" charset="0"/>
              </a:rPr>
              <a:t> km/s</a:t>
            </a:r>
          </a:p>
          <a:p>
            <a:r>
              <a:rPr lang="zh-CN" altLang="en-US" sz="4000" dirty="0">
                <a:latin typeface="Cambria" panose="02040503050406030204" pitchFamily="18" charset="0"/>
                <a:ea typeface="Cambria" panose="02040503050406030204" pitchFamily="18" charset="0"/>
              </a:rPr>
              <a:t>质量丢失率 </a:t>
            </a:r>
            <a:r>
              <a:rPr lang="en-US" altLang="zh-CN" sz="4000" dirty="0">
                <a:latin typeface="Cambria" panose="02040503050406030204" pitchFamily="18" charset="0"/>
                <a:ea typeface="Cambria" panose="02040503050406030204" pitchFamily="18" charset="0"/>
              </a:rPr>
              <a:t>10</a:t>
            </a:r>
            <a:r>
              <a:rPr lang="en-US" altLang="zh-CN" sz="4000" baseline="30000" dirty="0">
                <a:latin typeface="Cambria" panose="02040503050406030204" pitchFamily="18" charset="0"/>
                <a:ea typeface="Cambria" panose="02040503050406030204" pitchFamily="18" charset="0"/>
              </a:rPr>
              <a:t>-5</a:t>
            </a:r>
            <a:r>
              <a:rPr lang="en-US" altLang="zh-CN" sz="4000" dirty="0">
                <a:latin typeface="Cambria" panose="02040503050406030204" pitchFamily="18" charset="0"/>
                <a:ea typeface="Cambria" panose="02040503050406030204" pitchFamily="18" charset="0"/>
              </a:rPr>
              <a:t> M</a:t>
            </a:r>
            <a:r>
              <a:rPr lang="en-US" altLang="zh-CN" sz="4000" baseline="-25000" dirty="0">
                <a:latin typeface="Cambria" panose="02040503050406030204" pitchFamily="18" charset="0"/>
                <a:ea typeface="Cambria" panose="02040503050406030204" pitchFamily="18" charset="0"/>
              </a:rPr>
              <a:t> ⊙</a:t>
            </a:r>
            <a:r>
              <a:rPr lang="en-US" altLang="zh-CN" sz="4000" dirty="0">
                <a:latin typeface="Cambria" panose="02040503050406030204" pitchFamily="18" charset="0"/>
                <a:ea typeface="Cambria" panose="02040503050406030204" pitchFamily="18" charset="0"/>
              </a:rPr>
              <a:t> </a:t>
            </a:r>
          </a:p>
          <a:p>
            <a:r>
              <a:rPr lang="en-US" altLang="zh-CN" sz="4000" dirty="0">
                <a:latin typeface="Cambria" panose="02040503050406030204" pitchFamily="18" charset="0"/>
                <a:ea typeface="Cambria" panose="02040503050406030204" pitchFamily="18" charset="0"/>
              </a:rPr>
              <a:t>UV</a:t>
            </a:r>
            <a:r>
              <a:rPr lang="zh-CN" altLang="en-US" sz="4000" dirty="0">
                <a:latin typeface="Cambria" panose="02040503050406030204" pitchFamily="18" charset="0"/>
                <a:ea typeface="Cambria" panose="02040503050406030204" pitchFamily="18" charset="0"/>
              </a:rPr>
              <a:t>光度很高</a:t>
            </a:r>
            <a:endParaRPr lang="en-US" altLang="zh-CN" sz="4000" dirty="0">
              <a:latin typeface="Cambria" panose="02040503050406030204" pitchFamily="18" charset="0"/>
              <a:ea typeface="Cambria" panose="02040503050406030204" pitchFamily="18" charset="0"/>
            </a:endParaRPr>
          </a:p>
          <a:p>
            <a:r>
              <a:rPr lang="en-US" altLang="zh-CN" sz="4000" dirty="0">
                <a:latin typeface="Cambria" panose="02040503050406030204" pitchFamily="18" charset="0"/>
                <a:ea typeface="Cambria" panose="02040503050406030204" pitchFamily="18" charset="0"/>
              </a:rPr>
              <a:t>Black Hole</a:t>
            </a:r>
            <a:r>
              <a:rPr lang="zh-CN" altLang="en-US" sz="4000" dirty="0">
                <a:latin typeface="Cambria" panose="02040503050406030204" pitchFamily="18" charset="0"/>
                <a:ea typeface="Cambria" panose="02040503050406030204" pitchFamily="18" charset="0"/>
              </a:rPr>
              <a:t> </a:t>
            </a:r>
            <a:r>
              <a:rPr lang="en-US" altLang="zh-CN" sz="4000" dirty="0">
                <a:latin typeface="Cambria" panose="02040503050406030204" pitchFamily="18" charset="0"/>
                <a:ea typeface="Cambria" panose="02040503050406030204" pitchFamily="18" charset="0"/>
              </a:rPr>
              <a:t>~3 R</a:t>
            </a:r>
            <a:r>
              <a:rPr lang="en-US" altLang="zh-CN" sz="4000" baseline="-25000" dirty="0">
                <a:latin typeface="Cambria" panose="02040503050406030204" pitchFamily="18" charset="0"/>
                <a:ea typeface="Cambria" panose="02040503050406030204" pitchFamily="18" charset="0"/>
              </a:rPr>
              <a:t> ⊙</a:t>
            </a:r>
            <a:endParaRPr lang="en-US" altLang="zh-CN" sz="4000" dirty="0">
              <a:latin typeface="Cambria" panose="02040503050406030204" pitchFamily="18" charset="0"/>
              <a:ea typeface="Cambria" panose="02040503050406030204" pitchFamily="18" charset="0"/>
            </a:endParaRPr>
          </a:p>
          <a:p>
            <a:r>
              <a:rPr lang="en-US" altLang="zh-CN" sz="4000" dirty="0">
                <a:latin typeface="Cambria" panose="02040503050406030204" pitchFamily="18" charset="0"/>
                <a:ea typeface="Cambria" panose="02040503050406030204" pitchFamily="18" charset="0"/>
              </a:rPr>
              <a:t>BH</a:t>
            </a:r>
            <a:r>
              <a:rPr lang="zh-CN" altLang="en-US" sz="4000" dirty="0">
                <a:latin typeface="Cambria" panose="02040503050406030204" pitchFamily="18" charset="0"/>
                <a:ea typeface="Cambria" panose="02040503050406030204" pitchFamily="18" charset="0"/>
              </a:rPr>
              <a:t>的吸积半径只有</a:t>
            </a:r>
            <a:r>
              <a:rPr lang="en-US" altLang="zh-CN" sz="4000" dirty="0">
                <a:latin typeface="Cambria" panose="02040503050406030204" pitchFamily="18" charset="0"/>
                <a:ea typeface="Cambria" panose="02040503050406030204" pitchFamily="18" charset="0"/>
              </a:rPr>
              <a:t>0.3 R</a:t>
            </a:r>
            <a:r>
              <a:rPr lang="en-US" altLang="zh-CN" sz="4000" baseline="-25000" dirty="0">
                <a:latin typeface="Cambria" panose="02040503050406030204" pitchFamily="18" charset="0"/>
                <a:ea typeface="Cambria" panose="02040503050406030204" pitchFamily="18" charset="0"/>
              </a:rPr>
              <a:t> ⊙</a:t>
            </a:r>
          </a:p>
          <a:p>
            <a:r>
              <a:rPr lang="zh-CN" altLang="en-US" sz="4000" dirty="0">
                <a:latin typeface="Cambria" panose="02040503050406030204" pitchFamily="18" charset="0"/>
                <a:ea typeface="Cambria" panose="02040503050406030204" pitchFamily="18" charset="0"/>
              </a:rPr>
              <a:t>稳定的从星风里吸积物质</a:t>
            </a:r>
            <a:endParaRPr lang="en-US" altLang="zh-CN" sz="4000" dirty="0">
              <a:latin typeface="Cambria" panose="02040503050406030204" pitchFamily="18" charset="0"/>
              <a:ea typeface="Cambria" panose="02040503050406030204" pitchFamily="18" charset="0"/>
            </a:endParaRPr>
          </a:p>
          <a:p>
            <a:r>
              <a:rPr lang="en-US" altLang="zh-CN" sz="4000" dirty="0">
                <a:latin typeface="Cambria" panose="02040503050406030204" pitchFamily="18" charset="0"/>
                <a:ea typeface="Cambria" panose="02040503050406030204" pitchFamily="18" charset="0"/>
              </a:rPr>
              <a:t>Jets </a:t>
            </a:r>
            <a:r>
              <a:rPr lang="zh-CN" altLang="en-US" sz="4000" dirty="0">
                <a:latin typeface="Cambria" panose="02040503050406030204" pitchFamily="18" charset="0"/>
                <a:ea typeface="Cambria" panose="02040503050406030204" pitchFamily="18" charset="0"/>
              </a:rPr>
              <a:t>可以很长，</a:t>
            </a:r>
            <a:r>
              <a:rPr lang="en-US" altLang="zh-CN" sz="4000" dirty="0">
                <a:latin typeface="Cambria" panose="02040503050406030204" pitchFamily="18" charset="0"/>
                <a:ea typeface="Cambria" panose="02040503050406030204" pitchFamily="18" charset="0"/>
              </a:rPr>
              <a:t>~1 pc ~4x10</a:t>
            </a:r>
            <a:r>
              <a:rPr lang="en-US" altLang="zh-CN" sz="4000" baseline="30000" dirty="0">
                <a:latin typeface="Cambria" panose="02040503050406030204" pitchFamily="18" charset="0"/>
                <a:ea typeface="Cambria" panose="02040503050406030204" pitchFamily="18" charset="0"/>
              </a:rPr>
              <a:t>7</a:t>
            </a:r>
            <a:r>
              <a:rPr lang="en-US" altLang="zh-CN" sz="4000" dirty="0">
                <a:latin typeface="Cambria" panose="02040503050406030204" pitchFamily="18" charset="0"/>
                <a:ea typeface="Cambria" panose="02040503050406030204" pitchFamily="18" charset="0"/>
              </a:rPr>
              <a:t>R</a:t>
            </a:r>
            <a:r>
              <a:rPr lang="en-US" altLang="zh-CN" sz="4000" baseline="-25000" dirty="0">
                <a:latin typeface="Cambria" panose="02040503050406030204" pitchFamily="18" charset="0"/>
                <a:ea typeface="Cambria" panose="02040503050406030204" pitchFamily="18" charset="0"/>
              </a:rPr>
              <a:t> ⊙</a:t>
            </a:r>
            <a:r>
              <a:rPr lang="en-US" altLang="zh-CN" sz="4000" dirty="0">
                <a:latin typeface="Cambria" panose="02040503050406030204" pitchFamily="18" charset="0"/>
                <a:ea typeface="Cambria" panose="02040503050406030204" pitchFamily="18" charset="0"/>
              </a:rPr>
              <a:t> </a:t>
            </a:r>
          </a:p>
          <a:p>
            <a:endParaRPr lang="en-US" altLang="zh-CN" sz="4000" dirty="0">
              <a:latin typeface="Cambria" panose="02040503050406030204" pitchFamily="18" charset="0"/>
              <a:ea typeface="Cambria" panose="02040503050406030204" pitchFamily="18" charset="0"/>
            </a:endParaRPr>
          </a:p>
        </p:txBody>
      </p:sp>
      <p:grpSp>
        <p:nvGrpSpPr>
          <p:cNvPr id="26" name="组合 25">
            <a:extLst>
              <a:ext uri="{FF2B5EF4-FFF2-40B4-BE49-F238E27FC236}">
                <a16:creationId xmlns:a16="http://schemas.microsoft.com/office/drawing/2014/main" id="{B1245FC9-2B4D-4CBD-A958-E8E7085E4A70}"/>
              </a:ext>
            </a:extLst>
          </p:cNvPr>
          <p:cNvGrpSpPr/>
          <p:nvPr/>
        </p:nvGrpSpPr>
        <p:grpSpPr>
          <a:xfrm>
            <a:off x="187219" y="-2156920"/>
            <a:ext cx="15878002" cy="17260984"/>
            <a:chOff x="93608" y="-1078460"/>
            <a:chExt cx="7939001" cy="8630492"/>
          </a:xfrm>
        </p:grpSpPr>
        <p:sp>
          <p:nvSpPr>
            <p:cNvPr id="11" name="椭圆 10">
              <a:extLst>
                <a:ext uri="{FF2B5EF4-FFF2-40B4-BE49-F238E27FC236}">
                  <a16:creationId xmlns:a16="http://schemas.microsoft.com/office/drawing/2014/main" id="{B3AB029A-BF3B-428F-B6CC-CC9C93A569D6}"/>
                </a:ext>
              </a:extLst>
            </p:cNvPr>
            <p:cNvSpPr>
              <a:spLocks noChangeAspect="1"/>
            </p:cNvSpPr>
            <p:nvPr/>
          </p:nvSpPr>
          <p:spPr bwMode="auto">
            <a:xfrm>
              <a:off x="93608" y="430140"/>
              <a:ext cx="6755487" cy="6797654"/>
            </a:xfrm>
            <a:prstGeom prst="ellipse">
              <a:avLst/>
            </a:prstGeom>
            <a:gradFill flip="none" rotWithShape="1">
              <a:gsLst>
                <a:gs pos="37000">
                  <a:srgbClr val="E6B9B8"/>
                </a:gs>
                <a:gs pos="73000">
                  <a:schemeClr val="accent1">
                    <a:lumMod val="45000"/>
                    <a:lumOff val="55000"/>
                    <a:alpha val="3000"/>
                  </a:schemeClr>
                </a:gs>
                <a:gs pos="89000">
                  <a:schemeClr val="accent1">
                    <a:lumMod val="30000"/>
                    <a:lumOff val="70000"/>
                  </a:schemeClr>
                </a:gs>
              </a:gsLst>
              <a:path path="circle">
                <a:fillToRect l="50000" t="50000" r="50000" b="50000"/>
              </a:path>
              <a:tileRect/>
            </a:gradFill>
            <a:ln w="3175" cap="flat" cmpd="sng" algn="ctr">
              <a:solidFill>
                <a:schemeClr val="accent1">
                  <a:lumMod val="60000"/>
                  <a:lumOff val="40000"/>
                </a:schemeClr>
              </a:solidFill>
              <a:prstDash val="lgDashDotDot"/>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b="1" kern="1200">
                <a:solidFill>
                  <a:srgbClr val="FFFFFF"/>
                </a:solidFill>
                <a:latin typeface="Arial" charset="0"/>
                <a:ea typeface="黑体" pitchFamily="2" charset="-122"/>
              </a:endParaRPr>
            </a:p>
          </p:txBody>
        </p:sp>
        <p:sp>
          <p:nvSpPr>
            <p:cNvPr id="4" name="椭圆 3">
              <a:extLst>
                <a:ext uri="{FF2B5EF4-FFF2-40B4-BE49-F238E27FC236}">
                  <a16:creationId xmlns:a16="http://schemas.microsoft.com/office/drawing/2014/main" id="{04091587-1CA3-414F-AFFC-3A5D85BDD4FA}"/>
                </a:ext>
              </a:extLst>
            </p:cNvPr>
            <p:cNvSpPr>
              <a:spLocks noChangeAspect="1"/>
            </p:cNvSpPr>
            <p:nvPr/>
          </p:nvSpPr>
          <p:spPr bwMode="auto">
            <a:xfrm>
              <a:off x="2241106" y="2524500"/>
              <a:ext cx="2520000" cy="2519779"/>
            </a:xfrm>
            <a:prstGeom prst="ellipse">
              <a:avLst/>
            </a:prstGeom>
            <a:solidFill>
              <a:srgbClr val="FB3601"/>
            </a:solidFill>
            <a:ln w="19050" cap="flat" cmpd="sng" algn="ctr">
              <a:solidFill>
                <a:srgbClr val="FFFF00"/>
              </a:solidFill>
              <a:prstDash val="solid"/>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kern="1200" dirty="0">
                <a:solidFill>
                  <a:srgbClr val="FFFFFF"/>
                </a:solidFill>
                <a:latin typeface="Arial" charset="0"/>
                <a:ea typeface="黑体" pitchFamily="2" charset="-122"/>
              </a:endParaRPr>
            </a:p>
          </p:txBody>
        </p:sp>
        <p:sp>
          <p:nvSpPr>
            <p:cNvPr id="5" name="椭圆 4">
              <a:extLst>
                <a:ext uri="{FF2B5EF4-FFF2-40B4-BE49-F238E27FC236}">
                  <a16:creationId xmlns:a16="http://schemas.microsoft.com/office/drawing/2014/main" id="{98D09D7B-2D26-462A-B5BA-15834AA535D9}"/>
                </a:ext>
              </a:extLst>
            </p:cNvPr>
            <p:cNvSpPr>
              <a:spLocks noChangeAspect="1"/>
            </p:cNvSpPr>
            <p:nvPr/>
          </p:nvSpPr>
          <p:spPr bwMode="auto">
            <a:xfrm>
              <a:off x="602852" y="886389"/>
              <a:ext cx="5796508" cy="5796000"/>
            </a:xfrm>
            <a:prstGeom prst="ellipse">
              <a:avLst/>
            </a:prstGeom>
            <a:noFill/>
            <a:ln w="3175" cap="flat" cmpd="sng" algn="ctr">
              <a:solidFill>
                <a:schemeClr val="tx1"/>
              </a:solidFill>
              <a:prstDash val="lgDash"/>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b="1" kern="1200">
                <a:solidFill>
                  <a:srgbClr val="FFFFFF"/>
                </a:solidFill>
                <a:latin typeface="Arial" charset="0"/>
                <a:ea typeface="黑体" pitchFamily="2" charset="-122"/>
              </a:endParaRPr>
            </a:p>
          </p:txBody>
        </p:sp>
        <p:cxnSp>
          <p:nvCxnSpPr>
            <p:cNvPr id="7" name="直接箭头连接符 6">
              <a:extLst>
                <a:ext uri="{FF2B5EF4-FFF2-40B4-BE49-F238E27FC236}">
                  <a16:creationId xmlns:a16="http://schemas.microsoft.com/office/drawing/2014/main" id="{4284F4F6-AEE1-44A0-865F-F77EDF67E0AB}"/>
                </a:ext>
              </a:extLst>
            </p:cNvPr>
            <p:cNvCxnSpPr>
              <a:cxnSpLocks/>
              <a:endCxn id="4" idx="6"/>
            </p:cNvCxnSpPr>
            <p:nvPr/>
          </p:nvCxnSpPr>
          <p:spPr bwMode="auto">
            <a:xfrm>
              <a:off x="3501106" y="3784390"/>
              <a:ext cx="1260000" cy="0"/>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直接箭头连接符 7">
              <a:extLst>
                <a:ext uri="{FF2B5EF4-FFF2-40B4-BE49-F238E27FC236}">
                  <a16:creationId xmlns:a16="http://schemas.microsoft.com/office/drawing/2014/main" id="{63FCD8DC-E482-4544-9277-C2A473F8E53B}"/>
                </a:ext>
              </a:extLst>
            </p:cNvPr>
            <p:cNvCxnSpPr>
              <a:cxnSpLocks/>
            </p:cNvCxnSpPr>
            <p:nvPr/>
          </p:nvCxnSpPr>
          <p:spPr bwMode="auto">
            <a:xfrm rot="-6600000">
              <a:off x="4877568" y="1836190"/>
              <a:ext cx="0" cy="2916000"/>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直接箭头连接符 11">
              <a:extLst>
                <a:ext uri="{FF2B5EF4-FFF2-40B4-BE49-F238E27FC236}">
                  <a16:creationId xmlns:a16="http://schemas.microsoft.com/office/drawing/2014/main" id="{1178FB4D-B3FA-43F0-9BD0-643B0ACC4266}"/>
                </a:ext>
              </a:extLst>
            </p:cNvPr>
            <p:cNvCxnSpPr>
              <a:cxnSpLocks/>
              <a:endCxn id="50" idx="1"/>
            </p:cNvCxnSpPr>
            <p:nvPr/>
          </p:nvCxnSpPr>
          <p:spPr bwMode="auto">
            <a:xfrm flipH="1" flipV="1">
              <a:off x="5962494" y="2618964"/>
              <a:ext cx="258030" cy="180762"/>
            </a:xfrm>
            <a:prstGeom prst="straightConnector1">
              <a:avLst/>
            </a:prstGeom>
            <a:solidFill>
              <a:srgbClr val="00B8FF"/>
            </a:solidFill>
            <a:ln w="9525" cap="flat" cmpd="sng" algn="ctr">
              <a:solidFill>
                <a:schemeClr val="tx1"/>
              </a:solidFill>
              <a:prstDash val="dashDot"/>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6" name="组合 15">
              <a:extLst>
                <a:ext uri="{FF2B5EF4-FFF2-40B4-BE49-F238E27FC236}">
                  <a16:creationId xmlns:a16="http://schemas.microsoft.com/office/drawing/2014/main" id="{5C94F5D2-56E7-4422-9A55-552B72EAF1A6}"/>
                </a:ext>
              </a:extLst>
            </p:cNvPr>
            <p:cNvGrpSpPr/>
            <p:nvPr/>
          </p:nvGrpSpPr>
          <p:grpSpPr>
            <a:xfrm rot="21086230">
              <a:off x="6027786" y="2716574"/>
              <a:ext cx="395925" cy="176754"/>
              <a:chOff x="9417377" y="3167408"/>
              <a:chExt cx="1225485" cy="424206"/>
            </a:xfrm>
          </p:grpSpPr>
          <p:sp>
            <p:nvSpPr>
              <p:cNvPr id="13" name="椭圆 12">
                <a:extLst>
                  <a:ext uri="{FF2B5EF4-FFF2-40B4-BE49-F238E27FC236}">
                    <a16:creationId xmlns:a16="http://schemas.microsoft.com/office/drawing/2014/main" id="{83344E60-601C-44F9-B689-CE11CA35B168}"/>
                  </a:ext>
                </a:extLst>
              </p:cNvPr>
              <p:cNvSpPr/>
              <p:nvPr/>
            </p:nvSpPr>
            <p:spPr bwMode="auto">
              <a:xfrm>
                <a:off x="9417377" y="3167408"/>
                <a:ext cx="1225485" cy="424206"/>
              </a:xfrm>
              <a:prstGeom prst="ellipse">
                <a:avLst/>
              </a:prstGeom>
              <a:noFill/>
              <a:ln w="28575" cap="flat" cmpd="sng" algn="ctr">
                <a:solidFill>
                  <a:srgbClr val="47FFD1"/>
                </a:solidFill>
                <a:prstDash val="solid"/>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b="1" kern="1200">
                  <a:solidFill>
                    <a:srgbClr val="FFFFFF"/>
                  </a:solidFill>
                  <a:latin typeface="Arial" charset="0"/>
                  <a:ea typeface="黑体" pitchFamily="2" charset="-122"/>
                </a:endParaRPr>
              </a:p>
            </p:txBody>
          </p:sp>
          <p:sp>
            <p:nvSpPr>
              <p:cNvPr id="14" name="椭圆 13">
                <a:extLst>
                  <a:ext uri="{FF2B5EF4-FFF2-40B4-BE49-F238E27FC236}">
                    <a16:creationId xmlns:a16="http://schemas.microsoft.com/office/drawing/2014/main" id="{76358001-67C0-4BE8-A109-0EB1385524AA}"/>
                  </a:ext>
                </a:extLst>
              </p:cNvPr>
              <p:cNvSpPr>
                <a:spLocks noChangeAspect="1"/>
              </p:cNvSpPr>
              <p:nvPr/>
            </p:nvSpPr>
            <p:spPr bwMode="auto">
              <a:xfrm>
                <a:off x="9569777" y="3225538"/>
                <a:ext cx="900000" cy="311538"/>
              </a:xfrm>
              <a:prstGeom prst="ellipse">
                <a:avLst/>
              </a:prstGeom>
              <a:noFill/>
              <a:ln w="22225" cap="flat" cmpd="sng" algn="ctr">
                <a:solidFill>
                  <a:srgbClr val="47FFD1"/>
                </a:solidFill>
                <a:prstDash val="solid"/>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b="1" kern="1200">
                  <a:solidFill>
                    <a:srgbClr val="FFFFFF"/>
                  </a:solidFill>
                  <a:latin typeface="Arial" charset="0"/>
                  <a:ea typeface="黑体" pitchFamily="2" charset="-122"/>
                </a:endParaRPr>
              </a:p>
            </p:txBody>
          </p:sp>
          <p:sp>
            <p:nvSpPr>
              <p:cNvPr id="15" name="椭圆 14">
                <a:extLst>
                  <a:ext uri="{FF2B5EF4-FFF2-40B4-BE49-F238E27FC236}">
                    <a16:creationId xmlns:a16="http://schemas.microsoft.com/office/drawing/2014/main" id="{F2A39EF4-8F31-4E29-B8D2-393072A8B28D}"/>
                  </a:ext>
                </a:extLst>
              </p:cNvPr>
              <p:cNvSpPr>
                <a:spLocks noChangeAspect="1"/>
              </p:cNvSpPr>
              <p:nvPr/>
            </p:nvSpPr>
            <p:spPr bwMode="auto">
              <a:xfrm>
                <a:off x="9748890" y="3291528"/>
                <a:ext cx="540000" cy="186923"/>
              </a:xfrm>
              <a:prstGeom prst="ellipse">
                <a:avLst/>
              </a:prstGeom>
              <a:noFill/>
              <a:ln w="15875" cap="flat" cmpd="sng" algn="ctr">
                <a:solidFill>
                  <a:srgbClr val="47FFD1"/>
                </a:solidFill>
                <a:prstDash val="solid"/>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b="1" kern="1200">
                  <a:solidFill>
                    <a:srgbClr val="FFFFFF"/>
                  </a:solidFill>
                  <a:latin typeface="Arial" charset="0"/>
                  <a:ea typeface="黑体" pitchFamily="2" charset="-122"/>
                </a:endParaRPr>
              </a:p>
            </p:txBody>
          </p:sp>
        </p:grpSp>
        <p:sp>
          <p:nvSpPr>
            <p:cNvPr id="17" name="闪电形 16">
              <a:extLst>
                <a:ext uri="{FF2B5EF4-FFF2-40B4-BE49-F238E27FC236}">
                  <a16:creationId xmlns:a16="http://schemas.microsoft.com/office/drawing/2014/main" id="{34005D5B-E662-4117-85E6-DE1AA62FB60A}"/>
                </a:ext>
              </a:extLst>
            </p:cNvPr>
            <p:cNvSpPr/>
            <p:nvPr/>
          </p:nvSpPr>
          <p:spPr bwMode="auto">
            <a:xfrm rot="201008">
              <a:off x="5112036" y="-1078460"/>
              <a:ext cx="1201341" cy="3764701"/>
            </a:xfrm>
            <a:prstGeom prst="lightningBolt">
              <a:avLst/>
            </a:prstGeom>
            <a:solidFill>
              <a:schemeClr val="accent3">
                <a:lumMod val="50000"/>
                <a:alpha val="33000"/>
              </a:schemeClr>
            </a:solidFill>
            <a:ln w="9525" cap="flat" cmpd="sng" algn="ctr">
              <a:noFill/>
              <a:prstDash val="solid"/>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b="1" kern="1200">
                <a:solidFill>
                  <a:srgbClr val="FFFFFF"/>
                </a:solidFill>
                <a:latin typeface="Arial" charset="0"/>
                <a:ea typeface="黑体" pitchFamily="2" charset="-122"/>
              </a:endParaRPr>
            </a:p>
          </p:txBody>
        </p:sp>
        <p:sp>
          <p:nvSpPr>
            <p:cNvPr id="18" name="闪电形 17">
              <a:extLst>
                <a:ext uri="{FF2B5EF4-FFF2-40B4-BE49-F238E27FC236}">
                  <a16:creationId xmlns:a16="http://schemas.microsoft.com/office/drawing/2014/main" id="{EE4288CB-7D27-4083-B3FE-8CCBA0B7E613}"/>
                </a:ext>
              </a:extLst>
            </p:cNvPr>
            <p:cNvSpPr/>
            <p:nvPr/>
          </p:nvSpPr>
          <p:spPr bwMode="auto">
            <a:xfrm rot="11272086">
              <a:off x="5912219" y="2963150"/>
              <a:ext cx="1200595" cy="4588882"/>
            </a:xfrm>
            <a:prstGeom prst="lightningBolt">
              <a:avLst/>
            </a:prstGeom>
            <a:solidFill>
              <a:schemeClr val="accent3">
                <a:lumMod val="50000"/>
                <a:alpha val="33000"/>
              </a:schemeClr>
            </a:solidFill>
            <a:ln w="9525" cap="flat" cmpd="sng" algn="ctr">
              <a:noFill/>
              <a:prstDash val="solid"/>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b="1" kern="1200">
                <a:solidFill>
                  <a:srgbClr val="FFFFFF"/>
                </a:solidFill>
                <a:latin typeface="Arial" charset="0"/>
                <a:ea typeface="黑体" pitchFamily="2" charset="-122"/>
              </a:endParaRPr>
            </a:p>
          </p:txBody>
        </p:sp>
        <p:sp>
          <p:nvSpPr>
            <p:cNvPr id="19" name="矩形 18">
              <a:extLst>
                <a:ext uri="{FF2B5EF4-FFF2-40B4-BE49-F238E27FC236}">
                  <a16:creationId xmlns:a16="http://schemas.microsoft.com/office/drawing/2014/main" id="{7D5784B1-25FF-44A8-B8D3-D25539854258}"/>
                </a:ext>
              </a:extLst>
            </p:cNvPr>
            <p:cNvSpPr/>
            <p:nvPr/>
          </p:nvSpPr>
          <p:spPr>
            <a:xfrm>
              <a:off x="3742043" y="3713195"/>
              <a:ext cx="884011" cy="323166"/>
            </a:xfrm>
            <a:prstGeom prst="rect">
              <a:avLst/>
            </a:prstGeom>
          </p:spPr>
          <p:txBody>
            <a:bodyPr wrap="square">
              <a:spAutoFit/>
            </a:bodyPr>
            <a:lstStyle/>
            <a:p>
              <a:pPr defTabSz="1828800" hangingPunct="1">
                <a:lnSpc>
                  <a:spcPct val="100000"/>
                </a:lnSpc>
                <a:spcBef>
                  <a:spcPts val="0"/>
                </a:spcBef>
              </a:pPr>
              <a:r>
                <a:rPr lang="en-US" altLang="zh-CN" sz="3600" kern="1200" dirty="0">
                  <a:latin typeface="Cambria" panose="02040503050406030204" pitchFamily="18" charset="0"/>
                  <a:ea typeface="Cambria" panose="02040503050406030204" pitchFamily="18" charset="0"/>
                </a:rPr>
                <a:t>1.3 R</a:t>
              </a:r>
              <a:r>
                <a:rPr lang="en-US" altLang="zh-CN" sz="3600" kern="1200" baseline="-25000" dirty="0">
                  <a:latin typeface="Cambria" panose="02040503050406030204" pitchFamily="18" charset="0"/>
                  <a:ea typeface="Cambria" panose="02040503050406030204" pitchFamily="18" charset="0"/>
                </a:rPr>
                <a:t> ⊙</a:t>
              </a:r>
              <a:endParaRPr lang="zh-CN" altLang="en-US" sz="3600" kern="1200" dirty="0">
                <a:latin typeface="Arial"/>
                <a:ea typeface="宋体"/>
              </a:endParaRPr>
            </a:p>
          </p:txBody>
        </p:sp>
        <p:sp>
          <p:nvSpPr>
            <p:cNvPr id="20" name="矩形 19">
              <a:extLst>
                <a:ext uri="{FF2B5EF4-FFF2-40B4-BE49-F238E27FC236}">
                  <a16:creationId xmlns:a16="http://schemas.microsoft.com/office/drawing/2014/main" id="{3153AD4C-2A97-457F-B696-BFB5DC60DEE8}"/>
                </a:ext>
              </a:extLst>
            </p:cNvPr>
            <p:cNvSpPr/>
            <p:nvPr/>
          </p:nvSpPr>
          <p:spPr>
            <a:xfrm rot="20318379">
              <a:off x="4713192" y="2905260"/>
              <a:ext cx="767285" cy="323166"/>
            </a:xfrm>
            <a:prstGeom prst="rect">
              <a:avLst/>
            </a:prstGeom>
          </p:spPr>
          <p:txBody>
            <a:bodyPr wrap="square">
              <a:spAutoFit/>
            </a:bodyPr>
            <a:lstStyle/>
            <a:p>
              <a:pPr defTabSz="1828800" hangingPunct="1">
                <a:lnSpc>
                  <a:spcPct val="100000"/>
                </a:lnSpc>
                <a:spcBef>
                  <a:spcPts val="0"/>
                </a:spcBef>
              </a:pPr>
              <a:r>
                <a:rPr lang="en-US" altLang="zh-CN" sz="3600" kern="1200" dirty="0">
                  <a:latin typeface="Cambria" panose="02040503050406030204" pitchFamily="18" charset="0"/>
                  <a:ea typeface="Cambria" panose="02040503050406030204" pitchFamily="18" charset="0"/>
                </a:rPr>
                <a:t>3 R</a:t>
              </a:r>
              <a:r>
                <a:rPr lang="en-US" altLang="zh-CN" sz="3600" kern="1200" baseline="-25000" dirty="0">
                  <a:latin typeface="Cambria" panose="02040503050406030204" pitchFamily="18" charset="0"/>
                  <a:ea typeface="Cambria" panose="02040503050406030204" pitchFamily="18" charset="0"/>
                </a:rPr>
                <a:t> ⊙</a:t>
              </a:r>
              <a:endParaRPr lang="zh-CN" altLang="en-US" sz="3600" kern="1200" dirty="0">
                <a:latin typeface="Arial"/>
                <a:ea typeface="宋体"/>
              </a:endParaRPr>
            </a:p>
          </p:txBody>
        </p:sp>
        <p:sp>
          <p:nvSpPr>
            <p:cNvPr id="21" name="矩形 20">
              <a:extLst>
                <a:ext uri="{FF2B5EF4-FFF2-40B4-BE49-F238E27FC236}">
                  <a16:creationId xmlns:a16="http://schemas.microsoft.com/office/drawing/2014/main" id="{6741B481-1DEE-457C-9F83-18588892A7D4}"/>
                </a:ext>
              </a:extLst>
            </p:cNvPr>
            <p:cNvSpPr/>
            <p:nvPr/>
          </p:nvSpPr>
          <p:spPr>
            <a:xfrm>
              <a:off x="5143199" y="2140345"/>
              <a:ext cx="1081190" cy="323166"/>
            </a:xfrm>
            <a:prstGeom prst="rect">
              <a:avLst/>
            </a:prstGeom>
          </p:spPr>
          <p:txBody>
            <a:bodyPr wrap="square">
              <a:spAutoFit/>
            </a:bodyPr>
            <a:lstStyle/>
            <a:p>
              <a:pPr defTabSz="1828800" hangingPunct="1">
                <a:lnSpc>
                  <a:spcPct val="100000"/>
                </a:lnSpc>
                <a:spcBef>
                  <a:spcPts val="0"/>
                </a:spcBef>
              </a:pPr>
              <a:r>
                <a:rPr lang="en-US" altLang="zh-CN" sz="3600" kern="1200" dirty="0">
                  <a:solidFill>
                    <a:srgbClr val="C00000"/>
                  </a:solidFill>
                  <a:latin typeface="Cambria" panose="02040503050406030204" pitchFamily="18" charset="0"/>
                  <a:ea typeface="Cambria" panose="02040503050406030204" pitchFamily="18" charset="0"/>
                </a:rPr>
                <a:t>0.26 R</a:t>
              </a:r>
              <a:r>
                <a:rPr lang="en-US" altLang="zh-CN" sz="3600" kern="1200" baseline="-25000" dirty="0">
                  <a:latin typeface="Cambria" panose="02040503050406030204" pitchFamily="18" charset="0"/>
                  <a:ea typeface="Cambria" panose="02040503050406030204" pitchFamily="18" charset="0"/>
                </a:rPr>
                <a:t> </a:t>
              </a:r>
              <a:r>
                <a:rPr lang="en-US" altLang="zh-CN" sz="3600" kern="1200" baseline="-25000" dirty="0">
                  <a:solidFill>
                    <a:srgbClr val="C00000"/>
                  </a:solidFill>
                  <a:latin typeface="Cambria" panose="02040503050406030204" pitchFamily="18" charset="0"/>
                  <a:ea typeface="Cambria" panose="02040503050406030204" pitchFamily="18" charset="0"/>
                </a:rPr>
                <a:t>⊙</a:t>
              </a:r>
              <a:endParaRPr lang="zh-CN" altLang="en-US" sz="3600" kern="1200" dirty="0">
                <a:solidFill>
                  <a:srgbClr val="C00000"/>
                </a:solidFill>
                <a:latin typeface="Arial"/>
                <a:ea typeface="宋体"/>
              </a:endParaRPr>
            </a:p>
          </p:txBody>
        </p:sp>
        <p:sp>
          <p:nvSpPr>
            <p:cNvPr id="22" name="弧形 21">
              <a:extLst>
                <a:ext uri="{FF2B5EF4-FFF2-40B4-BE49-F238E27FC236}">
                  <a16:creationId xmlns:a16="http://schemas.microsoft.com/office/drawing/2014/main" id="{54A89F11-EAFE-4168-A1F2-4B16B465A392}"/>
                </a:ext>
              </a:extLst>
            </p:cNvPr>
            <p:cNvSpPr/>
            <p:nvPr/>
          </p:nvSpPr>
          <p:spPr bwMode="auto">
            <a:xfrm rot="1517903">
              <a:off x="1892432" y="1277865"/>
              <a:ext cx="4518891" cy="4032651"/>
            </a:xfrm>
            <a:prstGeom prst="arc">
              <a:avLst>
                <a:gd name="adj1" fmla="val 19436977"/>
                <a:gd name="adj2" fmla="val 20419190"/>
              </a:avLst>
            </a:prstGeom>
            <a:noFill/>
            <a:ln w="28575" cap="flat" cmpd="sng" algn="ctr">
              <a:solidFill>
                <a:schemeClr val="tx1"/>
              </a:solidFill>
              <a:prstDash val="solid"/>
              <a:round/>
              <a:headEnd type="none" w="med" len="med"/>
              <a:tailEnd type="stealth"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b="1" kern="1200">
                <a:solidFill>
                  <a:srgbClr val="FFFFFF"/>
                </a:solidFill>
                <a:latin typeface="Arial" charset="0"/>
                <a:ea typeface="黑体" pitchFamily="2" charset="-122"/>
              </a:endParaRPr>
            </a:p>
          </p:txBody>
        </p:sp>
        <p:sp>
          <p:nvSpPr>
            <p:cNvPr id="23" name="文本框 22">
              <a:extLst>
                <a:ext uri="{FF2B5EF4-FFF2-40B4-BE49-F238E27FC236}">
                  <a16:creationId xmlns:a16="http://schemas.microsoft.com/office/drawing/2014/main" id="{39275FD5-C66C-4E88-8104-169B578DD590}"/>
                </a:ext>
              </a:extLst>
            </p:cNvPr>
            <p:cNvSpPr txBox="1"/>
            <p:nvPr/>
          </p:nvSpPr>
          <p:spPr>
            <a:xfrm>
              <a:off x="6306359" y="3057415"/>
              <a:ext cx="1726250" cy="600165"/>
            </a:xfrm>
            <a:prstGeom prst="rect">
              <a:avLst/>
            </a:prstGeom>
            <a:noFill/>
          </p:spPr>
          <p:txBody>
            <a:bodyPr wrap="square" rtlCol="0">
              <a:spAutoFit/>
            </a:bodyPr>
            <a:lstStyle/>
            <a:p>
              <a:pPr defTabSz="1828800" hangingPunct="1">
                <a:lnSpc>
                  <a:spcPct val="100000"/>
                </a:lnSpc>
                <a:spcBef>
                  <a:spcPts val="0"/>
                </a:spcBef>
              </a:pPr>
              <a:r>
                <a:rPr lang="en-US" altLang="zh-CN" sz="3600" kern="1200" dirty="0">
                  <a:latin typeface="Arial"/>
                  <a:ea typeface="宋体"/>
                </a:rPr>
                <a:t>1 orbit /4.8 </a:t>
              </a:r>
              <a:r>
                <a:rPr lang="en-US" altLang="zh-CN" sz="3600" kern="1200" dirty="0" err="1">
                  <a:latin typeface="Arial"/>
                  <a:ea typeface="宋体"/>
                </a:rPr>
                <a:t>hr</a:t>
              </a:r>
              <a:r>
                <a:rPr lang="en-US" altLang="zh-CN" sz="3600" kern="1200" dirty="0">
                  <a:latin typeface="Arial"/>
                  <a:ea typeface="宋体"/>
                </a:rPr>
                <a:t>  </a:t>
              </a:r>
            </a:p>
            <a:p>
              <a:pPr defTabSz="1828800" hangingPunct="1">
                <a:lnSpc>
                  <a:spcPct val="100000"/>
                </a:lnSpc>
                <a:spcBef>
                  <a:spcPts val="0"/>
                </a:spcBef>
              </a:pPr>
              <a:r>
                <a:rPr lang="en-US" altLang="zh-CN" sz="3600" kern="1200" dirty="0">
                  <a:latin typeface="Arial"/>
                  <a:ea typeface="宋体"/>
                </a:rPr>
                <a:t>    ~600 km/s</a:t>
              </a:r>
              <a:endParaRPr lang="zh-CN" altLang="en-US" sz="3600" kern="1200" dirty="0">
                <a:latin typeface="Arial"/>
                <a:ea typeface="宋体"/>
              </a:endParaRPr>
            </a:p>
          </p:txBody>
        </p:sp>
      </p:grpSp>
      <p:sp>
        <p:nvSpPr>
          <p:cNvPr id="27" name="弧形 26">
            <a:extLst>
              <a:ext uri="{FF2B5EF4-FFF2-40B4-BE49-F238E27FC236}">
                <a16:creationId xmlns:a16="http://schemas.microsoft.com/office/drawing/2014/main" id="{7CE964AE-EED8-4A5B-A996-1E78FD1BC060}"/>
              </a:ext>
            </a:extLst>
          </p:cNvPr>
          <p:cNvSpPr/>
          <p:nvPr/>
        </p:nvSpPr>
        <p:spPr bwMode="auto">
          <a:xfrm rot="5924950">
            <a:off x="8805902" y="1262642"/>
            <a:ext cx="3132390" cy="5963362"/>
          </a:xfrm>
          <a:prstGeom prst="arc">
            <a:avLst>
              <a:gd name="adj1" fmla="val 17715194"/>
              <a:gd name="adj2" fmla="val 18482590"/>
            </a:avLst>
          </a:prstGeom>
          <a:noFill/>
          <a:ln w="28575" cap="flat" cmpd="sng" algn="ctr">
            <a:solidFill>
              <a:srgbClr val="47FFD1"/>
            </a:solidFill>
            <a:prstDash val="solid"/>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b="1" kern="1200">
              <a:solidFill>
                <a:srgbClr val="FFFFFF"/>
              </a:solidFill>
              <a:latin typeface="Arial" charset="0"/>
              <a:ea typeface="黑体" pitchFamily="2" charset="-122"/>
            </a:endParaRPr>
          </a:p>
        </p:txBody>
      </p:sp>
      <p:sp>
        <p:nvSpPr>
          <p:cNvPr id="28" name="弧形 27">
            <a:extLst>
              <a:ext uri="{FF2B5EF4-FFF2-40B4-BE49-F238E27FC236}">
                <a16:creationId xmlns:a16="http://schemas.microsoft.com/office/drawing/2014/main" id="{18D8415F-3CCE-47D1-B62C-6B3FB7F991E3}"/>
              </a:ext>
            </a:extLst>
          </p:cNvPr>
          <p:cNvSpPr/>
          <p:nvPr/>
        </p:nvSpPr>
        <p:spPr bwMode="auto">
          <a:xfrm rot="4099788">
            <a:off x="3607480" y="-2037093"/>
            <a:ext cx="9430466" cy="10225526"/>
          </a:xfrm>
          <a:prstGeom prst="arc">
            <a:avLst>
              <a:gd name="adj1" fmla="val 19436977"/>
              <a:gd name="adj2" fmla="val 19926709"/>
            </a:avLst>
          </a:prstGeom>
          <a:noFill/>
          <a:ln w="28575" cap="flat" cmpd="sng" algn="ctr">
            <a:solidFill>
              <a:srgbClr val="47FFD1"/>
            </a:solidFill>
            <a:prstDash val="solid"/>
            <a:round/>
            <a:headEnd type="stealth"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b="1" kern="1200" dirty="0">
              <a:solidFill>
                <a:srgbClr val="FFFFFF"/>
              </a:solidFill>
              <a:latin typeface="Arial" charset="0"/>
              <a:ea typeface="黑体" pitchFamily="2" charset="-122"/>
            </a:endParaRPr>
          </a:p>
        </p:txBody>
      </p:sp>
      <p:cxnSp>
        <p:nvCxnSpPr>
          <p:cNvPr id="29" name="直接箭头连接符 28">
            <a:extLst>
              <a:ext uri="{FF2B5EF4-FFF2-40B4-BE49-F238E27FC236}">
                <a16:creationId xmlns:a16="http://schemas.microsoft.com/office/drawing/2014/main" id="{48D28669-9E50-439A-ABB2-F6F53219A706}"/>
              </a:ext>
            </a:extLst>
          </p:cNvPr>
          <p:cNvCxnSpPr>
            <a:cxnSpLocks/>
          </p:cNvCxnSpPr>
          <p:nvPr/>
        </p:nvCxnSpPr>
        <p:spPr bwMode="auto">
          <a:xfrm rot="-3120000">
            <a:off x="9494136" y="3331356"/>
            <a:ext cx="503176" cy="0"/>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直接箭头连接符 31">
            <a:extLst>
              <a:ext uri="{FF2B5EF4-FFF2-40B4-BE49-F238E27FC236}">
                <a16:creationId xmlns:a16="http://schemas.microsoft.com/office/drawing/2014/main" id="{4B3752CC-CC53-4BF3-86E3-ECAFDF45F4F1}"/>
              </a:ext>
            </a:extLst>
          </p:cNvPr>
          <p:cNvCxnSpPr>
            <a:cxnSpLocks/>
          </p:cNvCxnSpPr>
          <p:nvPr/>
        </p:nvCxnSpPr>
        <p:spPr bwMode="auto">
          <a:xfrm rot="-3840000">
            <a:off x="8721246" y="2960578"/>
            <a:ext cx="503176" cy="0"/>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3" name="直接箭头连接符 32">
            <a:extLst>
              <a:ext uri="{FF2B5EF4-FFF2-40B4-BE49-F238E27FC236}">
                <a16:creationId xmlns:a16="http://schemas.microsoft.com/office/drawing/2014/main" id="{076A4AF7-4CD3-49E0-80C3-0735996CD619}"/>
              </a:ext>
            </a:extLst>
          </p:cNvPr>
          <p:cNvCxnSpPr>
            <a:cxnSpLocks/>
          </p:cNvCxnSpPr>
          <p:nvPr/>
        </p:nvCxnSpPr>
        <p:spPr bwMode="auto">
          <a:xfrm rot="-3300000">
            <a:off x="9248636" y="3179396"/>
            <a:ext cx="503176" cy="0"/>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4" name="直接箭头连接符 33">
            <a:extLst>
              <a:ext uri="{FF2B5EF4-FFF2-40B4-BE49-F238E27FC236}">
                <a16:creationId xmlns:a16="http://schemas.microsoft.com/office/drawing/2014/main" id="{E612F8DD-ECCE-436B-8331-C342891FE4A4}"/>
              </a:ext>
            </a:extLst>
          </p:cNvPr>
          <p:cNvCxnSpPr>
            <a:cxnSpLocks/>
          </p:cNvCxnSpPr>
          <p:nvPr/>
        </p:nvCxnSpPr>
        <p:spPr bwMode="auto">
          <a:xfrm rot="-3660000">
            <a:off x="9001458" y="3068080"/>
            <a:ext cx="503176" cy="0"/>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5" name="直接箭头连接符 34">
            <a:extLst>
              <a:ext uri="{FF2B5EF4-FFF2-40B4-BE49-F238E27FC236}">
                <a16:creationId xmlns:a16="http://schemas.microsoft.com/office/drawing/2014/main" id="{70439A54-218D-47E7-BB1F-D453211B2892}"/>
              </a:ext>
            </a:extLst>
          </p:cNvPr>
          <p:cNvCxnSpPr>
            <a:cxnSpLocks/>
          </p:cNvCxnSpPr>
          <p:nvPr/>
        </p:nvCxnSpPr>
        <p:spPr bwMode="auto">
          <a:xfrm rot="-4080000">
            <a:off x="8208762" y="2725464"/>
            <a:ext cx="503176" cy="0"/>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直接箭头连接符 35">
            <a:extLst>
              <a:ext uri="{FF2B5EF4-FFF2-40B4-BE49-F238E27FC236}">
                <a16:creationId xmlns:a16="http://schemas.microsoft.com/office/drawing/2014/main" id="{3C0CF440-0259-4743-B5E0-47ADCE48B7F9}"/>
              </a:ext>
            </a:extLst>
          </p:cNvPr>
          <p:cNvCxnSpPr>
            <a:cxnSpLocks/>
          </p:cNvCxnSpPr>
          <p:nvPr/>
        </p:nvCxnSpPr>
        <p:spPr bwMode="auto">
          <a:xfrm rot="-4380000">
            <a:off x="7936598" y="2621412"/>
            <a:ext cx="503176" cy="0"/>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直接箭头连接符 36">
            <a:extLst>
              <a:ext uri="{FF2B5EF4-FFF2-40B4-BE49-F238E27FC236}">
                <a16:creationId xmlns:a16="http://schemas.microsoft.com/office/drawing/2014/main" id="{BF810DBC-7374-4EBA-B16F-459E5E9D5D53}"/>
              </a:ext>
            </a:extLst>
          </p:cNvPr>
          <p:cNvCxnSpPr>
            <a:cxnSpLocks/>
          </p:cNvCxnSpPr>
          <p:nvPr/>
        </p:nvCxnSpPr>
        <p:spPr bwMode="auto">
          <a:xfrm rot="-4020000">
            <a:off x="8449682" y="2844082"/>
            <a:ext cx="503176" cy="0"/>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9" name="文本框 38">
            <a:extLst>
              <a:ext uri="{FF2B5EF4-FFF2-40B4-BE49-F238E27FC236}">
                <a16:creationId xmlns:a16="http://schemas.microsoft.com/office/drawing/2014/main" id="{B20F8C55-768D-4689-B806-41519657164F}"/>
              </a:ext>
            </a:extLst>
          </p:cNvPr>
          <p:cNvSpPr txBox="1"/>
          <p:nvPr/>
        </p:nvSpPr>
        <p:spPr>
          <a:xfrm rot="1467251">
            <a:off x="7804305" y="2297828"/>
            <a:ext cx="3624806" cy="646331"/>
          </a:xfrm>
          <a:prstGeom prst="rect">
            <a:avLst/>
          </a:prstGeom>
          <a:noFill/>
        </p:spPr>
        <p:txBody>
          <a:bodyPr wrap="square" rtlCol="0">
            <a:spAutoFit/>
          </a:bodyPr>
          <a:lstStyle/>
          <a:p>
            <a:pPr defTabSz="1828800" hangingPunct="1">
              <a:lnSpc>
                <a:spcPct val="100000"/>
              </a:lnSpc>
              <a:spcBef>
                <a:spcPts val="0"/>
              </a:spcBef>
            </a:pPr>
            <a:r>
              <a:rPr lang="en-US" altLang="zh-CN" sz="3600" kern="1200" dirty="0">
                <a:latin typeface="Arial"/>
                <a:ea typeface="宋体"/>
              </a:rPr>
              <a:t>10,000 km/s</a:t>
            </a:r>
            <a:endParaRPr lang="zh-CN" altLang="en-US" sz="3600" kern="1200" dirty="0">
              <a:latin typeface="Arial"/>
              <a:ea typeface="宋体"/>
            </a:endParaRPr>
          </a:p>
        </p:txBody>
      </p:sp>
      <p:sp>
        <p:nvSpPr>
          <p:cNvPr id="40" name="文本框 39">
            <a:extLst>
              <a:ext uri="{FF2B5EF4-FFF2-40B4-BE49-F238E27FC236}">
                <a16:creationId xmlns:a16="http://schemas.microsoft.com/office/drawing/2014/main" id="{2DC5C6AB-4D4E-4693-ADDF-AAD02B75A5F3}"/>
              </a:ext>
            </a:extLst>
          </p:cNvPr>
          <p:cNvSpPr txBox="1"/>
          <p:nvPr/>
        </p:nvSpPr>
        <p:spPr>
          <a:xfrm>
            <a:off x="4597639" y="2698560"/>
            <a:ext cx="3624806" cy="646331"/>
          </a:xfrm>
          <a:prstGeom prst="rect">
            <a:avLst/>
          </a:prstGeom>
          <a:noFill/>
        </p:spPr>
        <p:txBody>
          <a:bodyPr wrap="square" rtlCol="0">
            <a:spAutoFit/>
          </a:bodyPr>
          <a:lstStyle/>
          <a:p>
            <a:pPr defTabSz="1828800" hangingPunct="1">
              <a:lnSpc>
                <a:spcPct val="100000"/>
              </a:lnSpc>
              <a:spcBef>
                <a:spcPts val="0"/>
              </a:spcBef>
            </a:pPr>
            <a:r>
              <a:rPr lang="zh-CN" altLang="en-US" sz="3600" kern="1200" dirty="0">
                <a:solidFill>
                  <a:srgbClr val="BE2426"/>
                </a:solidFill>
                <a:latin typeface="Arial"/>
                <a:ea typeface="宋体"/>
              </a:rPr>
              <a:t>星风区域</a:t>
            </a:r>
            <a:r>
              <a:rPr lang="en-US" altLang="zh-CN" sz="3600" kern="1200" dirty="0">
                <a:latin typeface="Arial"/>
                <a:ea typeface="宋体"/>
              </a:rPr>
              <a:t> </a:t>
            </a:r>
            <a:endParaRPr lang="zh-CN" altLang="en-US" sz="3600" kern="1200" dirty="0">
              <a:latin typeface="Arial"/>
              <a:ea typeface="宋体"/>
            </a:endParaRPr>
          </a:p>
        </p:txBody>
      </p:sp>
      <p:sp>
        <p:nvSpPr>
          <p:cNvPr id="41" name="文本框 40">
            <a:extLst>
              <a:ext uri="{FF2B5EF4-FFF2-40B4-BE49-F238E27FC236}">
                <a16:creationId xmlns:a16="http://schemas.microsoft.com/office/drawing/2014/main" id="{35AC59F6-A611-4890-BEF1-37E82E1C6B7A}"/>
              </a:ext>
            </a:extLst>
          </p:cNvPr>
          <p:cNvSpPr txBox="1"/>
          <p:nvPr/>
        </p:nvSpPr>
        <p:spPr>
          <a:xfrm>
            <a:off x="5002219" y="8458447"/>
            <a:ext cx="3624806" cy="646331"/>
          </a:xfrm>
          <a:prstGeom prst="rect">
            <a:avLst/>
          </a:prstGeom>
          <a:noFill/>
        </p:spPr>
        <p:txBody>
          <a:bodyPr wrap="square" rtlCol="0">
            <a:spAutoFit/>
          </a:bodyPr>
          <a:lstStyle/>
          <a:p>
            <a:pPr defTabSz="1828800" hangingPunct="1">
              <a:lnSpc>
                <a:spcPct val="100000"/>
              </a:lnSpc>
              <a:spcBef>
                <a:spcPts val="0"/>
              </a:spcBef>
            </a:pPr>
            <a:r>
              <a:rPr lang="en-US" altLang="zh-CN" sz="3600" kern="1200" dirty="0">
                <a:solidFill>
                  <a:srgbClr val="FFFF00"/>
                </a:solidFill>
                <a:latin typeface="Arial"/>
                <a:ea typeface="宋体"/>
              </a:rPr>
              <a:t>optical sphere </a:t>
            </a:r>
            <a:endParaRPr lang="zh-CN" altLang="en-US" sz="3600" kern="1200" dirty="0">
              <a:solidFill>
                <a:srgbClr val="FFFF00"/>
              </a:solidFill>
              <a:latin typeface="Arial"/>
              <a:ea typeface="宋体"/>
            </a:endParaRPr>
          </a:p>
        </p:txBody>
      </p:sp>
      <p:sp>
        <p:nvSpPr>
          <p:cNvPr id="42" name="文本框 41">
            <a:extLst>
              <a:ext uri="{FF2B5EF4-FFF2-40B4-BE49-F238E27FC236}">
                <a16:creationId xmlns:a16="http://schemas.microsoft.com/office/drawing/2014/main" id="{2C72C89A-DC98-44E1-8E2C-99FE8DA52464}"/>
              </a:ext>
            </a:extLst>
          </p:cNvPr>
          <p:cNvSpPr txBox="1"/>
          <p:nvPr/>
        </p:nvSpPr>
        <p:spPr>
          <a:xfrm rot="1406322">
            <a:off x="7588629" y="3375524"/>
            <a:ext cx="3624806" cy="646331"/>
          </a:xfrm>
          <a:prstGeom prst="rect">
            <a:avLst/>
          </a:prstGeom>
          <a:noFill/>
        </p:spPr>
        <p:txBody>
          <a:bodyPr wrap="square" rtlCol="0">
            <a:spAutoFit/>
          </a:bodyPr>
          <a:lstStyle/>
          <a:p>
            <a:pPr defTabSz="1828800" hangingPunct="1">
              <a:lnSpc>
                <a:spcPct val="100000"/>
              </a:lnSpc>
              <a:spcBef>
                <a:spcPts val="0"/>
              </a:spcBef>
            </a:pPr>
            <a:r>
              <a:rPr lang="en-US" altLang="zh-CN" sz="3600" kern="1200" dirty="0">
                <a:latin typeface="Arial"/>
                <a:ea typeface="宋体"/>
              </a:rPr>
              <a:t>star wind</a:t>
            </a:r>
            <a:endParaRPr lang="zh-CN" altLang="en-US" sz="3600" kern="1200" dirty="0">
              <a:latin typeface="Arial"/>
              <a:ea typeface="宋体"/>
            </a:endParaRPr>
          </a:p>
        </p:txBody>
      </p:sp>
      <p:sp>
        <p:nvSpPr>
          <p:cNvPr id="43" name="文本框 42">
            <a:extLst>
              <a:ext uri="{FF2B5EF4-FFF2-40B4-BE49-F238E27FC236}">
                <a16:creationId xmlns:a16="http://schemas.microsoft.com/office/drawing/2014/main" id="{2497A4B7-DE20-4A4B-93A6-6481FDAB845F}"/>
              </a:ext>
            </a:extLst>
          </p:cNvPr>
          <p:cNvSpPr txBox="1"/>
          <p:nvPr/>
        </p:nvSpPr>
        <p:spPr>
          <a:xfrm>
            <a:off x="13118662" y="5351119"/>
            <a:ext cx="3624806" cy="646331"/>
          </a:xfrm>
          <a:prstGeom prst="rect">
            <a:avLst/>
          </a:prstGeom>
          <a:noFill/>
        </p:spPr>
        <p:txBody>
          <a:bodyPr wrap="square" rtlCol="0">
            <a:spAutoFit/>
          </a:bodyPr>
          <a:lstStyle/>
          <a:p>
            <a:pPr defTabSz="1828800" hangingPunct="1">
              <a:lnSpc>
                <a:spcPct val="100000"/>
              </a:lnSpc>
              <a:spcBef>
                <a:spcPts val="0"/>
              </a:spcBef>
            </a:pPr>
            <a:r>
              <a:rPr lang="en-US" altLang="zh-CN" sz="3600" kern="1200" dirty="0">
                <a:solidFill>
                  <a:srgbClr val="00CC99">
                    <a:lumMod val="60000"/>
                    <a:lumOff val="40000"/>
                  </a:srgbClr>
                </a:solidFill>
                <a:latin typeface="Arial"/>
                <a:ea typeface="宋体"/>
              </a:rPr>
              <a:t>accretion disk</a:t>
            </a:r>
            <a:endParaRPr lang="zh-CN" altLang="en-US" sz="3600" kern="1200" dirty="0">
              <a:solidFill>
                <a:srgbClr val="00CC99">
                  <a:lumMod val="60000"/>
                  <a:lumOff val="40000"/>
                </a:srgbClr>
              </a:solidFill>
              <a:latin typeface="Arial"/>
              <a:ea typeface="宋体"/>
            </a:endParaRPr>
          </a:p>
        </p:txBody>
      </p:sp>
      <p:sp>
        <p:nvSpPr>
          <p:cNvPr id="44" name="文本框 43">
            <a:extLst>
              <a:ext uri="{FF2B5EF4-FFF2-40B4-BE49-F238E27FC236}">
                <a16:creationId xmlns:a16="http://schemas.microsoft.com/office/drawing/2014/main" id="{F633881C-2EA1-4F0C-B00C-E03BFB3E4C25}"/>
              </a:ext>
            </a:extLst>
          </p:cNvPr>
          <p:cNvSpPr txBox="1"/>
          <p:nvPr/>
        </p:nvSpPr>
        <p:spPr>
          <a:xfrm>
            <a:off x="13859939" y="12347253"/>
            <a:ext cx="1214118" cy="646331"/>
          </a:xfrm>
          <a:prstGeom prst="rect">
            <a:avLst/>
          </a:prstGeom>
          <a:noFill/>
        </p:spPr>
        <p:txBody>
          <a:bodyPr wrap="square" rtlCol="0">
            <a:spAutoFit/>
          </a:bodyPr>
          <a:lstStyle/>
          <a:p>
            <a:pPr defTabSz="1828800" hangingPunct="1">
              <a:lnSpc>
                <a:spcPct val="100000"/>
              </a:lnSpc>
              <a:spcBef>
                <a:spcPts val="0"/>
              </a:spcBef>
            </a:pPr>
            <a:r>
              <a:rPr lang="en-US" altLang="zh-CN" sz="3600" kern="1200" dirty="0">
                <a:latin typeface="Arial"/>
                <a:ea typeface="宋体"/>
              </a:rPr>
              <a:t>jet</a:t>
            </a:r>
          </a:p>
        </p:txBody>
      </p:sp>
      <p:sp>
        <p:nvSpPr>
          <p:cNvPr id="45" name="文本框 44">
            <a:extLst>
              <a:ext uri="{FF2B5EF4-FFF2-40B4-BE49-F238E27FC236}">
                <a16:creationId xmlns:a16="http://schemas.microsoft.com/office/drawing/2014/main" id="{EDA9B69C-AD61-4CF0-A942-A966BCA71C85}"/>
              </a:ext>
            </a:extLst>
          </p:cNvPr>
          <p:cNvSpPr txBox="1"/>
          <p:nvPr/>
        </p:nvSpPr>
        <p:spPr>
          <a:xfrm>
            <a:off x="11736093" y="213949"/>
            <a:ext cx="1214118" cy="646331"/>
          </a:xfrm>
          <a:prstGeom prst="rect">
            <a:avLst/>
          </a:prstGeom>
          <a:noFill/>
        </p:spPr>
        <p:txBody>
          <a:bodyPr wrap="square" rtlCol="0">
            <a:spAutoFit/>
          </a:bodyPr>
          <a:lstStyle/>
          <a:p>
            <a:pPr defTabSz="1828800" hangingPunct="1">
              <a:lnSpc>
                <a:spcPct val="100000"/>
              </a:lnSpc>
              <a:spcBef>
                <a:spcPts val="0"/>
              </a:spcBef>
            </a:pPr>
            <a:r>
              <a:rPr lang="en-US" altLang="zh-CN" sz="3600" kern="1200" dirty="0">
                <a:latin typeface="Arial"/>
                <a:ea typeface="宋体"/>
              </a:rPr>
              <a:t>jet</a:t>
            </a:r>
          </a:p>
        </p:txBody>
      </p:sp>
      <p:sp>
        <p:nvSpPr>
          <p:cNvPr id="46" name="文本框 45">
            <a:extLst>
              <a:ext uri="{FF2B5EF4-FFF2-40B4-BE49-F238E27FC236}">
                <a16:creationId xmlns:a16="http://schemas.microsoft.com/office/drawing/2014/main" id="{9150694D-D2BE-466F-8341-32C9DD8D728A}"/>
              </a:ext>
            </a:extLst>
          </p:cNvPr>
          <p:cNvSpPr txBox="1"/>
          <p:nvPr/>
        </p:nvSpPr>
        <p:spPr>
          <a:xfrm>
            <a:off x="4837343" y="6588380"/>
            <a:ext cx="3624806" cy="1200329"/>
          </a:xfrm>
          <a:prstGeom prst="rect">
            <a:avLst/>
          </a:prstGeom>
          <a:noFill/>
        </p:spPr>
        <p:txBody>
          <a:bodyPr wrap="square" rtlCol="0">
            <a:spAutoFit/>
          </a:bodyPr>
          <a:lstStyle/>
          <a:p>
            <a:pPr defTabSz="1828800" hangingPunct="1">
              <a:lnSpc>
                <a:spcPct val="100000"/>
              </a:lnSpc>
              <a:spcBef>
                <a:spcPts val="0"/>
              </a:spcBef>
            </a:pPr>
            <a:r>
              <a:rPr lang="en-US" altLang="zh-CN" sz="3600" kern="1200" dirty="0">
                <a:latin typeface="Arial"/>
                <a:ea typeface="宋体"/>
              </a:rPr>
              <a:t>WR Star</a:t>
            </a:r>
          </a:p>
          <a:p>
            <a:pPr defTabSz="1828800" hangingPunct="1">
              <a:lnSpc>
                <a:spcPct val="100000"/>
              </a:lnSpc>
              <a:spcBef>
                <a:spcPts val="0"/>
              </a:spcBef>
            </a:pPr>
            <a:r>
              <a:rPr lang="en-US" altLang="zh-CN" sz="3600" kern="1200" dirty="0">
                <a:latin typeface="Arial"/>
                <a:ea typeface="宋体"/>
              </a:rPr>
              <a:t>~14 M</a:t>
            </a:r>
            <a:r>
              <a:rPr lang="en-US" altLang="zh-CN" sz="3600" kern="1200" baseline="-25000" dirty="0">
                <a:latin typeface="Cambria" panose="02040503050406030204" pitchFamily="18" charset="0"/>
                <a:ea typeface="Cambria" panose="02040503050406030204" pitchFamily="18" charset="0"/>
              </a:rPr>
              <a:t>⊙</a:t>
            </a:r>
            <a:endParaRPr lang="zh-CN" altLang="en-US" sz="3600" kern="1200" baseline="-25000" dirty="0">
              <a:latin typeface="Arial"/>
              <a:ea typeface="宋体"/>
            </a:endParaRPr>
          </a:p>
        </p:txBody>
      </p:sp>
      <p:sp>
        <p:nvSpPr>
          <p:cNvPr id="47" name="文本框 46">
            <a:extLst>
              <a:ext uri="{FF2B5EF4-FFF2-40B4-BE49-F238E27FC236}">
                <a16:creationId xmlns:a16="http://schemas.microsoft.com/office/drawing/2014/main" id="{38CE6AC2-A27E-464C-B87D-A7F7C877F0C2}"/>
              </a:ext>
            </a:extLst>
          </p:cNvPr>
          <p:cNvSpPr txBox="1"/>
          <p:nvPr/>
        </p:nvSpPr>
        <p:spPr>
          <a:xfrm>
            <a:off x="12950211" y="4805279"/>
            <a:ext cx="3624806" cy="646331"/>
          </a:xfrm>
          <a:prstGeom prst="rect">
            <a:avLst/>
          </a:prstGeom>
          <a:noFill/>
        </p:spPr>
        <p:txBody>
          <a:bodyPr wrap="square" rtlCol="0">
            <a:spAutoFit/>
          </a:bodyPr>
          <a:lstStyle/>
          <a:p>
            <a:pPr defTabSz="1828800" hangingPunct="1">
              <a:lnSpc>
                <a:spcPct val="100000"/>
              </a:lnSpc>
              <a:spcBef>
                <a:spcPts val="0"/>
              </a:spcBef>
            </a:pPr>
            <a:r>
              <a:rPr lang="en-US" altLang="zh-CN" sz="3600" kern="1200" dirty="0">
                <a:latin typeface="Arial"/>
                <a:ea typeface="宋体"/>
              </a:rPr>
              <a:t>BH~2.4 M</a:t>
            </a:r>
            <a:r>
              <a:rPr lang="en-US" altLang="zh-CN" sz="3600" kern="1200" baseline="-25000" dirty="0">
                <a:latin typeface="Cambria" panose="02040503050406030204" pitchFamily="18" charset="0"/>
                <a:ea typeface="Cambria" panose="02040503050406030204" pitchFamily="18" charset="0"/>
              </a:rPr>
              <a:t>⊙</a:t>
            </a:r>
            <a:endParaRPr lang="zh-CN" altLang="en-US" sz="3600" kern="1200" baseline="-25000" dirty="0">
              <a:latin typeface="Arial"/>
              <a:ea typeface="宋体"/>
            </a:endParaRPr>
          </a:p>
        </p:txBody>
      </p:sp>
      <p:sp>
        <p:nvSpPr>
          <p:cNvPr id="48" name="文本框 47">
            <a:extLst>
              <a:ext uri="{FF2B5EF4-FFF2-40B4-BE49-F238E27FC236}">
                <a16:creationId xmlns:a16="http://schemas.microsoft.com/office/drawing/2014/main" id="{E00FECD1-83D0-4B1D-B8B7-C02EC4A32074}"/>
              </a:ext>
            </a:extLst>
          </p:cNvPr>
          <p:cNvSpPr txBox="1"/>
          <p:nvPr/>
        </p:nvSpPr>
        <p:spPr>
          <a:xfrm>
            <a:off x="15186789" y="3256770"/>
            <a:ext cx="3624806" cy="646331"/>
          </a:xfrm>
          <a:prstGeom prst="rect">
            <a:avLst/>
          </a:prstGeom>
          <a:noFill/>
        </p:spPr>
        <p:txBody>
          <a:bodyPr wrap="square" rtlCol="0">
            <a:spAutoFit/>
          </a:bodyPr>
          <a:lstStyle/>
          <a:p>
            <a:pPr defTabSz="1828800" hangingPunct="1">
              <a:lnSpc>
                <a:spcPct val="100000"/>
              </a:lnSpc>
              <a:spcBef>
                <a:spcPts val="0"/>
              </a:spcBef>
            </a:pPr>
            <a:r>
              <a:rPr lang="en-US" altLang="zh-CN" sz="3600" b="1" kern="1200" dirty="0">
                <a:solidFill>
                  <a:srgbClr val="2D2DB9">
                    <a:lumMod val="60000"/>
                    <a:lumOff val="40000"/>
                  </a:srgbClr>
                </a:solidFill>
                <a:latin typeface="Arial"/>
                <a:ea typeface="宋体"/>
              </a:rPr>
              <a:t>UV light field</a:t>
            </a:r>
            <a:endParaRPr lang="zh-CN" altLang="en-US" sz="3600" b="1" kern="1200" baseline="-25000" dirty="0">
              <a:solidFill>
                <a:srgbClr val="2D2DB9">
                  <a:lumMod val="60000"/>
                  <a:lumOff val="40000"/>
                </a:srgbClr>
              </a:solidFill>
              <a:latin typeface="Arial"/>
              <a:ea typeface="宋体"/>
            </a:endParaRPr>
          </a:p>
        </p:txBody>
      </p:sp>
      <p:cxnSp>
        <p:nvCxnSpPr>
          <p:cNvPr id="49" name="直接箭头连接符 48">
            <a:extLst>
              <a:ext uri="{FF2B5EF4-FFF2-40B4-BE49-F238E27FC236}">
                <a16:creationId xmlns:a16="http://schemas.microsoft.com/office/drawing/2014/main" id="{38EEFBDF-1A22-40F6-AD0A-CC5B094A3B01}"/>
              </a:ext>
            </a:extLst>
          </p:cNvPr>
          <p:cNvCxnSpPr>
            <a:cxnSpLocks/>
          </p:cNvCxnSpPr>
          <p:nvPr/>
        </p:nvCxnSpPr>
        <p:spPr bwMode="auto">
          <a:xfrm flipV="1">
            <a:off x="12425775" y="4220860"/>
            <a:ext cx="750790" cy="1234328"/>
          </a:xfrm>
          <a:prstGeom prst="straightConnector1">
            <a:avLst/>
          </a:prstGeom>
          <a:solidFill>
            <a:srgbClr val="00B8FF"/>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4" name="文本框 53">
            <a:extLst>
              <a:ext uri="{FF2B5EF4-FFF2-40B4-BE49-F238E27FC236}">
                <a16:creationId xmlns:a16="http://schemas.microsoft.com/office/drawing/2014/main" id="{A7D97DFF-ED59-44C6-8CD4-A7C81A826F41}"/>
              </a:ext>
            </a:extLst>
          </p:cNvPr>
          <p:cNvSpPr txBox="1"/>
          <p:nvPr/>
        </p:nvSpPr>
        <p:spPr>
          <a:xfrm>
            <a:off x="13498239" y="3940851"/>
            <a:ext cx="3624806" cy="646331"/>
          </a:xfrm>
          <a:prstGeom prst="rect">
            <a:avLst/>
          </a:prstGeom>
          <a:noFill/>
        </p:spPr>
        <p:txBody>
          <a:bodyPr wrap="square" rtlCol="0">
            <a:spAutoFit/>
          </a:bodyPr>
          <a:lstStyle/>
          <a:p>
            <a:pPr defTabSz="1828800" hangingPunct="1">
              <a:lnSpc>
                <a:spcPct val="100000"/>
              </a:lnSpc>
              <a:spcBef>
                <a:spcPts val="0"/>
              </a:spcBef>
            </a:pPr>
            <a:r>
              <a:rPr lang="en-US" altLang="zh-CN" sz="3600" kern="1200" dirty="0">
                <a:solidFill>
                  <a:srgbClr val="FF0000"/>
                </a:solidFill>
                <a:latin typeface="Arial"/>
                <a:ea typeface="宋体"/>
              </a:rPr>
              <a:t>protons</a:t>
            </a:r>
            <a:endParaRPr lang="zh-CN" altLang="en-US" sz="3600" kern="1200" baseline="-25000" dirty="0">
              <a:solidFill>
                <a:srgbClr val="FF0000"/>
              </a:solidFill>
              <a:latin typeface="Arial"/>
              <a:ea typeface="宋体"/>
            </a:endParaRPr>
          </a:p>
        </p:txBody>
      </p:sp>
      <p:pic>
        <p:nvPicPr>
          <p:cNvPr id="57" name="图片 56">
            <a:extLst>
              <a:ext uri="{FF2B5EF4-FFF2-40B4-BE49-F238E27FC236}">
                <a16:creationId xmlns:a16="http://schemas.microsoft.com/office/drawing/2014/main" id="{2507D86C-C8A2-46ED-882B-C162700CF513}"/>
              </a:ext>
            </a:extLst>
          </p:cNvPr>
          <p:cNvPicPr>
            <a:picLocks noChangeAspect="1"/>
          </p:cNvPicPr>
          <p:nvPr/>
        </p:nvPicPr>
        <p:blipFill rotWithShape="1">
          <a:blip r:embed="rId3">
            <a:clrChange>
              <a:clrFrom>
                <a:srgbClr val="313131"/>
              </a:clrFrom>
              <a:clrTo>
                <a:srgbClr val="313131">
                  <a:alpha val="0"/>
                </a:srgbClr>
              </a:clrTo>
            </a:clrChange>
          </a:blip>
          <a:srcRect l="43602" t="48000" r="39959" b="49413"/>
          <a:stretch/>
        </p:blipFill>
        <p:spPr>
          <a:xfrm rot="7453323">
            <a:off x="12813844" y="3486041"/>
            <a:ext cx="1552080" cy="144210"/>
          </a:xfrm>
          <a:prstGeom prst="rect">
            <a:avLst/>
          </a:prstGeom>
        </p:spPr>
      </p:pic>
      <p:sp>
        <p:nvSpPr>
          <p:cNvPr id="58" name="文本框 57">
            <a:extLst>
              <a:ext uri="{FF2B5EF4-FFF2-40B4-BE49-F238E27FC236}">
                <a16:creationId xmlns:a16="http://schemas.microsoft.com/office/drawing/2014/main" id="{3D2835DA-57D3-43BD-902A-C542994E0873}"/>
              </a:ext>
            </a:extLst>
          </p:cNvPr>
          <p:cNvSpPr txBox="1"/>
          <p:nvPr/>
        </p:nvSpPr>
        <p:spPr>
          <a:xfrm>
            <a:off x="13587693" y="2119375"/>
            <a:ext cx="3624806" cy="646331"/>
          </a:xfrm>
          <a:prstGeom prst="rect">
            <a:avLst/>
          </a:prstGeom>
          <a:noFill/>
        </p:spPr>
        <p:txBody>
          <a:bodyPr wrap="square" rtlCol="0">
            <a:spAutoFit/>
          </a:bodyPr>
          <a:lstStyle/>
          <a:p>
            <a:pPr defTabSz="1828800" hangingPunct="1">
              <a:lnSpc>
                <a:spcPct val="100000"/>
              </a:lnSpc>
              <a:spcBef>
                <a:spcPts val="0"/>
              </a:spcBef>
            </a:pPr>
            <a:r>
              <a:rPr lang="en-US" altLang="zh-CN" sz="3600" b="1" kern="1200" dirty="0" err="1">
                <a:solidFill>
                  <a:srgbClr val="FFFFFF"/>
                </a:solidFill>
                <a:latin typeface="Arial"/>
                <a:ea typeface="宋体"/>
              </a:rPr>
              <a:t>PeV</a:t>
            </a:r>
            <a:r>
              <a:rPr lang="en-US" altLang="zh-CN" sz="3600" b="1" kern="1200" dirty="0">
                <a:solidFill>
                  <a:srgbClr val="FFFFFF"/>
                </a:solidFill>
                <a:latin typeface="Arial"/>
                <a:ea typeface="宋体"/>
              </a:rPr>
              <a:t> </a:t>
            </a:r>
            <a:r>
              <a:rPr lang="en-US" altLang="zh-CN" sz="3600" b="1" kern="1200" dirty="0">
                <a:solidFill>
                  <a:srgbClr val="FFFFFF"/>
                </a:solidFill>
                <a:latin typeface="Bahnschrift SemiBold SemiConden" panose="020B0502040204020203" pitchFamily="34" charset="0"/>
                <a:ea typeface="宋体"/>
              </a:rPr>
              <a:t>γ</a:t>
            </a:r>
            <a:r>
              <a:rPr lang="en-US" altLang="zh-CN" sz="3600" b="1" kern="1200" dirty="0">
                <a:solidFill>
                  <a:srgbClr val="FFFFFF"/>
                </a:solidFill>
                <a:latin typeface="Arial"/>
                <a:ea typeface="宋体"/>
              </a:rPr>
              <a:t>-rays</a:t>
            </a:r>
            <a:endParaRPr lang="zh-CN" altLang="en-US" sz="3600" b="1" kern="1200" baseline="-25000" dirty="0">
              <a:solidFill>
                <a:srgbClr val="FFFFFF"/>
              </a:solidFill>
              <a:latin typeface="Arial"/>
              <a:ea typeface="宋体"/>
            </a:endParaRPr>
          </a:p>
        </p:txBody>
      </p:sp>
      <p:cxnSp>
        <p:nvCxnSpPr>
          <p:cNvPr id="59" name="直接箭头连接符 58">
            <a:extLst>
              <a:ext uri="{FF2B5EF4-FFF2-40B4-BE49-F238E27FC236}">
                <a16:creationId xmlns:a16="http://schemas.microsoft.com/office/drawing/2014/main" id="{E9D3D79D-E898-4AD6-AE0E-260F70127985}"/>
              </a:ext>
            </a:extLst>
          </p:cNvPr>
          <p:cNvCxnSpPr>
            <a:cxnSpLocks/>
          </p:cNvCxnSpPr>
          <p:nvPr/>
        </p:nvCxnSpPr>
        <p:spPr bwMode="auto">
          <a:xfrm flipV="1">
            <a:off x="12381433" y="3853397"/>
            <a:ext cx="532858" cy="1557910"/>
          </a:xfrm>
          <a:prstGeom prst="straightConnector1">
            <a:avLst/>
          </a:prstGeom>
          <a:solidFill>
            <a:srgbClr val="00B8FF"/>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61" name="图片 60">
            <a:extLst>
              <a:ext uri="{FF2B5EF4-FFF2-40B4-BE49-F238E27FC236}">
                <a16:creationId xmlns:a16="http://schemas.microsoft.com/office/drawing/2014/main" id="{83550748-2A6B-4EE6-90DD-F45143F0A7F6}"/>
              </a:ext>
            </a:extLst>
          </p:cNvPr>
          <p:cNvPicPr>
            <a:picLocks noChangeAspect="1"/>
          </p:cNvPicPr>
          <p:nvPr/>
        </p:nvPicPr>
        <p:blipFill rotWithShape="1">
          <a:blip r:embed="rId3">
            <a:clrChange>
              <a:clrFrom>
                <a:srgbClr val="313131"/>
              </a:clrFrom>
              <a:clrTo>
                <a:srgbClr val="313131">
                  <a:alpha val="0"/>
                </a:srgbClr>
              </a:clrTo>
            </a:clrChange>
          </a:blip>
          <a:srcRect l="43602" t="48000" r="39959" b="49413"/>
          <a:stretch/>
        </p:blipFill>
        <p:spPr>
          <a:xfrm rot="6843926">
            <a:off x="12457190" y="3059765"/>
            <a:ext cx="1552080" cy="144210"/>
          </a:xfrm>
          <a:prstGeom prst="rect">
            <a:avLst/>
          </a:prstGeom>
        </p:spPr>
      </p:pic>
      <p:sp>
        <p:nvSpPr>
          <p:cNvPr id="50" name="椭圆 49">
            <a:extLst>
              <a:ext uri="{FF2B5EF4-FFF2-40B4-BE49-F238E27FC236}">
                <a16:creationId xmlns:a16="http://schemas.microsoft.com/office/drawing/2014/main" id="{AB2C8D25-DC08-4C98-B4E7-26C46D63A236}"/>
              </a:ext>
            </a:extLst>
          </p:cNvPr>
          <p:cNvSpPr/>
          <p:nvPr/>
        </p:nvSpPr>
        <p:spPr bwMode="auto">
          <a:xfrm rot="21086230">
            <a:off x="11794360" y="4991987"/>
            <a:ext cx="1283777" cy="1186000"/>
          </a:xfrm>
          <a:prstGeom prst="ellipse">
            <a:avLst/>
          </a:prstGeom>
          <a:solidFill>
            <a:schemeClr val="accent2">
              <a:lumMod val="75000"/>
              <a:alpha val="19000"/>
            </a:schemeClr>
          </a:solidFill>
          <a:ln w="28575" cap="flat" cmpd="sng" algn="ctr">
            <a:noFill/>
            <a:prstDash val="solid"/>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b="1" kern="1200">
              <a:solidFill>
                <a:srgbClr val="FFFFFF"/>
              </a:solidFill>
              <a:latin typeface="Arial" charset="0"/>
              <a:ea typeface="黑体" pitchFamily="2" charset="-122"/>
            </a:endParaRPr>
          </a:p>
        </p:txBody>
      </p:sp>
      <p:cxnSp>
        <p:nvCxnSpPr>
          <p:cNvPr id="51" name="直接箭头连接符 50">
            <a:extLst>
              <a:ext uri="{FF2B5EF4-FFF2-40B4-BE49-F238E27FC236}">
                <a16:creationId xmlns:a16="http://schemas.microsoft.com/office/drawing/2014/main" id="{94A0733E-9A90-4008-8B47-92830DFD0D56}"/>
              </a:ext>
            </a:extLst>
          </p:cNvPr>
          <p:cNvCxnSpPr>
            <a:cxnSpLocks/>
          </p:cNvCxnSpPr>
          <p:nvPr/>
        </p:nvCxnSpPr>
        <p:spPr bwMode="auto">
          <a:xfrm flipV="1">
            <a:off x="11821682" y="6103475"/>
            <a:ext cx="221267" cy="323700"/>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3" name="直接箭头连接符 52">
            <a:extLst>
              <a:ext uri="{FF2B5EF4-FFF2-40B4-BE49-F238E27FC236}">
                <a16:creationId xmlns:a16="http://schemas.microsoft.com/office/drawing/2014/main" id="{0D877822-7906-4480-A96C-E0A4D59F2E24}"/>
              </a:ext>
            </a:extLst>
          </p:cNvPr>
          <p:cNvCxnSpPr>
            <a:cxnSpLocks/>
          </p:cNvCxnSpPr>
          <p:nvPr/>
        </p:nvCxnSpPr>
        <p:spPr bwMode="auto">
          <a:xfrm flipV="1">
            <a:off x="12396086" y="6184503"/>
            <a:ext cx="0" cy="515251"/>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6" name="直接箭头连接符 55">
            <a:extLst>
              <a:ext uri="{FF2B5EF4-FFF2-40B4-BE49-F238E27FC236}">
                <a16:creationId xmlns:a16="http://schemas.microsoft.com/office/drawing/2014/main" id="{78C5DBD5-00AF-41CC-B58B-EA1BCDA40220}"/>
              </a:ext>
            </a:extLst>
          </p:cNvPr>
          <p:cNvCxnSpPr>
            <a:cxnSpLocks/>
          </p:cNvCxnSpPr>
          <p:nvPr/>
        </p:nvCxnSpPr>
        <p:spPr bwMode="auto">
          <a:xfrm rot="10800000" flipV="1">
            <a:off x="12410047" y="4477905"/>
            <a:ext cx="0" cy="515251"/>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0" name="直接箭头连接符 59">
            <a:extLst>
              <a:ext uri="{FF2B5EF4-FFF2-40B4-BE49-F238E27FC236}">
                <a16:creationId xmlns:a16="http://schemas.microsoft.com/office/drawing/2014/main" id="{4A2ECA0C-81C8-482E-9BEB-89B3F86D78FA}"/>
              </a:ext>
            </a:extLst>
          </p:cNvPr>
          <p:cNvCxnSpPr>
            <a:cxnSpLocks/>
          </p:cNvCxnSpPr>
          <p:nvPr/>
        </p:nvCxnSpPr>
        <p:spPr bwMode="auto">
          <a:xfrm rot="5400000" flipV="1">
            <a:off x="11539961" y="5341825"/>
            <a:ext cx="0" cy="515251"/>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2" name="直接箭头连接符 61">
            <a:extLst>
              <a:ext uri="{FF2B5EF4-FFF2-40B4-BE49-F238E27FC236}">
                <a16:creationId xmlns:a16="http://schemas.microsoft.com/office/drawing/2014/main" id="{98E1A8EE-A8CA-433F-892A-3620B24BEF1A}"/>
              </a:ext>
            </a:extLst>
          </p:cNvPr>
          <p:cNvCxnSpPr>
            <a:cxnSpLocks/>
          </p:cNvCxnSpPr>
          <p:nvPr/>
        </p:nvCxnSpPr>
        <p:spPr bwMode="auto">
          <a:xfrm rot="16200000" flipV="1">
            <a:off x="13358295" y="5280980"/>
            <a:ext cx="0" cy="515251"/>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3" name="直接箭头连接符 62">
            <a:extLst>
              <a:ext uri="{FF2B5EF4-FFF2-40B4-BE49-F238E27FC236}">
                <a16:creationId xmlns:a16="http://schemas.microsoft.com/office/drawing/2014/main" id="{A2BD5577-9CCD-48DA-B380-DC6C0FE6556E}"/>
              </a:ext>
            </a:extLst>
          </p:cNvPr>
          <p:cNvCxnSpPr>
            <a:cxnSpLocks/>
          </p:cNvCxnSpPr>
          <p:nvPr/>
        </p:nvCxnSpPr>
        <p:spPr bwMode="auto">
          <a:xfrm flipH="1" flipV="1">
            <a:off x="12943182" y="5986504"/>
            <a:ext cx="326135" cy="320629"/>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4" name="直接箭头连接符 63">
            <a:extLst>
              <a:ext uri="{FF2B5EF4-FFF2-40B4-BE49-F238E27FC236}">
                <a16:creationId xmlns:a16="http://schemas.microsoft.com/office/drawing/2014/main" id="{379E4171-D922-4B05-8F1B-2B661F272EBA}"/>
              </a:ext>
            </a:extLst>
          </p:cNvPr>
          <p:cNvCxnSpPr>
            <a:cxnSpLocks/>
          </p:cNvCxnSpPr>
          <p:nvPr/>
        </p:nvCxnSpPr>
        <p:spPr bwMode="auto">
          <a:xfrm flipH="1">
            <a:off x="12879728" y="4774953"/>
            <a:ext cx="255360" cy="340671"/>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5" name="直接箭头连接符 64">
            <a:extLst>
              <a:ext uri="{FF2B5EF4-FFF2-40B4-BE49-F238E27FC236}">
                <a16:creationId xmlns:a16="http://schemas.microsoft.com/office/drawing/2014/main" id="{E1D95EFA-F9CA-4B84-BD4E-56A4B52532EE}"/>
              </a:ext>
            </a:extLst>
          </p:cNvPr>
          <p:cNvCxnSpPr>
            <a:cxnSpLocks/>
          </p:cNvCxnSpPr>
          <p:nvPr/>
        </p:nvCxnSpPr>
        <p:spPr bwMode="auto">
          <a:xfrm>
            <a:off x="11572286" y="4964823"/>
            <a:ext cx="319369" cy="258829"/>
          </a:xfrm>
          <a:prstGeom prst="straightConnector1">
            <a:avLst/>
          </a:prstGeom>
          <a:solidFill>
            <a:srgbClr val="00B8FF"/>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0" name="直接箭头连接符 69">
            <a:extLst>
              <a:ext uri="{FF2B5EF4-FFF2-40B4-BE49-F238E27FC236}">
                <a16:creationId xmlns:a16="http://schemas.microsoft.com/office/drawing/2014/main" id="{51F7F3F8-BCAD-4BE0-8DCF-8C10D85BD7AE}"/>
              </a:ext>
            </a:extLst>
          </p:cNvPr>
          <p:cNvCxnSpPr>
            <a:cxnSpLocks/>
          </p:cNvCxnSpPr>
          <p:nvPr/>
        </p:nvCxnSpPr>
        <p:spPr bwMode="auto">
          <a:xfrm>
            <a:off x="7989230" y="4921976"/>
            <a:ext cx="2781378" cy="1262420"/>
          </a:xfrm>
          <a:prstGeom prst="straightConnector1">
            <a:avLst/>
          </a:prstGeom>
          <a:solidFill>
            <a:srgbClr val="00B8FF"/>
          </a:solidFill>
          <a:ln w="9525" cap="flat" cmpd="sng" algn="ctr">
            <a:solidFill>
              <a:srgbClr val="FFFF00"/>
            </a:solidFill>
            <a:prstDash val="dashDot"/>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1" name="椭圆 70">
            <a:extLst>
              <a:ext uri="{FF2B5EF4-FFF2-40B4-BE49-F238E27FC236}">
                <a16:creationId xmlns:a16="http://schemas.microsoft.com/office/drawing/2014/main" id="{09B7357D-2C8A-41CD-8B39-F3CC166385DC}"/>
              </a:ext>
            </a:extLst>
          </p:cNvPr>
          <p:cNvSpPr>
            <a:spLocks noChangeAspect="1"/>
          </p:cNvSpPr>
          <p:nvPr/>
        </p:nvSpPr>
        <p:spPr bwMode="auto">
          <a:xfrm>
            <a:off x="4137167" y="4742389"/>
            <a:ext cx="5724502" cy="5724000"/>
          </a:xfrm>
          <a:prstGeom prst="ellipse">
            <a:avLst/>
          </a:prstGeom>
          <a:noFill/>
          <a:ln w="19050" cap="flat" cmpd="sng" algn="ctr">
            <a:solidFill>
              <a:srgbClr val="FFFF00"/>
            </a:solidFill>
            <a:prstDash val="dashDot"/>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kern="1200" dirty="0">
              <a:solidFill>
                <a:srgbClr val="FFFFFF"/>
              </a:solidFill>
              <a:latin typeface="Arial" charset="0"/>
              <a:ea typeface="黑体" pitchFamily="2" charset="-122"/>
            </a:endParaRPr>
          </a:p>
        </p:txBody>
      </p:sp>
      <p:sp>
        <p:nvSpPr>
          <p:cNvPr id="72" name="椭圆 71">
            <a:extLst>
              <a:ext uri="{FF2B5EF4-FFF2-40B4-BE49-F238E27FC236}">
                <a16:creationId xmlns:a16="http://schemas.microsoft.com/office/drawing/2014/main" id="{8A453F42-8404-4367-9D34-44D1D77615B5}"/>
              </a:ext>
            </a:extLst>
          </p:cNvPr>
          <p:cNvSpPr>
            <a:spLocks noChangeAspect="1"/>
          </p:cNvSpPr>
          <p:nvPr/>
        </p:nvSpPr>
        <p:spPr bwMode="auto">
          <a:xfrm>
            <a:off x="11550830" y="4721754"/>
            <a:ext cx="1800158" cy="1800000"/>
          </a:xfrm>
          <a:prstGeom prst="ellipse">
            <a:avLst/>
          </a:prstGeom>
          <a:noFill/>
          <a:ln w="19050" cap="flat" cmpd="sng" algn="ctr">
            <a:solidFill>
              <a:srgbClr val="FFFF00"/>
            </a:solidFill>
            <a:prstDash val="dashDot"/>
            <a:round/>
            <a:headEnd type="none" w="med" len="med"/>
            <a:tailEnd type="none" w="med" len="med"/>
          </a:ln>
          <a:effectLst/>
          <a:extLst/>
        </p:spPr>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898526" fontAlgn="base" hangingPunct="1">
              <a:lnSpc>
                <a:spcPct val="100000"/>
              </a:lnSpc>
              <a:spcBef>
                <a:spcPct val="0"/>
              </a:spcBef>
              <a:spcAft>
                <a:spcPct val="0"/>
              </a:spcAft>
              <a:buClr>
                <a:srgbClr val="000000"/>
              </a:buClr>
              <a:buSzPct val="100000"/>
            </a:pPr>
            <a:endParaRPr lang="zh-CN" altLang="en-US" sz="3600" kern="1200" dirty="0">
              <a:solidFill>
                <a:srgbClr val="FFFFFF"/>
              </a:solidFill>
              <a:latin typeface="Arial" charset="0"/>
              <a:ea typeface="黑体" pitchFamily="2" charset="-122"/>
            </a:endParaRPr>
          </a:p>
        </p:txBody>
      </p:sp>
      <p:cxnSp>
        <p:nvCxnSpPr>
          <p:cNvPr id="75" name="直接箭头连接符 74">
            <a:extLst>
              <a:ext uri="{FF2B5EF4-FFF2-40B4-BE49-F238E27FC236}">
                <a16:creationId xmlns:a16="http://schemas.microsoft.com/office/drawing/2014/main" id="{F89CF57E-59A6-4F33-B713-921BFDA4A574}"/>
              </a:ext>
            </a:extLst>
          </p:cNvPr>
          <p:cNvCxnSpPr>
            <a:cxnSpLocks/>
          </p:cNvCxnSpPr>
          <p:nvPr/>
        </p:nvCxnSpPr>
        <p:spPr bwMode="auto">
          <a:xfrm flipV="1">
            <a:off x="9558135" y="6197616"/>
            <a:ext cx="1253343" cy="2744010"/>
          </a:xfrm>
          <a:prstGeom prst="straightConnector1">
            <a:avLst/>
          </a:prstGeom>
          <a:solidFill>
            <a:srgbClr val="00B8FF"/>
          </a:solidFill>
          <a:ln w="9525" cap="flat" cmpd="sng" algn="ctr">
            <a:solidFill>
              <a:srgbClr val="FFFF00"/>
            </a:solidFill>
            <a:prstDash val="dashDot"/>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0" name="直接箭头连接符 79">
            <a:extLst>
              <a:ext uri="{FF2B5EF4-FFF2-40B4-BE49-F238E27FC236}">
                <a16:creationId xmlns:a16="http://schemas.microsoft.com/office/drawing/2014/main" id="{ADED74A5-E61D-4B3F-8E71-9DE4CDF06628}"/>
              </a:ext>
            </a:extLst>
          </p:cNvPr>
          <p:cNvCxnSpPr>
            <a:cxnSpLocks/>
          </p:cNvCxnSpPr>
          <p:nvPr/>
        </p:nvCxnSpPr>
        <p:spPr bwMode="auto">
          <a:xfrm flipH="1">
            <a:off x="10782288" y="5066064"/>
            <a:ext cx="930876" cy="1116085"/>
          </a:xfrm>
          <a:prstGeom prst="straightConnector1">
            <a:avLst/>
          </a:prstGeom>
          <a:solidFill>
            <a:srgbClr val="00B8FF"/>
          </a:solidFill>
          <a:ln w="9525" cap="flat" cmpd="sng" algn="ctr">
            <a:solidFill>
              <a:srgbClr val="FFFF00"/>
            </a:solidFill>
            <a:prstDash val="dashDot"/>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7" name="直接箭头连接符 86">
            <a:extLst>
              <a:ext uri="{FF2B5EF4-FFF2-40B4-BE49-F238E27FC236}">
                <a16:creationId xmlns:a16="http://schemas.microsoft.com/office/drawing/2014/main" id="{61DB7A87-A677-4A93-83D9-721130458C9A}"/>
              </a:ext>
            </a:extLst>
          </p:cNvPr>
          <p:cNvCxnSpPr>
            <a:cxnSpLocks/>
          </p:cNvCxnSpPr>
          <p:nvPr/>
        </p:nvCxnSpPr>
        <p:spPr bwMode="auto">
          <a:xfrm flipH="1" flipV="1">
            <a:off x="10791628" y="6233891"/>
            <a:ext cx="1309113" cy="237947"/>
          </a:xfrm>
          <a:prstGeom prst="straightConnector1">
            <a:avLst/>
          </a:prstGeom>
          <a:solidFill>
            <a:srgbClr val="00B8FF"/>
          </a:solidFill>
          <a:ln w="9525" cap="flat" cmpd="sng" algn="ctr">
            <a:solidFill>
              <a:srgbClr val="FFFF00"/>
            </a:solidFill>
            <a:prstDash val="dashDot"/>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1" name="矩形 90">
            <a:extLst>
              <a:ext uri="{FF2B5EF4-FFF2-40B4-BE49-F238E27FC236}">
                <a16:creationId xmlns:a16="http://schemas.microsoft.com/office/drawing/2014/main" id="{27195766-43A4-4525-9567-43F67623CCF7}"/>
              </a:ext>
            </a:extLst>
          </p:cNvPr>
          <p:cNvSpPr/>
          <p:nvPr/>
        </p:nvSpPr>
        <p:spPr>
          <a:xfrm>
            <a:off x="10751911" y="6395021"/>
            <a:ext cx="2162380" cy="646332"/>
          </a:xfrm>
          <a:prstGeom prst="rect">
            <a:avLst/>
          </a:prstGeom>
        </p:spPr>
        <p:txBody>
          <a:bodyPr wrap="square">
            <a:spAutoFit/>
          </a:bodyPr>
          <a:lstStyle/>
          <a:p>
            <a:pPr defTabSz="1828800" hangingPunct="1">
              <a:lnSpc>
                <a:spcPct val="100000"/>
              </a:lnSpc>
              <a:spcBef>
                <a:spcPts val="0"/>
              </a:spcBef>
            </a:pPr>
            <a:r>
              <a:rPr lang="en-US" altLang="zh-CN" sz="3600" kern="1200" dirty="0">
                <a:solidFill>
                  <a:srgbClr val="C00000"/>
                </a:solidFill>
                <a:latin typeface="Cambria" panose="02040503050406030204" pitchFamily="18" charset="0"/>
                <a:ea typeface="Cambria" panose="02040503050406030204" pitchFamily="18" charset="0"/>
              </a:rPr>
              <a:t>L1</a:t>
            </a:r>
            <a:endParaRPr lang="zh-CN" altLang="en-US" sz="3600" kern="1200" dirty="0">
              <a:solidFill>
                <a:srgbClr val="C00000"/>
              </a:solidFill>
              <a:latin typeface="Arial"/>
              <a:ea typeface="宋体"/>
            </a:endParaRPr>
          </a:p>
        </p:txBody>
      </p:sp>
    </p:spTree>
    <p:extLst>
      <p:ext uri="{BB962C8B-B14F-4D97-AF65-F5344CB8AC3E}">
        <p14:creationId xmlns:p14="http://schemas.microsoft.com/office/powerpoint/2010/main" val="226273672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4581A3E-326C-465C-9D38-D55FD84794FA}"/>
              </a:ext>
            </a:extLst>
          </p:cNvPr>
          <p:cNvSpPr>
            <a:spLocks noGrp="1"/>
          </p:cNvSpPr>
          <p:nvPr>
            <p:ph type="title"/>
          </p:nvPr>
        </p:nvSpPr>
        <p:spPr>
          <a:xfrm>
            <a:off x="1219202" y="549276"/>
            <a:ext cx="9323292" cy="7115548"/>
          </a:xfrm>
        </p:spPr>
        <p:txBody>
          <a:bodyPr/>
          <a:lstStyle/>
          <a:p>
            <a:r>
              <a:rPr lang="en-US" altLang="zh-CN" dirty="0"/>
              <a:t>16 </a:t>
            </a:r>
            <a:r>
              <a:rPr lang="en-US" altLang="zh-CN" dirty="0" err="1"/>
              <a:t>μQs</a:t>
            </a:r>
            <a:r>
              <a:rPr lang="en-US" altLang="zh-CN" dirty="0"/>
              <a:t> with material accretion from the companion star</a:t>
            </a:r>
            <a:endParaRPr lang="zh-CN" altLang="en-US" dirty="0"/>
          </a:p>
        </p:txBody>
      </p:sp>
      <p:pic>
        <p:nvPicPr>
          <p:cNvPr id="4" name="内容占位符 3">
            <a:extLst>
              <a:ext uri="{FF2B5EF4-FFF2-40B4-BE49-F238E27FC236}">
                <a16:creationId xmlns:a16="http://schemas.microsoft.com/office/drawing/2014/main" id="{DF826D7E-B4B6-4973-947E-D7047F14CE30}"/>
              </a:ext>
            </a:extLst>
          </p:cNvPr>
          <p:cNvPicPr>
            <a:picLocks noGrp="1" noChangeAspect="1"/>
          </p:cNvPicPr>
          <p:nvPr>
            <p:ph idx="1"/>
          </p:nvPr>
        </p:nvPicPr>
        <p:blipFill>
          <a:blip r:embed="rId2"/>
          <a:stretch>
            <a:fillRect/>
          </a:stretch>
        </p:blipFill>
        <p:spPr>
          <a:xfrm>
            <a:off x="10664046" y="241530"/>
            <a:ext cx="13312058" cy="13232939"/>
          </a:xfrm>
          <a:prstGeom prst="rect">
            <a:avLst/>
          </a:prstGeom>
        </p:spPr>
      </p:pic>
      <p:sp>
        <p:nvSpPr>
          <p:cNvPr id="5" name="文本框 4">
            <a:extLst>
              <a:ext uri="{FF2B5EF4-FFF2-40B4-BE49-F238E27FC236}">
                <a16:creationId xmlns:a16="http://schemas.microsoft.com/office/drawing/2014/main" id="{1BE29BF3-7E52-420E-B45A-57FB21A5BFCA}"/>
              </a:ext>
            </a:extLst>
          </p:cNvPr>
          <p:cNvSpPr txBox="1"/>
          <p:nvPr/>
        </p:nvSpPr>
        <p:spPr>
          <a:xfrm>
            <a:off x="2053518" y="8243046"/>
            <a:ext cx="8949886" cy="4616648"/>
          </a:xfrm>
          <a:prstGeom prst="rect">
            <a:avLst/>
          </a:prstGeom>
          <a:noFill/>
        </p:spPr>
        <p:txBody>
          <a:bodyPr wrap="none" rtlCol="0">
            <a:spAutoFit/>
          </a:bodyPr>
          <a:lstStyle/>
          <a:p>
            <a:pPr marL="685800" indent="-685800">
              <a:buFont typeface="Wingdings" panose="05000000000000000000" pitchFamily="2" charset="2"/>
              <a:buChar char="Ø"/>
            </a:pPr>
            <a:r>
              <a:rPr lang="en-US" altLang="zh-CN" sz="3200" dirty="0"/>
              <a:t>Accretion disk size depending  </a:t>
            </a:r>
          </a:p>
          <a:p>
            <a:r>
              <a:rPr lang="en-US" altLang="zh-CN" sz="3200" dirty="0"/>
              <a:t>    angular momentum carried by falling material </a:t>
            </a:r>
          </a:p>
          <a:p>
            <a:pPr marL="685800" indent="-685800">
              <a:buFont typeface="Wingdings" panose="05000000000000000000" pitchFamily="2" charset="2"/>
              <a:buChar char="Ø"/>
            </a:pPr>
            <a:r>
              <a:rPr lang="en-US" altLang="zh-CN" sz="3200" dirty="0" err="1"/>
              <a:t>Cyg</a:t>
            </a:r>
            <a:r>
              <a:rPr lang="en-US" altLang="zh-CN" sz="3200" dirty="0"/>
              <a:t> X-3 is not one of them</a:t>
            </a:r>
          </a:p>
          <a:p>
            <a:pPr marL="685800" indent="-685800">
              <a:buFont typeface="Wingdings" panose="05000000000000000000" pitchFamily="2" charset="2"/>
              <a:buChar char="Ø"/>
            </a:pPr>
            <a:r>
              <a:rPr lang="en-US" altLang="zh-CN" sz="3200" dirty="0"/>
              <a:t>GRS 1915+105 is with the </a:t>
            </a:r>
          </a:p>
          <a:p>
            <a:r>
              <a:rPr lang="en-US" altLang="zh-CN" sz="3200" dirty="0"/>
              <a:t>    separation of 0.5 AU </a:t>
            </a:r>
            <a:endParaRPr lang="zh-CN" altLang="en-US" dirty="0"/>
          </a:p>
        </p:txBody>
      </p:sp>
    </p:spTree>
    <p:extLst>
      <p:ext uri="{BB962C8B-B14F-4D97-AF65-F5344CB8AC3E}">
        <p14:creationId xmlns:p14="http://schemas.microsoft.com/office/powerpoint/2010/main" val="169476083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55FC137-FBA8-4425-B5E2-C9365F524BF6}"/>
              </a:ext>
            </a:extLst>
          </p:cNvPr>
          <p:cNvSpPr>
            <a:spLocks noGrp="1"/>
          </p:cNvSpPr>
          <p:nvPr>
            <p:ph type="title"/>
          </p:nvPr>
        </p:nvSpPr>
        <p:spPr>
          <a:xfrm>
            <a:off x="1219202" y="549276"/>
            <a:ext cx="12012704" cy="2282824"/>
          </a:xfrm>
        </p:spPr>
        <p:txBody>
          <a:bodyPr/>
          <a:lstStyle/>
          <a:p>
            <a:r>
              <a:rPr lang="en-US" altLang="zh-CN" dirty="0"/>
              <a:t>Binary system</a:t>
            </a:r>
            <a:endParaRPr lang="zh-CN" altLang="en-US" dirty="0"/>
          </a:p>
        </p:txBody>
      </p:sp>
      <p:sp>
        <p:nvSpPr>
          <p:cNvPr id="3" name="内容占位符 2">
            <a:extLst>
              <a:ext uri="{FF2B5EF4-FFF2-40B4-BE49-F238E27FC236}">
                <a16:creationId xmlns:a16="http://schemas.microsoft.com/office/drawing/2014/main" id="{F4B84364-4434-4763-B950-FE4C3D8D7124}"/>
              </a:ext>
            </a:extLst>
          </p:cNvPr>
          <p:cNvSpPr>
            <a:spLocks noGrp="1"/>
          </p:cNvSpPr>
          <p:nvPr>
            <p:ph idx="1"/>
          </p:nvPr>
        </p:nvSpPr>
        <p:spPr>
          <a:xfrm>
            <a:off x="1219201" y="3200403"/>
            <a:ext cx="11326905" cy="9048750"/>
          </a:xfrm>
        </p:spPr>
        <p:txBody>
          <a:bodyPr/>
          <a:lstStyle/>
          <a:p>
            <a:r>
              <a:rPr lang="en-US" altLang="zh-CN" sz="4800" dirty="0"/>
              <a:t>Roche Lobe</a:t>
            </a:r>
          </a:p>
          <a:p>
            <a:r>
              <a:rPr lang="en-US" altLang="zh-CN" sz="4800" dirty="0"/>
              <a:t>Not yet filled, separate WR star and the compact object, e.g. </a:t>
            </a:r>
            <a:r>
              <a:rPr lang="en-US" altLang="zh-CN" sz="4800" dirty="0" err="1"/>
              <a:t>Cyg</a:t>
            </a:r>
            <a:r>
              <a:rPr lang="en-US" altLang="zh-CN" sz="4800" dirty="0"/>
              <a:t> X-3</a:t>
            </a:r>
          </a:p>
          <a:p>
            <a:r>
              <a:rPr lang="zh-CN" altLang="zh-CN" sz="4800" dirty="0">
                <a:solidFill>
                  <a:schemeClr val="tx1"/>
                </a:solidFill>
                <a:latin typeface="Arial" panose="020B0604020202020204" pitchFamily="34" charset="0"/>
                <a:ea typeface="ui-sans-serif"/>
              </a:rPr>
              <a:t>R</a:t>
            </a:r>
            <a:r>
              <a:rPr lang="zh-CN" altLang="zh-CN" sz="4800" baseline="-25000" dirty="0">
                <a:solidFill>
                  <a:schemeClr val="tx1"/>
                </a:solidFill>
                <a:latin typeface="Arial" panose="020B0604020202020204" pitchFamily="34" charset="0"/>
                <a:ea typeface="ui-sans-serif"/>
              </a:rPr>
              <a:t>1</a:t>
            </a:r>
            <a:r>
              <a:rPr lang="en-US" altLang="zh-CN" sz="4800" dirty="0">
                <a:solidFill>
                  <a:schemeClr val="tx1"/>
                </a:solidFill>
                <a:latin typeface="Arial" panose="020B0604020202020204" pitchFamily="34" charset="0"/>
                <a:ea typeface="ui-sans-serif"/>
              </a:rPr>
              <a:t>~</a:t>
            </a:r>
            <a:r>
              <a:rPr lang="zh-CN" altLang="zh-CN" sz="4800" dirty="0">
                <a:solidFill>
                  <a:schemeClr val="tx1"/>
                </a:solidFill>
                <a:latin typeface="Arial" panose="020B0604020202020204" pitchFamily="34" charset="0"/>
                <a:ea typeface="ui-sans-serif"/>
              </a:rPr>
              <a:t> </a:t>
            </a:r>
            <a:r>
              <a:rPr lang="en-US" altLang="zh-CN" sz="4800" dirty="0">
                <a:solidFill>
                  <a:schemeClr val="tx1"/>
                </a:solidFill>
                <a:latin typeface="Arial" panose="020B0604020202020204" pitchFamily="34" charset="0"/>
                <a:ea typeface="ui-sans-serif"/>
              </a:rPr>
              <a:t>(</a:t>
            </a:r>
            <a:r>
              <a:rPr lang="zh-CN" altLang="zh-CN" sz="4800" dirty="0">
                <a:solidFill>
                  <a:schemeClr val="tx1"/>
                </a:solidFill>
                <a:latin typeface="Arial" panose="020B0604020202020204" pitchFamily="34" charset="0"/>
                <a:ea typeface="ui-sans-serif"/>
              </a:rPr>
              <a:t>0.38 +0.2log</a:t>
            </a:r>
            <a:r>
              <a:rPr lang="zh-CN" altLang="zh-CN" sz="4800" baseline="-25000" dirty="0">
                <a:solidFill>
                  <a:schemeClr val="tx1"/>
                </a:solidFill>
                <a:latin typeface="Arial" panose="020B0604020202020204" pitchFamily="34" charset="0"/>
              </a:rPr>
              <a:t>10</a:t>
            </a:r>
            <a:r>
              <a:rPr lang="en-US" altLang="zh-CN" sz="4800" dirty="0">
                <a:solidFill>
                  <a:schemeClr val="tx1"/>
                </a:solidFill>
                <a:latin typeface="Arial" panose="020B0604020202020204" pitchFamily="34" charset="0"/>
                <a:ea typeface="ui-sans-serif"/>
              </a:rPr>
              <a:t>(</a:t>
            </a:r>
            <a:r>
              <a:rPr lang="zh-CN" altLang="zh-CN" sz="4800" dirty="0">
                <a:solidFill>
                  <a:schemeClr val="tx1"/>
                </a:solidFill>
                <a:latin typeface="Arial" panose="020B0604020202020204" pitchFamily="34" charset="0"/>
                <a:ea typeface="ui-sans-serif"/>
              </a:rPr>
              <a:t>M</a:t>
            </a:r>
            <a:r>
              <a:rPr lang="zh-CN" altLang="zh-CN" sz="4800" baseline="-25000" dirty="0">
                <a:solidFill>
                  <a:schemeClr val="tx1"/>
                </a:solidFill>
                <a:latin typeface="Arial" panose="020B0604020202020204" pitchFamily="34" charset="0"/>
              </a:rPr>
              <a:t>1</a:t>
            </a:r>
            <a:r>
              <a:rPr lang="en-US" altLang="zh-CN" sz="4800" dirty="0">
                <a:solidFill>
                  <a:schemeClr val="tx1"/>
                </a:solidFill>
                <a:latin typeface="Arial" panose="020B0604020202020204" pitchFamily="34" charset="0"/>
                <a:ea typeface="ui-sans-serif"/>
              </a:rPr>
              <a:t>/</a:t>
            </a:r>
            <a:r>
              <a:rPr lang="zh-CN" altLang="zh-CN" sz="4800" dirty="0">
                <a:solidFill>
                  <a:schemeClr val="tx1"/>
                </a:solidFill>
                <a:latin typeface="Arial" panose="020B0604020202020204" pitchFamily="34" charset="0"/>
                <a:ea typeface="ui-sans-serif"/>
              </a:rPr>
              <a:t>M</a:t>
            </a:r>
            <a:r>
              <a:rPr lang="zh-CN" altLang="zh-CN" sz="4800" baseline="-25000" dirty="0">
                <a:solidFill>
                  <a:schemeClr val="tx1"/>
                </a:solidFill>
                <a:latin typeface="Arial" panose="020B0604020202020204" pitchFamily="34" charset="0"/>
              </a:rPr>
              <a:t>2</a:t>
            </a:r>
            <a:r>
              <a:rPr lang="zh-CN" altLang="zh-CN" sz="4800" dirty="0">
                <a:solidFill>
                  <a:schemeClr val="tx1"/>
                </a:solidFill>
                <a:latin typeface="Arial" panose="020B0604020202020204" pitchFamily="34" charset="0"/>
                <a:ea typeface="ui-sans-serif"/>
              </a:rPr>
              <a:t>)</a:t>
            </a:r>
            <a:r>
              <a:rPr lang="en-US" altLang="zh-CN" sz="4800" dirty="0">
                <a:solidFill>
                  <a:schemeClr val="tx1"/>
                </a:solidFill>
                <a:latin typeface="Arial" panose="020B0604020202020204" pitchFamily="34" charset="0"/>
                <a:ea typeface="ui-sans-serif"/>
              </a:rPr>
              <a:t>) 3~0.7</a:t>
            </a:r>
            <a:r>
              <a:rPr lang="en-US" altLang="zh-CN" sz="4800" dirty="0">
                <a:latin typeface="Cambria" panose="02040503050406030204" pitchFamily="18" charset="0"/>
                <a:ea typeface="Cambria" panose="02040503050406030204" pitchFamily="18" charset="0"/>
              </a:rPr>
              <a:t> R</a:t>
            </a:r>
            <a:r>
              <a:rPr lang="en-US" altLang="zh-CN" sz="4800" baseline="-25000" dirty="0">
                <a:latin typeface="Cambria" panose="02040503050406030204" pitchFamily="18" charset="0"/>
                <a:ea typeface="Cambria" panose="02040503050406030204" pitchFamily="18" charset="0"/>
              </a:rPr>
              <a:t>⊙</a:t>
            </a:r>
            <a:endParaRPr lang="en-US" altLang="zh-CN" sz="4800" dirty="0"/>
          </a:p>
          <a:p>
            <a:r>
              <a:rPr lang="en-US" altLang="zh-CN" sz="4800" dirty="0"/>
              <a:t>Filled up Roche Lobe, e.g. GRS 1915+105</a:t>
            </a:r>
          </a:p>
          <a:p>
            <a:r>
              <a:rPr lang="zh-CN" altLang="zh-CN" sz="4800" dirty="0">
                <a:solidFill>
                  <a:schemeClr val="tx1"/>
                </a:solidFill>
                <a:latin typeface="Arial" panose="020B0604020202020204" pitchFamily="34" charset="0"/>
                <a:ea typeface="ui-sans-serif"/>
              </a:rPr>
              <a:t>R</a:t>
            </a:r>
            <a:r>
              <a:rPr lang="zh-CN" altLang="zh-CN" sz="4800" baseline="-25000" dirty="0">
                <a:solidFill>
                  <a:schemeClr val="tx1"/>
                </a:solidFill>
                <a:latin typeface="Arial" panose="020B0604020202020204" pitchFamily="34" charset="0"/>
                <a:ea typeface="ui-sans-serif"/>
              </a:rPr>
              <a:t>1</a:t>
            </a:r>
            <a:r>
              <a:rPr lang="en-US" altLang="zh-CN" sz="4800" dirty="0">
                <a:solidFill>
                  <a:schemeClr val="tx1"/>
                </a:solidFill>
                <a:latin typeface="Arial" panose="020B0604020202020204" pitchFamily="34" charset="0"/>
                <a:ea typeface="ui-sans-serif"/>
              </a:rPr>
              <a:t>/</a:t>
            </a:r>
            <a:r>
              <a:rPr lang="zh-CN" altLang="zh-CN" sz="4800" dirty="0">
                <a:solidFill>
                  <a:schemeClr val="tx1"/>
                </a:solidFill>
                <a:latin typeface="Arial" panose="020B0604020202020204" pitchFamily="34" charset="0"/>
                <a:ea typeface="ui-sans-serif"/>
              </a:rPr>
              <a:t>a</a:t>
            </a:r>
            <a:r>
              <a:rPr lang="en-US" altLang="zh-CN" sz="4800" dirty="0">
                <a:solidFill>
                  <a:schemeClr val="tx1"/>
                </a:solidFill>
                <a:latin typeface="Arial" panose="020B0604020202020204" pitchFamily="34" charset="0"/>
                <a:ea typeface="ui-sans-serif"/>
              </a:rPr>
              <a:t> ~</a:t>
            </a:r>
            <a:r>
              <a:rPr lang="zh-CN" altLang="zh-CN" sz="4800" dirty="0">
                <a:solidFill>
                  <a:schemeClr val="tx1"/>
                </a:solidFill>
                <a:latin typeface="Arial" panose="020B0604020202020204" pitchFamily="34" charset="0"/>
                <a:ea typeface="ui-sans-serif"/>
              </a:rPr>
              <a:t> 0.38 +0.2log</a:t>
            </a:r>
            <a:r>
              <a:rPr lang="zh-CN" altLang="zh-CN" sz="4800" baseline="-25000" dirty="0">
                <a:solidFill>
                  <a:schemeClr val="tx1"/>
                </a:solidFill>
                <a:latin typeface="Arial" panose="020B0604020202020204" pitchFamily="34" charset="0"/>
              </a:rPr>
              <a:t>10</a:t>
            </a:r>
            <a:r>
              <a:rPr lang="en-US" altLang="zh-CN" sz="4800" dirty="0">
                <a:solidFill>
                  <a:schemeClr val="tx1"/>
                </a:solidFill>
                <a:latin typeface="Arial" panose="020B0604020202020204" pitchFamily="34" charset="0"/>
                <a:ea typeface="ui-sans-serif"/>
              </a:rPr>
              <a:t>(</a:t>
            </a:r>
            <a:r>
              <a:rPr lang="zh-CN" altLang="zh-CN" sz="4800" dirty="0">
                <a:solidFill>
                  <a:schemeClr val="tx1"/>
                </a:solidFill>
                <a:latin typeface="Arial" panose="020B0604020202020204" pitchFamily="34" charset="0"/>
                <a:ea typeface="ui-sans-serif"/>
              </a:rPr>
              <a:t>M</a:t>
            </a:r>
            <a:r>
              <a:rPr lang="zh-CN" altLang="zh-CN" sz="4800" baseline="-25000" dirty="0">
                <a:solidFill>
                  <a:schemeClr val="tx1"/>
                </a:solidFill>
                <a:latin typeface="Arial" panose="020B0604020202020204" pitchFamily="34" charset="0"/>
              </a:rPr>
              <a:t>1</a:t>
            </a:r>
            <a:r>
              <a:rPr lang="en-US" altLang="zh-CN" sz="4800" dirty="0">
                <a:solidFill>
                  <a:schemeClr val="tx1"/>
                </a:solidFill>
                <a:latin typeface="Arial" panose="020B0604020202020204" pitchFamily="34" charset="0"/>
                <a:ea typeface="ui-sans-serif"/>
              </a:rPr>
              <a:t>/</a:t>
            </a:r>
            <a:r>
              <a:rPr lang="zh-CN" altLang="zh-CN" sz="4800" dirty="0">
                <a:solidFill>
                  <a:schemeClr val="tx1"/>
                </a:solidFill>
                <a:latin typeface="Arial" panose="020B0604020202020204" pitchFamily="34" charset="0"/>
                <a:ea typeface="ui-sans-serif"/>
              </a:rPr>
              <a:t>M</a:t>
            </a:r>
            <a:r>
              <a:rPr lang="zh-CN" altLang="zh-CN" sz="4800" baseline="-25000" dirty="0">
                <a:solidFill>
                  <a:schemeClr val="tx1"/>
                </a:solidFill>
                <a:latin typeface="Arial" panose="020B0604020202020204" pitchFamily="34" charset="0"/>
              </a:rPr>
              <a:t>2</a:t>
            </a:r>
            <a:r>
              <a:rPr lang="zh-CN" altLang="zh-CN" sz="4800" dirty="0">
                <a:solidFill>
                  <a:schemeClr val="tx1"/>
                </a:solidFill>
                <a:latin typeface="Arial" panose="020B0604020202020204" pitchFamily="34" charset="0"/>
                <a:ea typeface="ui-sans-serif"/>
              </a:rPr>
              <a:t>)</a:t>
            </a:r>
            <a:r>
              <a:rPr lang="zh-CN" altLang="zh-CN" sz="4800" dirty="0">
                <a:solidFill>
                  <a:schemeClr val="tx1"/>
                </a:solidFill>
                <a:latin typeface="Arial" panose="020B0604020202020204" pitchFamily="34" charset="0"/>
              </a:rPr>
              <a:t> </a:t>
            </a:r>
            <a:endParaRPr lang="zh-CN" altLang="zh-CN" sz="6600" dirty="0">
              <a:solidFill>
                <a:schemeClr val="tx1"/>
              </a:solidFill>
              <a:latin typeface="Arial" panose="020B0604020202020204" pitchFamily="34" charset="0"/>
            </a:endParaRPr>
          </a:p>
          <a:p>
            <a:pPr marL="0" lvl="0" indent="0" defTabSz="914400">
              <a:spcBef>
                <a:spcPct val="0"/>
              </a:spcBef>
              <a:buClrTx/>
              <a:buSzTx/>
              <a:buNone/>
            </a:pPr>
            <a:r>
              <a:rPr lang="en-US" altLang="zh-CN" sz="4800" dirty="0">
                <a:solidFill>
                  <a:schemeClr val="tx1"/>
                </a:solidFill>
                <a:latin typeface="Arial" panose="020B0604020202020204" pitchFamily="34" charset="0"/>
                <a:ea typeface="ui-sans-serif"/>
              </a:rPr>
              <a:t> </a:t>
            </a:r>
            <a:r>
              <a:rPr lang="zh-CN" altLang="zh-CN" sz="4800" dirty="0">
                <a:solidFill>
                  <a:schemeClr val="tx1"/>
                </a:solidFill>
                <a:latin typeface="Arial" panose="020B0604020202020204" pitchFamily="34" charset="0"/>
                <a:ea typeface="ui-sans-serif"/>
              </a:rPr>
              <a:t>a</a:t>
            </a:r>
            <a:r>
              <a:rPr lang="en-US" altLang="zh-CN" sz="4800" dirty="0">
                <a:solidFill>
                  <a:schemeClr val="tx1"/>
                </a:solidFill>
                <a:latin typeface="Arial" panose="020B0604020202020204" pitchFamily="34" charset="0"/>
                <a:ea typeface="ui-sans-serif"/>
              </a:rPr>
              <a:t>:</a:t>
            </a:r>
            <a:r>
              <a:rPr lang="zh-CN" altLang="zh-CN" sz="4800" dirty="0">
                <a:solidFill>
                  <a:schemeClr val="tx1"/>
                </a:solidFill>
                <a:latin typeface="Arial" panose="020B0604020202020204" pitchFamily="34" charset="0"/>
                <a:ea typeface="ui-sans-serif"/>
              </a:rPr>
              <a:t>双星轨道半长轴，</a:t>
            </a:r>
            <a:r>
              <a:rPr lang="en-US" altLang="zh-CN" sz="4800" dirty="0">
                <a:solidFill>
                  <a:schemeClr val="tx1"/>
                </a:solidFill>
                <a:latin typeface="Arial" panose="020B0604020202020204" pitchFamily="34" charset="0"/>
                <a:ea typeface="ui-sans-serif"/>
              </a:rPr>
              <a:t>M</a:t>
            </a:r>
            <a:r>
              <a:rPr lang="zh-CN" altLang="zh-CN" sz="4800" baseline="-25000" dirty="0">
                <a:solidFill>
                  <a:schemeClr val="tx1"/>
                </a:solidFill>
                <a:latin typeface="Arial" panose="020B0604020202020204" pitchFamily="34" charset="0"/>
              </a:rPr>
              <a:t>1</a:t>
            </a:r>
            <a:r>
              <a:rPr lang="en-US" altLang="zh-CN" sz="4800" dirty="0">
                <a:solidFill>
                  <a:schemeClr val="tx1"/>
                </a:solidFill>
                <a:latin typeface="Arial" panose="020B0604020202020204" pitchFamily="34" charset="0"/>
                <a:ea typeface="ui-sans-serif"/>
              </a:rPr>
              <a:t>/M</a:t>
            </a:r>
            <a:r>
              <a:rPr lang="en-US" altLang="zh-CN" sz="4800" baseline="-25000" dirty="0">
                <a:solidFill>
                  <a:schemeClr val="tx1"/>
                </a:solidFill>
                <a:latin typeface="Arial" panose="020B0604020202020204" pitchFamily="34" charset="0"/>
              </a:rPr>
              <a:t>2</a:t>
            </a:r>
            <a:r>
              <a:rPr lang="zh-CN" altLang="zh-CN" sz="4800" dirty="0">
                <a:solidFill>
                  <a:schemeClr val="tx1"/>
                </a:solidFill>
                <a:latin typeface="Arial" panose="020B0604020202020204" pitchFamily="34" charset="0"/>
                <a:ea typeface="ui-sans-serif"/>
              </a:rPr>
              <a:t>两星质量比</a:t>
            </a:r>
            <a:endParaRPr lang="zh-CN" altLang="zh-CN" sz="6600" dirty="0">
              <a:solidFill>
                <a:schemeClr val="tx1"/>
              </a:solidFill>
              <a:latin typeface="Arial" panose="020B0604020202020204" pitchFamily="34" charset="0"/>
            </a:endParaRPr>
          </a:p>
          <a:p>
            <a:endParaRPr lang="zh-CN" altLang="en-US" dirty="0"/>
          </a:p>
        </p:txBody>
      </p:sp>
      <p:pic>
        <p:nvPicPr>
          <p:cNvPr id="4" name="图片 3">
            <a:extLst>
              <a:ext uri="{FF2B5EF4-FFF2-40B4-BE49-F238E27FC236}">
                <a16:creationId xmlns:a16="http://schemas.microsoft.com/office/drawing/2014/main" id="{F33DBF41-C3F4-48B5-997B-E3F35AB34925}"/>
              </a:ext>
            </a:extLst>
          </p:cNvPr>
          <p:cNvPicPr>
            <a:picLocks noChangeAspect="1"/>
          </p:cNvPicPr>
          <p:nvPr/>
        </p:nvPicPr>
        <p:blipFill>
          <a:blip r:embed="rId2"/>
          <a:stretch>
            <a:fillRect/>
          </a:stretch>
        </p:blipFill>
        <p:spPr>
          <a:xfrm>
            <a:off x="13339483" y="1807961"/>
            <a:ext cx="6979024" cy="5199373"/>
          </a:xfrm>
          <a:prstGeom prst="rect">
            <a:avLst/>
          </a:prstGeom>
        </p:spPr>
      </p:pic>
      <p:pic>
        <p:nvPicPr>
          <p:cNvPr id="5" name="图片 4">
            <a:extLst>
              <a:ext uri="{FF2B5EF4-FFF2-40B4-BE49-F238E27FC236}">
                <a16:creationId xmlns:a16="http://schemas.microsoft.com/office/drawing/2014/main" id="{AC7FB15A-83AF-4EC5-82A6-B39C40AB1795}"/>
              </a:ext>
            </a:extLst>
          </p:cNvPr>
          <p:cNvPicPr>
            <a:picLocks noChangeAspect="1"/>
          </p:cNvPicPr>
          <p:nvPr/>
        </p:nvPicPr>
        <p:blipFill>
          <a:blip r:embed="rId3"/>
          <a:stretch>
            <a:fillRect/>
          </a:stretch>
        </p:blipFill>
        <p:spPr>
          <a:xfrm>
            <a:off x="13339482" y="8007162"/>
            <a:ext cx="8135915" cy="4108637"/>
          </a:xfrm>
          <a:prstGeom prst="rect">
            <a:avLst/>
          </a:prstGeom>
        </p:spPr>
      </p:pic>
      <p:cxnSp>
        <p:nvCxnSpPr>
          <p:cNvPr id="7" name="直接连接符 6">
            <a:extLst>
              <a:ext uri="{FF2B5EF4-FFF2-40B4-BE49-F238E27FC236}">
                <a16:creationId xmlns:a16="http://schemas.microsoft.com/office/drawing/2014/main" id="{E7F2D830-579D-4A13-B131-775F85C78AC4}"/>
              </a:ext>
            </a:extLst>
          </p:cNvPr>
          <p:cNvCxnSpPr>
            <a:cxnSpLocks/>
          </p:cNvCxnSpPr>
          <p:nvPr/>
        </p:nvCxnSpPr>
        <p:spPr bwMode="auto">
          <a:xfrm>
            <a:off x="14455589" y="10757647"/>
            <a:ext cx="847164" cy="0"/>
          </a:xfrm>
          <a:prstGeom prst="line">
            <a:avLst/>
          </a:prstGeom>
          <a:solidFill>
            <a:srgbClr val="00B8FF"/>
          </a:solidFill>
          <a:ln w="9525" cap="flat" cmpd="sng" algn="ctr">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直接连接符 8">
            <a:extLst>
              <a:ext uri="{FF2B5EF4-FFF2-40B4-BE49-F238E27FC236}">
                <a16:creationId xmlns:a16="http://schemas.microsoft.com/office/drawing/2014/main" id="{090B4A53-F799-4070-8B62-819B72824E37}"/>
              </a:ext>
            </a:extLst>
          </p:cNvPr>
          <p:cNvCxnSpPr>
            <a:cxnSpLocks/>
          </p:cNvCxnSpPr>
          <p:nvPr/>
        </p:nvCxnSpPr>
        <p:spPr bwMode="auto">
          <a:xfrm>
            <a:off x="14455589" y="10977282"/>
            <a:ext cx="3872752" cy="0"/>
          </a:xfrm>
          <a:prstGeom prst="line">
            <a:avLst/>
          </a:prstGeom>
          <a:solidFill>
            <a:srgbClr val="00B8FF"/>
          </a:solidFill>
          <a:ln w="9525" cap="flat" cmpd="sng" algn="ctr">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文本框 10">
            <a:extLst>
              <a:ext uri="{FF2B5EF4-FFF2-40B4-BE49-F238E27FC236}">
                <a16:creationId xmlns:a16="http://schemas.microsoft.com/office/drawing/2014/main" id="{84118F1F-09AC-4DF2-A4E1-242EC5319F5B}"/>
              </a:ext>
            </a:extLst>
          </p:cNvPr>
          <p:cNvSpPr txBox="1"/>
          <p:nvPr/>
        </p:nvSpPr>
        <p:spPr>
          <a:xfrm>
            <a:off x="16002000" y="11066929"/>
            <a:ext cx="527709" cy="757130"/>
          </a:xfrm>
          <a:prstGeom prst="rect">
            <a:avLst/>
          </a:prstGeom>
          <a:noFill/>
        </p:spPr>
        <p:txBody>
          <a:bodyPr wrap="none" rtlCol="0">
            <a:spAutoFit/>
          </a:bodyPr>
          <a:lstStyle/>
          <a:p>
            <a:r>
              <a:rPr lang="en-US" altLang="zh-CN" dirty="0">
                <a:solidFill>
                  <a:srgbClr val="FFFF00"/>
                </a:solidFill>
              </a:rPr>
              <a:t>a</a:t>
            </a:r>
            <a:endParaRPr lang="zh-CN" altLang="en-US" dirty="0">
              <a:solidFill>
                <a:srgbClr val="FFFF00"/>
              </a:solidFill>
            </a:endParaRPr>
          </a:p>
        </p:txBody>
      </p:sp>
      <p:sp>
        <p:nvSpPr>
          <p:cNvPr id="12" name="文本框 11">
            <a:extLst>
              <a:ext uri="{FF2B5EF4-FFF2-40B4-BE49-F238E27FC236}">
                <a16:creationId xmlns:a16="http://schemas.microsoft.com/office/drawing/2014/main" id="{23570B3C-7CCC-4CF0-B60B-B5FBE455D0E4}"/>
              </a:ext>
            </a:extLst>
          </p:cNvPr>
          <p:cNvSpPr txBox="1"/>
          <p:nvPr/>
        </p:nvSpPr>
        <p:spPr>
          <a:xfrm>
            <a:off x="15014052" y="10301910"/>
            <a:ext cx="577402" cy="480131"/>
          </a:xfrm>
          <a:prstGeom prst="rect">
            <a:avLst/>
          </a:prstGeom>
          <a:noFill/>
        </p:spPr>
        <p:txBody>
          <a:bodyPr wrap="none" rtlCol="0">
            <a:spAutoFit/>
          </a:bodyPr>
          <a:lstStyle/>
          <a:p>
            <a:r>
              <a:rPr lang="en-US" altLang="zh-CN" sz="2800" dirty="0">
                <a:solidFill>
                  <a:srgbClr val="FFFF00"/>
                </a:solidFill>
              </a:rPr>
              <a:t>R</a:t>
            </a:r>
            <a:r>
              <a:rPr lang="zh-CN" altLang="zh-CN" sz="2800" baseline="-25000" dirty="0">
                <a:solidFill>
                  <a:srgbClr val="FFFF00"/>
                </a:solidFill>
                <a:latin typeface="Arial" panose="020B0604020202020204" pitchFamily="34" charset="0"/>
              </a:rPr>
              <a:t>1</a:t>
            </a:r>
            <a:endParaRPr lang="zh-CN" altLang="en-US" sz="2800" dirty="0">
              <a:solidFill>
                <a:srgbClr val="FFFF00"/>
              </a:solidFill>
            </a:endParaRPr>
          </a:p>
        </p:txBody>
      </p:sp>
    </p:spTree>
    <p:extLst>
      <p:ext uri="{BB962C8B-B14F-4D97-AF65-F5344CB8AC3E}">
        <p14:creationId xmlns:p14="http://schemas.microsoft.com/office/powerpoint/2010/main" val="28826278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ïṧļîḍé"/>
        <p:cNvGrpSpPr/>
        <p:nvPr/>
      </p:nvGrpSpPr>
      <p:grpSpPr>
        <a:xfrm>
          <a:off x="0" y="0"/>
          <a:ext cx="0" cy="0"/>
          <a:chOff x="0" y="0"/>
          <a:chExt cx="0" cy="0"/>
        </a:xfrm>
      </p:grpSpPr>
      <p:sp>
        <p:nvSpPr>
          <p:cNvPr id="88" name="文本框 87"/>
          <p:cNvSpPr txBox="1"/>
          <p:nvPr/>
        </p:nvSpPr>
        <p:spPr>
          <a:xfrm>
            <a:off x="1266244" y="1255059"/>
            <a:ext cx="17131378" cy="2220993"/>
          </a:xfrm>
          <a:prstGeom prst="rect">
            <a:avLst/>
          </a:prstGeom>
          <a:noFill/>
        </p:spPr>
        <p:txBody>
          <a:bodyPr wrap="square">
            <a:spAutoFit/>
          </a:bodyPr>
          <a:lstStyle/>
          <a:p>
            <a:pPr defTabSz="1371740" fontAlgn="base" hangingPunct="1">
              <a:lnSpc>
                <a:spcPct val="120000"/>
              </a:lnSpc>
              <a:spcBef>
                <a:spcPct val="0"/>
              </a:spcBef>
              <a:spcAft>
                <a:spcPct val="0"/>
              </a:spcAft>
              <a:defRPr/>
            </a:pPr>
            <a:r>
              <a:rPr lang="zh-CN" altLang="en-US" sz="6401" b="1" kern="1200" spc="451" dirty="0">
                <a:solidFill>
                  <a:prstClr val="black">
                    <a:lumMod val="65000"/>
                    <a:lumOff val="35000"/>
                  </a:prstClr>
                </a:solidFill>
                <a:latin typeface="微软雅黑" panose="020B0503020204020204" charset="-122"/>
                <a:ea typeface="微软雅黑" panose="020B0503020204020204" charset="-122"/>
              </a:rPr>
              <a:t>质子事件的识别及其能量分辨率</a:t>
            </a:r>
            <a:r>
              <a:rPr lang="en-US" altLang="zh-CN" sz="6401" b="1" kern="1200" spc="451" dirty="0">
                <a:solidFill>
                  <a:prstClr val="black">
                    <a:lumMod val="65000"/>
                    <a:lumOff val="35000"/>
                  </a:prstClr>
                </a:solidFill>
                <a:latin typeface="微软雅黑" panose="020B0503020204020204" charset="-122"/>
                <a:ea typeface="微软雅黑" panose="020B0503020204020204" charset="-122"/>
              </a:rPr>
              <a:t>(10%-15%)</a:t>
            </a:r>
          </a:p>
          <a:p>
            <a:pPr defTabSz="1371740" fontAlgn="base" hangingPunct="1">
              <a:lnSpc>
                <a:spcPct val="120000"/>
              </a:lnSpc>
              <a:spcBef>
                <a:spcPct val="0"/>
              </a:spcBef>
              <a:spcAft>
                <a:spcPct val="0"/>
              </a:spcAft>
              <a:defRPr/>
            </a:pPr>
            <a:r>
              <a:rPr lang="zh-CN" altLang="en-US" sz="5601" b="1" kern="1200" spc="451" dirty="0">
                <a:solidFill>
                  <a:srgbClr val="C00000"/>
                </a:solidFill>
                <a:latin typeface="微软雅黑" panose="020B0503020204020204" charset="-122"/>
                <a:ea typeface="微软雅黑" panose="020B0503020204020204" charset="-122"/>
              </a:rPr>
              <a:t>质子样本纯度</a:t>
            </a:r>
            <a:r>
              <a:rPr lang="en-US" altLang="zh-CN" sz="5601" b="1" kern="1200" spc="451" dirty="0">
                <a:solidFill>
                  <a:srgbClr val="C00000"/>
                </a:solidFill>
                <a:latin typeface="微软雅黑" panose="020B0503020204020204" charset="-122"/>
                <a:ea typeface="微软雅黑" panose="020B0503020204020204" charset="-122"/>
              </a:rPr>
              <a:t>&gt;95%</a:t>
            </a:r>
          </a:p>
        </p:txBody>
      </p:sp>
      <p:cxnSp>
        <p:nvCxnSpPr>
          <p:cNvPr id="4" name="直接连接符 3"/>
          <p:cNvCxnSpPr/>
          <p:nvPr/>
        </p:nvCxnSpPr>
        <p:spPr>
          <a:xfrm>
            <a:off x="1266234" y="1520127"/>
            <a:ext cx="0" cy="1927779"/>
          </a:xfrm>
          <a:prstGeom prst="line">
            <a:avLst/>
          </a:prstGeom>
        </p:spPr>
        <p:style>
          <a:lnRef idx="1">
            <a:schemeClr val="accent6"/>
          </a:lnRef>
          <a:fillRef idx="0">
            <a:schemeClr val="accent6"/>
          </a:fillRef>
          <a:effectRef idx="0">
            <a:schemeClr val="accent6"/>
          </a:effectRef>
          <a:fontRef idx="minor">
            <a:schemeClr val="tx1"/>
          </a:fontRef>
        </p:style>
      </p:cxnSp>
      <p:sp>
        <p:nvSpPr>
          <p:cNvPr id="237" name="文本框 236"/>
          <p:cNvSpPr txBox="1"/>
          <p:nvPr/>
        </p:nvSpPr>
        <p:spPr>
          <a:xfrm>
            <a:off x="15391424" y="6650720"/>
            <a:ext cx="8753937" cy="1349985"/>
          </a:xfrm>
          <a:prstGeom prst="rect">
            <a:avLst/>
          </a:prstGeom>
          <a:noFill/>
          <a:ln w="12700">
            <a:solidFill>
              <a:srgbClr val="FFC000"/>
            </a:solidFill>
            <a:prstDash val="dash"/>
          </a:ln>
        </p:spPr>
        <p:txBody>
          <a:bodyPr wrap="square" rtlCol="0">
            <a:spAutoFit/>
          </a:bodyPr>
          <a:lstStyle/>
          <a:p>
            <a:pPr defTabSz="1371740" fontAlgn="base" hangingPunct="1">
              <a:lnSpc>
                <a:spcPct val="120000"/>
              </a:lnSpc>
              <a:spcBef>
                <a:spcPct val="0"/>
              </a:spcBef>
              <a:spcAft>
                <a:spcPct val="0"/>
              </a:spcAft>
              <a:defRPr/>
            </a:pPr>
            <a:r>
              <a:rPr lang="zh-CN" altLang="en-US" sz="3556" kern="1200" spc="451" dirty="0">
                <a:gradFill>
                  <a:gsLst>
                    <a:gs pos="0">
                      <a:srgbClr val="506786"/>
                    </a:gs>
                    <a:gs pos="100000">
                      <a:srgbClr val="F39800"/>
                    </a:gs>
                  </a:gsLst>
                  <a:lin ang="0" scaled="0"/>
                </a:gradFill>
                <a:latin typeface="微软雅黑" panose="020B0503020204020204" charset="-122"/>
                <a:ea typeface="微软雅黑" panose="020B0503020204020204" charset="-122"/>
              </a:rPr>
              <a:t>望远镜拍出了簇射发展的精细过程</a:t>
            </a:r>
            <a:endParaRPr lang="en-US" altLang="zh-CN" sz="3556" kern="1200" spc="451" dirty="0">
              <a:gradFill>
                <a:gsLst>
                  <a:gs pos="0">
                    <a:srgbClr val="506786"/>
                  </a:gs>
                  <a:gs pos="100000">
                    <a:srgbClr val="F39800"/>
                  </a:gs>
                </a:gsLst>
                <a:lin ang="0" scaled="0"/>
              </a:gradFill>
              <a:latin typeface="微软雅黑" panose="020B0503020204020204" charset="-122"/>
              <a:ea typeface="微软雅黑" panose="020B0503020204020204" charset="-122"/>
            </a:endParaRPr>
          </a:p>
          <a:p>
            <a:pPr defTabSz="1371740" fontAlgn="base" hangingPunct="1">
              <a:lnSpc>
                <a:spcPct val="120000"/>
              </a:lnSpc>
              <a:spcBef>
                <a:spcPct val="0"/>
              </a:spcBef>
              <a:spcAft>
                <a:spcPct val="0"/>
              </a:spcAft>
              <a:defRPr/>
            </a:pPr>
            <a:r>
              <a:rPr lang="zh-CN" altLang="en-US" sz="3556" kern="1200" spc="451" dirty="0">
                <a:gradFill>
                  <a:gsLst>
                    <a:gs pos="0">
                      <a:srgbClr val="506786"/>
                    </a:gs>
                    <a:gs pos="100000">
                      <a:srgbClr val="F39800"/>
                    </a:gs>
                  </a:gsLst>
                  <a:lin ang="0" scaled="0"/>
                </a:gradFill>
                <a:latin typeface="微软雅黑" panose="020B0503020204020204" charset="-122"/>
                <a:ea typeface="微软雅黑" panose="020B0503020204020204" charset="-122"/>
              </a:rPr>
              <a:t>测量出簇射发展到极大时的位置</a:t>
            </a:r>
            <a:r>
              <a:rPr lang="en-US" altLang="zh-CN" sz="3556" b="1" kern="1200" spc="451" dirty="0" err="1">
                <a:solidFill>
                  <a:prstClr val="black"/>
                </a:solidFill>
                <a:latin typeface="微软雅黑" panose="020B0503020204020204" charset="-122"/>
                <a:ea typeface="微软雅黑" panose="020B0503020204020204" charset="-122"/>
              </a:rPr>
              <a:t>X</a:t>
            </a:r>
            <a:r>
              <a:rPr lang="en-US" altLang="zh-CN" sz="3556" b="1" kern="1200" spc="451" baseline="-25000" dirty="0" err="1">
                <a:solidFill>
                  <a:prstClr val="black"/>
                </a:solidFill>
                <a:latin typeface="微软雅黑" panose="020B0503020204020204" charset="-122"/>
                <a:ea typeface="微软雅黑" panose="020B0503020204020204" charset="-122"/>
              </a:rPr>
              <a:t>max</a:t>
            </a:r>
            <a:endParaRPr lang="zh-CN" altLang="en-US" sz="3556" b="1" kern="1200" spc="451" baseline="-25000" dirty="0">
              <a:solidFill>
                <a:prstClr val="black"/>
              </a:solidFill>
              <a:latin typeface="微软雅黑" panose="020B0503020204020204" charset="-122"/>
              <a:ea typeface="微软雅黑" panose="020B0503020204020204" charset="-122"/>
            </a:endParaRPr>
          </a:p>
        </p:txBody>
      </p:sp>
      <p:sp>
        <p:nvSpPr>
          <p:cNvPr id="238" name="文本框 237"/>
          <p:cNvSpPr txBox="1"/>
          <p:nvPr/>
        </p:nvSpPr>
        <p:spPr>
          <a:xfrm>
            <a:off x="452218" y="7833631"/>
            <a:ext cx="2003112" cy="693331"/>
          </a:xfrm>
          <a:prstGeom prst="rect">
            <a:avLst/>
          </a:prstGeom>
          <a:noFill/>
          <a:ln w="12700">
            <a:solidFill>
              <a:srgbClr val="FFC000"/>
            </a:solidFill>
            <a:prstDash val="dash"/>
          </a:ln>
        </p:spPr>
        <p:txBody>
          <a:bodyPr wrap="none" rtlCol="0">
            <a:spAutoFit/>
          </a:bodyPr>
          <a:lstStyle/>
          <a:p>
            <a:pPr defTabSz="1371740" fontAlgn="base" hangingPunct="1">
              <a:lnSpc>
                <a:spcPct val="120000"/>
              </a:lnSpc>
              <a:spcBef>
                <a:spcPct val="0"/>
              </a:spcBef>
              <a:spcAft>
                <a:spcPct val="0"/>
              </a:spcAft>
              <a:defRPr/>
            </a:pPr>
            <a:r>
              <a:rPr lang="en-US" altLang="zh-CN" sz="3556" kern="1200" spc="451" dirty="0">
                <a:gradFill>
                  <a:gsLst>
                    <a:gs pos="100000">
                      <a:srgbClr val="E7E6E6">
                        <a:lumMod val="25000"/>
                      </a:srgbClr>
                    </a:gs>
                    <a:gs pos="0">
                      <a:srgbClr val="001B36">
                        <a:lumMod val="75000"/>
                        <a:lumOff val="25000"/>
                      </a:srgbClr>
                    </a:gs>
                    <a:gs pos="56000">
                      <a:srgbClr val="EDF8FE">
                        <a:lumMod val="50000"/>
                      </a:srgbClr>
                    </a:gs>
                  </a:gsLst>
                  <a:lin ang="0" scaled="0"/>
                </a:gradFill>
                <a:latin typeface="微软雅黑" panose="020B0503020204020204" charset="-122"/>
                <a:ea typeface="微软雅黑" panose="020B0503020204020204" charset="-122"/>
              </a:rPr>
              <a:t> μ-</a:t>
            </a:r>
            <a:r>
              <a:rPr lang="zh-CN" altLang="en-US" sz="3556" kern="1200" spc="451" dirty="0">
                <a:gradFill>
                  <a:gsLst>
                    <a:gs pos="100000">
                      <a:srgbClr val="E7E6E6">
                        <a:lumMod val="25000"/>
                      </a:srgbClr>
                    </a:gs>
                    <a:gs pos="0">
                      <a:srgbClr val="001B36">
                        <a:lumMod val="75000"/>
                        <a:lumOff val="25000"/>
                      </a:srgbClr>
                    </a:gs>
                    <a:gs pos="56000">
                      <a:srgbClr val="EDF8FE">
                        <a:lumMod val="50000"/>
                      </a:srgbClr>
                    </a:gs>
                  </a:gsLst>
                  <a:lin ang="0" scaled="0"/>
                </a:gradFill>
                <a:latin typeface="微软雅黑" panose="020B0503020204020204" charset="-122"/>
                <a:ea typeface="微软雅黑" panose="020B0503020204020204" charset="-122"/>
              </a:rPr>
              <a:t>含量</a:t>
            </a:r>
          </a:p>
        </p:txBody>
      </p:sp>
      <p:grpSp>
        <p:nvGrpSpPr>
          <p:cNvPr id="168" name="组合 167"/>
          <p:cNvGrpSpPr/>
          <p:nvPr/>
        </p:nvGrpSpPr>
        <p:grpSpPr>
          <a:xfrm>
            <a:off x="22580604" y="534978"/>
            <a:ext cx="1683083" cy="479829"/>
            <a:chOff x="9828060" y="392508"/>
            <a:chExt cx="841542" cy="239915"/>
          </a:xfrm>
        </p:grpSpPr>
        <p:grpSp>
          <p:nvGrpSpPr>
            <p:cNvPr id="169" name="组合 168"/>
            <p:cNvGrpSpPr/>
            <p:nvPr/>
          </p:nvGrpSpPr>
          <p:grpSpPr>
            <a:xfrm>
              <a:off x="10049173" y="530807"/>
              <a:ext cx="620429" cy="101616"/>
              <a:chOff x="10049173" y="530807"/>
              <a:chExt cx="620429" cy="101616"/>
            </a:xfrm>
            <a:gradFill>
              <a:gsLst>
                <a:gs pos="0">
                  <a:srgbClr val="CF6C46"/>
                </a:gs>
                <a:gs pos="100000">
                  <a:srgbClr val="00A6CA"/>
                </a:gs>
              </a:gsLst>
              <a:lin ang="0" scaled="0"/>
            </a:gradFill>
          </p:grpSpPr>
          <p:sp>
            <p:nvSpPr>
              <p:cNvPr id="188" name="矩形 187"/>
              <p:cNvSpPr/>
              <p:nvPr/>
            </p:nvSpPr>
            <p:spPr>
              <a:xfrm rot="10800000">
                <a:off x="10626483"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89" name="矩形 188"/>
              <p:cNvSpPr/>
              <p:nvPr/>
            </p:nvSpPr>
            <p:spPr>
              <a:xfrm rot="10800000">
                <a:off x="10626483"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90" name="矩形 189"/>
              <p:cNvSpPr/>
              <p:nvPr/>
            </p:nvSpPr>
            <p:spPr>
              <a:xfrm rot="10800000">
                <a:off x="10567496"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91" name="矩形 190"/>
              <p:cNvSpPr/>
              <p:nvPr/>
            </p:nvSpPr>
            <p:spPr>
              <a:xfrm rot="10800000">
                <a:off x="10511231"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92" name="矩形 191"/>
              <p:cNvSpPr/>
              <p:nvPr/>
            </p:nvSpPr>
            <p:spPr>
              <a:xfrm rot="10800000">
                <a:off x="10511231"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93" name="矩形 192"/>
              <p:cNvSpPr/>
              <p:nvPr/>
            </p:nvSpPr>
            <p:spPr>
              <a:xfrm rot="10800000">
                <a:off x="10395978"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94" name="矩形 193"/>
              <p:cNvSpPr/>
              <p:nvPr/>
            </p:nvSpPr>
            <p:spPr>
              <a:xfrm rot="10800000">
                <a:off x="10395978"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95" name="矩形 194"/>
              <p:cNvSpPr/>
              <p:nvPr/>
            </p:nvSpPr>
            <p:spPr>
              <a:xfrm rot="10800000">
                <a:off x="10335943"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96" name="矩形 195"/>
              <p:cNvSpPr/>
              <p:nvPr/>
            </p:nvSpPr>
            <p:spPr>
              <a:xfrm rot="10800000">
                <a:off x="10279678"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97" name="矩形 196"/>
              <p:cNvSpPr/>
              <p:nvPr/>
            </p:nvSpPr>
            <p:spPr>
              <a:xfrm rot="10800000">
                <a:off x="10220690"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98" name="矩形 197"/>
              <p:cNvSpPr/>
              <p:nvPr/>
            </p:nvSpPr>
            <p:spPr>
              <a:xfrm rot="10800000">
                <a:off x="10164425" y="589303"/>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99" name="矩形 198"/>
              <p:cNvSpPr/>
              <p:nvPr/>
            </p:nvSpPr>
            <p:spPr>
              <a:xfrm rot="10800000">
                <a:off x="10049173" y="530807"/>
                <a:ext cx="43119" cy="43120"/>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grpSp>
        <p:grpSp>
          <p:nvGrpSpPr>
            <p:cNvPr id="170" name="组合 169"/>
            <p:cNvGrpSpPr/>
            <p:nvPr/>
          </p:nvGrpSpPr>
          <p:grpSpPr>
            <a:xfrm rot="10800000">
              <a:off x="9828060" y="392508"/>
              <a:ext cx="791947" cy="101616"/>
              <a:chOff x="695325" y="1700808"/>
              <a:chExt cx="9748835" cy="1250878"/>
            </a:xfrm>
            <a:gradFill>
              <a:gsLst>
                <a:gs pos="0">
                  <a:srgbClr val="CF6C46"/>
                </a:gs>
                <a:gs pos="100000">
                  <a:srgbClr val="FFFFFF">
                    <a:lumMod val="85000"/>
                  </a:srgbClr>
                </a:gs>
              </a:gsLst>
              <a:lin ang="0" scaled="0"/>
            </a:gradFill>
          </p:grpSpPr>
          <p:sp>
            <p:nvSpPr>
              <p:cNvPr id="171" name="矩形 170"/>
              <p:cNvSpPr/>
              <p:nvPr/>
            </p:nvSpPr>
            <p:spPr>
              <a:xfrm>
                <a:off x="695325"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72" name="矩形 171"/>
              <p:cNvSpPr/>
              <p:nvPr/>
            </p:nvSpPr>
            <p:spPr>
              <a:xfrm>
                <a:off x="1387944"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73" name="矩形 172"/>
              <p:cNvSpPr/>
              <p:nvPr/>
            </p:nvSpPr>
            <p:spPr>
              <a:xfrm>
                <a:off x="1387944"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74" name="矩形 173"/>
              <p:cNvSpPr/>
              <p:nvPr/>
            </p:nvSpPr>
            <p:spPr>
              <a:xfrm>
                <a:off x="2114077"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75" name="矩形 174"/>
              <p:cNvSpPr/>
              <p:nvPr/>
            </p:nvSpPr>
            <p:spPr>
              <a:xfrm>
                <a:off x="2806696"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76" name="矩形 175"/>
              <p:cNvSpPr/>
              <p:nvPr/>
            </p:nvSpPr>
            <p:spPr>
              <a:xfrm>
                <a:off x="2806696"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77" name="矩形 176"/>
              <p:cNvSpPr/>
              <p:nvPr/>
            </p:nvSpPr>
            <p:spPr>
              <a:xfrm>
                <a:off x="3532829"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78" name="矩形 177"/>
              <p:cNvSpPr/>
              <p:nvPr/>
            </p:nvSpPr>
            <p:spPr>
              <a:xfrm>
                <a:off x="4225448"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dirty="0">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79" name="矩形 178"/>
              <p:cNvSpPr/>
              <p:nvPr/>
            </p:nvSpPr>
            <p:spPr>
              <a:xfrm>
                <a:off x="4225448"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80" name="矩形 179"/>
              <p:cNvSpPr/>
              <p:nvPr/>
            </p:nvSpPr>
            <p:spPr>
              <a:xfrm>
                <a:off x="5644200"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81" name="矩形 180"/>
              <p:cNvSpPr/>
              <p:nvPr/>
            </p:nvSpPr>
            <p:spPr>
              <a:xfrm>
                <a:off x="5644200"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82" name="矩形 181"/>
              <p:cNvSpPr/>
              <p:nvPr/>
            </p:nvSpPr>
            <p:spPr>
              <a:xfrm>
                <a:off x="6383238"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83" name="矩形 182"/>
              <p:cNvSpPr/>
              <p:nvPr/>
            </p:nvSpPr>
            <p:spPr>
              <a:xfrm>
                <a:off x="7075857"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84" name="矩形 183"/>
              <p:cNvSpPr/>
              <p:nvPr/>
            </p:nvSpPr>
            <p:spPr>
              <a:xfrm>
                <a:off x="7801990"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85" name="矩形 184"/>
              <p:cNvSpPr/>
              <p:nvPr/>
            </p:nvSpPr>
            <p:spPr>
              <a:xfrm>
                <a:off x="8494609" y="170080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86" name="矩形 185"/>
              <p:cNvSpPr/>
              <p:nvPr/>
            </p:nvSpPr>
            <p:spPr>
              <a:xfrm>
                <a:off x="9913361"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sp>
            <p:nvSpPr>
              <p:cNvPr id="187" name="矩形 186"/>
              <p:cNvSpPr/>
              <p:nvPr/>
            </p:nvSpPr>
            <p:spPr>
              <a:xfrm>
                <a:off x="695325" y="2420888"/>
                <a:ext cx="530798" cy="530798"/>
              </a:xfrm>
              <a:prstGeom prst="rect">
                <a:avLst/>
              </a:prstGeom>
              <a:grpFill/>
              <a:ln>
                <a:noFill/>
              </a:ln>
              <a:effectLst/>
            </p:spPr>
            <p:txBody>
              <a:bodyPr rot="0" spcFirstLastPara="0" vertOverflow="overflow" horzOverflow="overflow" vert="horz" wrap="square" lIns="182880" tIns="91439" rIns="182880" bIns="91439" numCol="1" spcCol="0" rtlCol="0" fromWordArt="0" anchor="t" anchorCtr="0" forceAA="0" compatLnSpc="1">
                <a:noAutofit/>
              </a:bodyPr>
              <a:lstStyle/>
              <a:p>
                <a:pPr defTabSz="1371740" fontAlgn="base" hangingPunct="1">
                  <a:lnSpc>
                    <a:spcPct val="120000"/>
                  </a:lnSpc>
                  <a:spcBef>
                    <a:spcPct val="0"/>
                  </a:spcBef>
                  <a:spcAft>
                    <a:spcPct val="0"/>
                  </a:spcAft>
                  <a:defRPr/>
                </a:pPr>
                <a:endParaRPr lang="zh-CN" altLang="en-US" sz="4001" spc="451">
                  <a:gradFill>
                    <a:gsLst>
                      <a:gs pos="0">
                        <a:srgbClr val="0066FF"/>
                      </a:gs>
                      <a:gs pos="100000">
                        <a:srgbClr val="00A6CA"/>
                      </a:gs>
                    </a:gsLst>
                    <a:lin ang="0" scaled="0"/>
                  </a:gradFill>
                  <a:latin typeface="字体圈欣意冠黑体" panose="00000500000000000000" pitchFamily="2" charset="-122"/>
                  <a:ea typeface="字体圈欣意冠黑体" panose="00000500000000000000" pitchFamily="2" charset="-122"/>
                </a:endParaRPr>
              </a:p>
            </p:txBody>
          </p:sp>
        </p:grpSp>
      </p:grpSp>
      <p:cxnSp>
        <p:nvCxnSpPr>
          <p:cNvPr id="164" name="iṧḷídè"/>
          <p:cNvCxnSpPr/>
          <p:nvPr/>
        </p:nvCxnSpPr>
        <p:spPr>
          <a:xfrm flipH="1">
            <a:off x="5714015" y="738555"/>
            <a:ext cx="16536418" cy="0"/>
          </a:xfrm>
          <a:prstGeom prst="line">
            <a:avLst/>
          </a:prstGeom>
          <a:noFill/>
          <a:ln w="12700" cap="flat" cmpd="sng" algn="ctr">
            <a:gradFill>
              <a:gsLst>
                <a:gs pos="0">
                  <a:srgbClr val="0068FF"/>
                </a:gs>
                <a:gs pos="100000">
                  <a:srgbClr val="F39800"/>
                </a:gs>
              </a:gsLst>
              <a:lin ang="0" scaled="0"/>
            </a:gradFill>
            <a:prstDash val="solid"/>
            <a:miter lim="800000"/>
            <a:tailEnd type="oval"/>
          </a:ln>
          <a:effectLst/>
        </p:spPr>
      </p:cxnSp>
      <p:pic>
        <p:nvPicPr>
          <p:cNvPr id="163" name="图片 16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3352" y="220307"/>
            <a:ext cx="5136257" cy="694088"/>
          </a:xfrm>
          <a:prstGeom prst="rect">
            <a:avLst/>
          </a:prstGeom>
        </p:spPr>
      </p:pic>
      <p:pic>
        <p:nvPicPr>
          <p:cNvPr id="2" name="图片 1">
            <a:extLst>
              <a:ext uri="{FF2B5EF4-FFF2-40B4-BE49-F238E27FC236}">
                <a16:creationId xmlns:a16="http://schemas.microsoft.com/office/drawing/2014/main" id="{D8DFD3C9-E4AB-459E-874E-A2404A11C42C}"/>
              </a:ext>
            </a:extLst>
          </p:cNvPr>
          <p:cNvPicPr>
            <a:picLocks noChangeAspect="1"/>
          </p:cNvPicPr>
          <p:nvPr/>
        </p:nvPicPr>
        <p:blipFill rotWithShape="1">
          <a:blip r:embed="rId5">
            <a:clrChange>
              <a:clrFrom>
                <a:srgbClr val="FFFFFF"/>
              </a:clrFrom>
              <a:clrTo>
                <a:srgbClr val="FFFFFF">
                  <a:alpha val="0"/>
                </a:srgbClr>
              </a:clrTo>
            </a:clrChange>
          </a:blip>
          <a:srcRect l="20764" t="15626"/>
          <a:stretch/>
        </p:blipFill>
        <p:spPr>
          <a:xfrm rot="12381961" flipH="1">
            <a:off x="18392682" y="8998010"/>
            <a:ext cx="3950508" cy="3258086"/>
          </a:xfrm>
          <a:prstGeom prst="rect">
            <a:avLst/>
          </a:prstGeom>
        </p:spPr>
      </p:pic>
      <p:pic>
        <p:nvPicPr>
          <p:cNvPr id="49" name="图片 48">
            <a:extLst>
              <a:ext uri="{FF2B5EF4-FFF2-40B4-BE49-F238E27FC236}">
                <a16:creationId xmlns:a16="http://schemas.microsoft.com/office/drawing/2014/main" id="{4049F83E-2930-4706-AC2B-A03821ABB4D0}"/>
              </a:ext>
            </a:extLst>
          </p:cNvPr>
          <p:cNvPicPr>
            <a:picLocks noChangeAspect="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rot="1448373">
            <a:off x="20232563" y="798395"/>
            <a:ext cx="2697444" cy="5394888"/>
          </a:xfrm>
          <a:prstGeom prst="rect">
            <a:avLst/>
          </a:prstGeom>
        </p:spPr>
      </p:pic>
      <p:cxnSp>
        <p:nvCxnSpPr>
          <p:cNvPr id="5" name="直接箭头连接符 4">
            <a:extLst>
              <a:ext uri="{FF2B5EF4-FFF2-40B4-BE49-F238E27FC236}">
                <a16:creationId xmlns:a16="http://schemas.microsoft.com/office/drawing/2014/main" id="{4BCBAA60-645A-44B1-A5C5-E91712724D02}"/>
              </a:ext>
            </a:extLst>
          </p:cNvPr>
          <p:cNvCxnSpPr>
            <a:cxnSpLocks/>
          </p:cNvCxnSpPr>
          <p:nvPr/>
        </p:nvCxnSpPr>
        <p:spPr>
          <a:xfrm flipH="1">
            <a:off x="18627698" y="-92364"/>
            <a:ext cx="4569563" cy="10227000"/>
          </a:xfrm>
          <a:prstGeom prst="straightConnector1">
            <a:avLst/>
          </a:prstGeom>
          <a:ln w="38100">
            <a:solidFill>
              <a:srgbClr val="103272"/>
            </a:solidFill>
            <a:tailEnd type="triangle"/>
          </a:ln>
        </p:spPr>
        <p:style>
          <a:lnRef idx="1">
            <a:schemeClr val="accent1"/>
          </a:lnRef>
          <a:fillRef idx="0">
            <a:schemeClr val="accent1"/>
          </a:fillRef>
          <a:effectRef idx="0">
            <a:schemeClr val="accent1"/>
          </a:effectRef>
          <a:fontRef idx="minor">
            <a:schemeClr val="tx1"/>
          </a:fontRef>
        </p:style>
      </p:cxnSp>
      <p:cxnSp>
        <p:nvCxnSpPr>
          <p:cNvPr id="7" name="直接连接符 6">
            <a:extLst>
              <a:ext uri="{FF2B5EF4-FFF2-40B4-BE49-F238E27FC236}">
                <a16:creationId xmlns:a16="http://schemas.microsoft.com/office/drawing/2014/main" id="{28FCBC57-93AE-4A23-9C9B-FF02413F59F8}"/>
              </a:ext>
            </a:extLst>
          </p:cNvPr>
          <p:cNvCxnSpPr/>
          <p:nvPr/>
        </p:nvCxnSpPr>
        <p:spPr>
          <a:xfrm>
            <a:off x="20042229" y="4229856"/>
            <a:ext cx="1943075" cy="890552"/>
          </a:xfrm>
          <a:prstGeom prst="line">
            <a:avLst/>
          </a:prstGeom>
          <a:ln w="38100">
            <a:prstDash val="solid"/>
          </a:ln>
        </p:spPr>
        <p:style>
          <a:lnRef idx="1">
            <a:schemeClr val="accent1"/>
          </a:lnRef>
          <a:fillRef idx="0">
            <a:schemeClr val="accent1"/>
          </a:fillRef>
          <a:effectRef idx="0">
            <a:schemeClr val="accent1"/>
          </a:effectRef>
          <a:fontRef idx="minor">
            <a:schemeClr val="tx1"/>
          </a:fontRef>
        </p:style>
      </p:cxnSp>
      <p:cxnSp>
        <p:nvCxnSpPr>
          <p:cNvPr id="54" name="直接连接符 53">
            <a:extLst>
              <a:ext uri="{FF2B5EF4-FFF2-40B4-BE49-F238E27FC236}">
                <a16:creationId xmlns:a16="http://schemas.microsoft.com/office/drawing/2014/main" id="{3BD6073D-D775-48F8-8101-D0AE8D4EDBD0}"/>
              </a:ext>
            </a:extLst>
          </p:cNvPr>
          <p:cNvCxnSpPr>
            <a:cxnSpLocks/>
          </p:cNvCxnSpPr>
          <p:nvPr/>
        </p:nvCxnSpPr>
        <p:spPr>
          <a:xfrm flipV="1">
            <a:off x="19424641" y="9581195"/>
            <a:ext cx="977422" cy="417152"/>
          </a:xfrm>
          <a:prstGeom prst="line">
            <a:avLst/>
          </a:prstGeom>
          <a:ln w="38100">
            <a:prstDash val="solid"/>
          </a:ln>
        </p:spPr>
        <p:style>
          <a:lnRef idx="1">
            <a:schemeClr val="accent1"/>
          </a:lnRef>
          <a:fillRef idx="0">
            <a:schemeClr val="accent1"/>
          </a:fillRef>
          <a:effectRef idx="0">
            <a:schemeClr val="accent1"/>
          </a:effectRef>
          <a:fontRef idx="minor">
            <a:schemeClr val="tx1"/>
          </a:fontRef>
        </p:style>
      </p:cxnSp>
      <p:cxnSp>
        <p:nvCxnSpPr>
          <p:cNvPr id="59" name="直接连接符 58">
            <a:extLst>
              <a:ext uri="{FF2B5EF4-FFF2-40B4-BE49-F238E27FC236}">
                <a16:creationId xmlns:a16="http://schemas.microsoft.com/office/drawing/2014/main" id="{06C4BC12-E2A4-4B8B-A739-64B229000C89}"/>
              </a:ext>
            </a:extLst>
          </p:cNvPr>
          <p:cNvCxnSpPr>
            <a:cxnSpLocks/>
          </p:cNvCxnSpPr>
          <p:nvPr/>
        </p:nvCxnSpPr>
        <p:spPr>
          <a:xfrm>
            <a:off x="20064809" y="5626987"/>
            <a:ext cx="870798" cy="407943"/>
          </a:xfrm>
          <a:prstGeom prst="line">
            <a:avLst/>
          </a:prstGeom>
          <a:ln w="38100">
            <a:solidFill>
              <a:srgbClr val="92D050"/>
            </a:solidFill>
            <a:prstDash val="solid"/>
          </a:ln>
        </p:spPr>
        <p:style>
          <a:lnRef idx="1">
            <a:schemeClr val="accent1"/>
          </a:lnRef>
          <a:fillRef idx="0">
            <a:schemeClr val="accent1"/>
          </a:fillRef>
          <a:effectRef idx="0">
            <a:schemeClr val="accent1"/>
          </a:effectRef>
          <a:fontRef idx="minor">
            <a:schemeClr val="tx1"/>
          </a:fontRef>
        </p:style>
      </p:cxnSp>
      <p:cxnSp>
        <p:nvCxnSpPr>
          <p:cNvPr id="61" name="直接连接符 60">
            <a:extLst>
              <a:ext uri="{FF2B5EF4-FFF2-40B4-BE49-F238E27FC236}">
                <a16:creationId xmlns:a16="http://schemas.microsoft.com/office/drawing/2014/main" id="{20A407E8-D16C-40E3-9EA2-810C44FB8890}"/>
              </a:ext>
            </a:extLst>
          </p:cNvPr>
          <p:cNvCxnSpPr>
            <a:cxnSpLocks/>
          </p:cNvCxnSpPr>
          <p:nvPr/>
        </p:nvCxnSpPr>
        <p:spPr>
          <a:xfrm flipH="1">
            <a:off x="20590499" y="11516906"/>
            <a:ext cx="443636" cy="201174"/>
          </a:xfrm>
          <a:prstGeom prst="line">
            <a:avLst/>
          </a:prstGeom>
          <a:ln w="38100">
            <a:solidFill>
              <a:srgbClr val="92D050"/>
            </a:solidFill>
            <a:prstDash val="solid"/>
          </a:ln>
        </p:spPr>
        <p:style>
          <a:lnRef idx="1">
            <a:schemeClr val="accent1"/>
          </a:lnRef>
          <a:fillRef idx="0">
            <a:schemeClr val="accent1"/>
          </a:fillRef>
          <a:effectRef idx="0">
            <a:schemeClr val="accent1"/>
          </a:effectRef>
          <a:fontRef idx="minor">
            <a:schemeClr val="tx1"/>
          </a:fontRef>
        </p:style>
      </p:cxnSp>
      <p:cxnSp>
        <p:nvCxnSpPr>
          <p:cNvPr id="66" name="直接连接符 65">
            <a:extLst>
              <a:ext uri="{FF2B5EF4-FFF2-40B4-BE49-F238E27FC236}">
                <a16:creationId xmlns:a16="http://schemas.microsoft.com/office/drawing/2014/main" id="{7880616B-C052-45AE-BB38-75E4ADE17545}"/>
              </a:ext>
            </a:extLst>
          </p:cNvPr>
          <p:cNvCxnSpPr>
            <a:cxnSpLocks/>
          </p:cNvCxnSpPr>
          <p:nvPr/>
        </p:nvCxnSpPr>
        <p:spPr>
          <a:xfrm flipV="1">
            <a:off x="19288103" y="8931818"/>
            <a:ext cx="497395" cy="228604"/>
          </a:xfrm>
          <a:prstGeom prst="line">
            <a:avLst/>
          </a:prstGeom>
          <a:ln w="38100">
            <a:solidFill>
              <a:srgbClr val="7030A0"/>
            </a:solidFill>
            <a:prstDash val="solid"/>
          </a:ln>
        </p:spPr>
        <p:style>
          <a:lnRef idx="1">
            <a:schemeClr val="accent1"/>
          </a:lnRef>
          <a:fillRef idx="0">
            <a:schemeClr val="accent1"/>
          </a:fillRef>
          <a:effectRef idx="0">
            <a:schemeClr val="accent1"/>
          </a:effectRef>
          <a:fontRef idx="minor">
            <a:schemeClr val="tx1"/>
          </a:fontRef>
        </p:style>
      </p:cxnSp>
      <p:cxnSp>
        <p:nvCxnSpPr>
          <p:cNvPr id="67" name="直接连接符 66">
            <a:extLst>
              <a:ext uri="{FF2B5EF4-FFF2-40B4-BE49-F238E27FC236}">
                <a16:creationId xmlns:a16="http://schemas.microsoft.com/office/drawing/2014/main" id="{CE8ADB73-527F-4B92-B188-D68D95C45802}"/>
              </a:ext>
            </a:extLst>
          </p:cNvPr>
          <p:cNvCxnSpPr>
            <a:cxnSpLocks/>
          </p:cNvCxnSpPr>
          <p:nvPr/>
        </p:nvCxnSpPr>
        <p:spPr>
          <a:xfrm>
            <a:off x="21610147" y="2484015"/>
            <a:ext cx="690259" cy="357277"/>
          </a:xfrm>
          <a:prstGeom prst="line">
            <a:avLst/>
          </a:prstGeom>
          <a:ln w="38100">
            <a:solidFill>
              <a:srgbClr val="7030A0"/>
            </a:solidFill>
            <a:prstDash val="solid"/>
          </a:ln>
        </p:spPr>
        <p:style>
          <a:lnRef idx="1">
            <a:schemeClr val="accent1"/>
          </a:lnRef>
          <a:fillRef idx="0">
            <a:schemeClr val="accent1"/>
          </a:fillRef>
          <a:effectRef idx="0">
            <a:schemeClr val="accent1"/>
          </a:effectRef>
          <a:fontRef idx="minor">
            <a:schemeClr val="tx1"/>
          </a:fontRef>
        </p:style>
      </p:cxnSp>
      <p:cxnSp>
        <p:nvCxnSpPr>
          <p:cNvPr id="74" name="直接连接符 73">
            <a:extLst>
              <a:ext uri="{FF2B5EF4-FFF2-40B4-BE49-F238E27FC236}">
                <a16:creationId xmlns:a16="http://schemas.microsoft.com/office/drawing/2014/main" id="{4235D214-18DD-4185-B5EF-5D899D8FE68F}"/>
              </a:ext>
            </a:extLst>
          </p:cNvPr>
          <p:cNvCxnSpPr>
            <a:cxnSpLocks/>
          </p:cNvCxnSpPr>
          <p:nvPr/>
        </p:nvCxnSpPr>
        <p:spPr>
          <a:xfrm flipH="1">
            <a:off x="19533143" y="2611632"/>
            <a:ext cx="2422131" cy="6417562"/>
          </a:xfrm>
          <a:prstGeom prst="line">
            <a:avLst/>
          </a:prstGeom>
          <a:ln>
            <a:solidFill>
              <a:srgbClr val="7030A0"/>
            </a:solidFill>
            <a:prstDash val="sysDash"/>
          </a:ln>
        </p:spPr>
        <p:style>
          <a:lnRef idx="1">
            <a:schemeClr val="accent1"/>
          </a:lnRef>
          <a:fillRef idx="0">
            <a:schemeClr val="accent1"/>
          </a:fillRef>
          <a:effectRef idx="0">
            <a:schemeClr val="accent1"/>
          </a:effectRef>
          <a:fontRef idx="minor">
            <a:schemeClr val="tx1"/>
          </a:fontRef>
        </p:style>
      </p:cxnSp>
      <p:cxnSp>
        <p:nvCxnSpPr>
          <p:cNvPr id="81" name="直接连接符 80">
            <a:extLst>
              <a:ext uri="{FF2B5EF4-FFF2-40B4-BE49-F238E27FC236}">
                <a16:creationId xmlns:a16="http://schemas.microsoft.com/office/drawing/2014/main" id="{2B29BCDD-4A47-4858-AF2B-27C239D831AF}"/>
              </a:ext>
            </a:extLst>
          </p:cNvPr>
          <p:cNvCxnSpPr>
            <a:cxnSpLocks/>
          </p:cNvCxnSpPr>
          <p:nvPr/>
        </p:nvCxnSpPr>
        <p:spPr>
          <a:xfrm flipH="1">
            <a:off x="19913353" y="4637679"/>
            <a:ext cx="1100412" cy="5097947"/>
          </a:xfrm>
          <a:prstGeom prst="line">
            <a:avLst/>
          </a:prstGeom>
          <a:ln>
            <a:solidFill>
              <a:srgbClr val="2144A4"/>
            </a:solidFill>
            <a:prstDash val="sysDash"/>
          </a:ln>
        </p:spPr>
        <p:style>
          <a:lnRef idx="1">
            <a:schemeClr val="accent1"/>
          </a:lnRef>
          <a:fillRef idx="0">
            <a:schemeClr val="accent1"/>
          </a:fillRef>
          <a:effectRef idx="0">
            <a:schemeClr val="accent1"/>
          </a:effectRef>
          <a:fontRef idx="minor">
            <a:schemeClr val="tx1"/>
          </a:fontRef>
        </p:style>
      </p:cxnSp>
      <p:cxnSp>
        <p:nvCxnSpPr>
          <p:cNvPr id="89" name="直接连接符 88">
            <a:extLst>
              <a:ext uri="{FF2B5EF4-FFF2-40B4-BE49-F238E27FC236}">
                <a16:creationId xmlns:a16="http://schemas.microsoft.com/office/drawing/2014/main" id="{A060FD15-FEAA-4704-B6F2-22C0E2DFC278}"/>
              </a:ext>
            </a:extLst>
          </p:cNvPr>
          <p:cNvCxnSpPr>
            <a:cxnSpLocks/>
            <a:stCxn id="49" idx="2"/>
          </p:cNvCxnSpPr>
          <p:nvPr/>
        </p:nvCxnSpPr>
        <p:spPr>
          <a:xfrm>
            <a:off x="20478136" y="5957398"/>
            <a:ext cx="304003" cy="5660092"/>
          </a:xfrm>
          <a:prstGeom prst="line">
            <a:avLst/>
          </a:prstGeom>
          <a:ln>
            <a:solidFill>
              <a:srgbClr val="92D050"/>
            </a:solidFill>
            <a:prstDash val="sysDash"/>
          </a:ln>
        </p:spPr>
        <p:style>
          <a:lnRef idx="1">
            <a:schemeClr val="accent1"/>
          </a:lnRef>
          <a:fillRef idx="0">
            <a:schemeClr val="accent1"/>
          </a:fillRef>
          <a:effectRef idx="0">
            <a:schemeClr val="accent1"/>
          </a:effectRef>
          <a:fontRef idx="minor">
            <a:schemeClr val="tx1"/>
          </a:fontRef>
        </p:style>
      </p:cxnSp>
      <p:sp>
        <p:nvSpPr>
          <p:cNvPr id="37" name="箭头: 右 36">
            <a:extLst>
              <a:ext uri="{FF2B5EF4-FFF2-40B4-BE49-F238E27FC236}">
                <a16:creationId xmlns:a16="http://schemas.microsoft.com/office/drawing/2014/main" id="{B9F0EA12-D49D-4A0B-9932-21CB74D701BA}"/>
              </a:ext>
            </a:extLst>
          </p:cNvPr>
          <p:cNvSpPr/>
          <p:nvPr/>
        </p:nvSpPr>
        <p:spPr>
          <a:xfrm rot="14433361">
            <a:off x="20342979" y="5905535"/>
            <a:ext cx="2947434" cy="340562"/>
          </a:xfrm>
          <a:prstGeom prst="rightArrow">
            <a:avLst>
              <a:gd name="adj1" fmla="val 50000"/>
              <a:gd name="adj2" fmla="val 174209"/>
            </a:avLst>
          </a:prstGeom>
          <a:solidFill>
            <a:schemeClr val="accent1">
              <a:tint val="100000"/>
              <a:shade val="100000"/>
              <a:hueMod val="100000"/>
              <a:satMod val="100000"/>
              <a:alpha val="3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80644" hangingPunct="1">
              <a:lnSpc>
                <a:spcPct val="100000"/>
              </a:lnSpc>
              <a:spcBef>
                <a:spcPts val="0"/>
              </a:spcBef>
            </a:pPr>
            <a:endParaRPr lang="zh-CN" altLang="en-US" sz="2286" kern="1200">
              <a:solidFill>
                <a:prstClr val="white"/>
              </a:solidFill>
              <a:latin typeface="Calibri" panose="020F0502020204030204"/>
              <a:ea typeface="等线" panose="02010600030101010101" pitchFamily="2" charset="-122"/>
            </a:endParaRPr>
          </a:p>
        </p:txBody>
      </p:sp>
      <p:sp>
        <p:nvSpPr>
          <p:cNvPr id="91" name="箭头: 右 90">
            <a:extLst>
              <a:ext uri="{FF2B5EF4-FFF2-40B4-BE49-F238E27FC236}">
                <a16:creationId xmlns:a16="http://schemas.microsoft.com/office/drawing/2014/main" id="{FEC5F0B3-AB98-4D3E-ABF0-E716184DF306}"/>
              </a:ext>
            </a:extLst>
          </p:cNvPr>
          <p:cNvSpPr/>
          <p:nvPr/>
        </p:nvSpPr>
        <p:spPr>
          <a:xfrm rot="8850664">
            <a:off x="19748108" y="8780107"/>
            <a:ext cx="2947434" cy="340562"/>
          </a:xfrm>
          <a:prstGeom prst="rightArrow">
            <a:avLst>
              <a:gd name="adj1" fmla="val 50000"/>
              <a:gd name="adj2" fmla="val 174209"/>
            </a:avLst>
          </a:prstGeom>
          <a:solidFill>
            <a:schemeClr val="accent1">
              <a:tint val="100000"/>
              <a:shade val="100000"/>
              <a:hueMod val="100000"/>
              <a:satMod val="100000"/>
              <a:alpha val="3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80644" hangingPunct="1">
              <a:lnSpc>
                <a:spcPct val="100000"/>
              </a:lnSpc>
              <a:spcBef>
                <a:spcPts val="0"/>
              </a:spcBef>
            </a:pPr>
            <a:endParaRPr lang="zh-CN" altLang="en-US" sz="2286" kern="1200">
              <a:solidFill>
                <a:prstClr val="white"/>
              </a:solidFill>
              <a:latin typeface="Calibri" panose="020F0502020204030204"/>
              <a:ea typeface="等线" panose="02010600030101010101" pitchFamily="2" charset="-122"/>
            </a:endParaRPr>
          </a:p>
        </p:txBody>
      </p:sp>
      <p:pic>
        <p:nvPicPr>
          <p:cNvPr id="38" name="图片 37">
            <a:extLst>
              <a:ext uri="{FF2B5EF4-FFF2-40B4-BE49-F238E27FC236}">
                <a16:creationId xmlns:a16="http://schemas.microsoft.com/office/drawing/2014/main" id="{7A2E1DCF-E48C-4CDB-AD0D-38B9C4CFE7D6}"/>
              </a:ext>
            </a:extLst>
          </p:cNvPr>
          <p:cNvPicPr>
            <a:picLocks noChangeAspect="1"/>
          </p:cNvPicPr>
          <p:nvPr/>
        </p:nvPicPr>
        <p:blipFill>
          <a:blip r:embed="rId7"/>
          <a:stretch>
            <a:fillRect/>
          </a:stretch>
        </p:blipFill>
        <p:spPr>
          <a:xfrm>
            <a:off x="753773" y="3840002"/>
            <a:ext cx="5501753" cy="3981913"/>
          </a:xfrm>
          <a:prstGeom prst="rect">
            <a:avLst/>
          </a:prstGeom>
        </p:spPr>
      </p:pic>
      <p:pic>
        <p:nvPicPr>
          <p:cNvPr id="39" name="图片 38">
            <a:extLst>
              <a:ext uri="{FF2B5EF4-FFF2-40B4-BE49-F238E27FC236}">
                <a16:creationId xmlns:a16="http://schemas.microsoft.com/office/drawing/2014/main" id="{696DF2B8-C04C-45EA-BB18-1A50082B4543}"/>
              </a:ext>
            </a:extLst>
          </p:cNvPr>
          <p:cNvPicPr>
            <a:picLocks noChangeAspect="1"/>
          </p:cNvPicPr>
          <p:nvPr/>
        </p:nvPicPr>
        <p:blipFill rotWithShape="1">
          <a:blip r:embed="rId8"/>
          <a:srcRect l="50994" b="54042"/>
          <a:stretch/>
        </p:blipFill>
        <p:spPr>
          <a:xfrm>
            <a:off x="74180" y="8637872"/>
            <a:ext cx="6606728" cy="4721357"/>
          </a:xfrm>
          <a:prstGeom prst="rect">
            <a:avLst/>
          </a:prstGeom>
        </p:spPr>
      </p:pic>
      <p:pic>
        <p:nvPicPr>
          <p:cNvPr id="95" name="图片 94">
            <a:extLst>
              <a:ext uri="{FF2B5EF4-FFF2-40B4-BE49-F238E27FC236}">
                <a16:creationId xmlns:a16="http://schemas.microsoft.com/office/drawing/2014/main" id="{89DA1B73-5E5A-4891-93C8-995C78B1DB27}"/>
              </a:ext>
            </a:extLst>
          </p:cNvPr>
          <p:cNvPicPr>
            <a:picLocks noChangeAspect="1"/>
          </p:cNvPicPr>
          <p:nvPr/>
        </p:nvPicPr>
        <p:blipFill rotWithShape="1">
          <a:blip r:embed="rId8"/>
          <a:srcRect l="43" t="54237" r="50951" b="-195"/>
          <a:stretch/>
        </p:blipFill>
        <p:spPr>
          <a:xfrm>
            <a:off x="6335226" y="8717262"/>
            <a:ext cx="5546179" cy="3963455"/>
          </a:xfrm>
          <a:prstGeom prst="rect">
            <a:avLst/>
          </a:prstGeom>
        </p:spPr>
      </p:pic>
      <p:sp>
        <p:nvSpPr>
          <p:cNvPr id="96" name="文本框 95">
            <a:extLst>
              <a:ext uri="{FF2B5EF4-FFF2-40B4-BE49-F238E27FC236}">
                <a16:creationId xmlns:a16="http://schemas.microsoft.com/office/drawing/2014/main" id="{3EB8DAA9-80CC-43B7-8FE4-1823EA46760E}"/>
              </a:ext>
            </a:extLst>
          </p:cNvPr>
          <p:cNvSpPr txBox="1"/>
          <p:nvPr/>
        </p:nvSpPr>
        <p:spPr>
          <a:xfrm>
            <a:off x="6945321" y="7877259"/>
            <a:ext cx="4057329" cy="693331"/>
          </a:xfrm>
          <a:prstGeom prst="rect">
            <a:avLst/>
          </a:prstGeom>
          <a:noFill/>
          <a:ln w="12700">
            <a:solidFill>
              <a:srgbClr val="FFC000"/>
            </a:solidFill>
            <a:prstDash val="dash"/>
          </a:ln>
        </p:spPr>
        <p:txBody>
          <a:bodyPr wrap="none" rtlCol="0">
            <a:spAutoFit/>
          </a:bodyPr>
          <a:lstStyle/>
          <a:p>
            <a:pPr defTabSz="1371740" fontAlgn="base" hangingPunct="1">
              <a:lnSpc>
                <a:spcPct val="120000"/>
              </a:lnSpc>
              <a:spcBef>
                <a:spcPct val="0"/>
              </a:spcBef>
              <a:spcAft>
                <a:spcPct val="0"/>
              </a:spcAft>
              <a:defRPr/>
            </a:pPr>
            <a:r>
              <a:rPr lang="en-US" altLang="zh-CN" sz="3556" kern="1200" spc="451" dirty="0">
                <a:gradFill>
                  <a:gsLst>
                    <a:gs pos="100000">
                      <a:srgbClr val="E7E6E6">
                        <a:lumMod val="25000"/>
                      </a:srgbClr>
                    </a:gs>
                    <a:gs pos="0">
                      <a:srgbClr val="001B36">
                        <a:lumMod val="75000"/>
                        <a:lumOff val="25000"/>
                      </a:srgbClr>
                    </a:gs>
                    <a:gs pos="56000">
                      <a:srgbClr val="EDF8FE">
                        <a:lumMod val="50000"/>
                      </a:srgbClr>
                    </a:gs>
                  </a:gsLst>
                  <a:lin ang="0" scaled="0"/>
                </a:gradFill>
                <a:latin typeface="微软雅黑" panose="020B0503020204020204" charset="-122"/>
                <a:ea typeface="微软雅黑" panose="020B0503020204020204" charset="-122"/>
              </a:rPr>
              <a:t> μ-</a:t>
            </a:r>
            <a:r>
              <a:rPr lang="zh-CN" altLang="en-US" sz="3556" kern="1200" spc="451" dirty="0">
                <a:gradFill>
                  <a:gsLst>
                    <a:gs pos="100000">
                      <a:srgbClr val="E7E6E6">
                        <a:lumMod val="25000"/>
                      </a:srgbClr>
                    </a:gs>
                    <a:gs pos="0">
                      <a:srgbClr val="001B36">
                        <a:lumMod val="75000"/>
                        <a:lumOff val="25000"/>
                      </a:srgbClr>
                    </a:gs>
                    <a:gs pos="56000">
                      <a:srgbClr val="EDF8FE">
                        <a:lumMod val="50000"/>
                      </a:srgbClr>
                    </a:gs>
                  </a:gsLst>
                  <a:lin ang="0" scaled="0"/>
                </a:gradFill>
                <a:latin typeface="微软雅黑" panose="020B0503020204020204" charset="-122"/>
                <a:ea typeface="微软雅黑" panose="020B0503020204020204" charset="-122"/>
              </a:rPr>
              <a:t>含量 </a:t>
            </a:r>
            <a:r>
              <a:rPr lang="en-US" altLang="zh-CN" sz="3556" kern="1200" spc="451" dirty="0">
                <a:gradFill>
                  <a:gsLst>
                    <a:gs pos="100000">
                      <a:srgbClr val="E7E6E6">
                        <a:lumMod val="25000"/>
                      </a:srgbClr>
                    </a:gs>
                    <a:gs pos="0">
                      <a:srgbClr val="001B36">
                        <a:lumMod val="75000"/>
                        <a:lumOff val="25000"/>
                      </a:srgbClr>
                    </a:gs>
                    <a:gs pos="56000">
                      <a:srgbClr val="EDF8FE">
                        <a:lumMod val="50000"/>
                      </a:srgbClr>
                    </a:gs>
                  </a:gsLst>
                  <a:lin ang="0" scaled="0"/>
                </a:gradFill>
                <a:latin typeface="微软雅黑" panose="020B0503020204020204" charset="-122"/>
                <a:ea typeface="微软雅黑" panose="020B0503020204020204" charset="-122"/>
              </a:rPr>
              <a:t>+ </a:t>
            </a:r>
            <a:r>
              <a:rPr lang="en-US" altLang="zh-CN" sz="3556" b="1" kern="1200" spc="451" dirty="0" err="1">
                <a:solidFill>
                  <a:prstClr val="black"/>
                </a:solidFill>
                <a:latin typeface="微软雅黑" panose="020B0503020204020204" charset="-122"/>
                <a:ea typeface="微软雅黑" panose="020B0503020204020204" charset="-122"/>
              </a:rPr>
              <a:t>X</a:t>
            </a:r>
            <a:r>
              <a:rPr lang="en-US" altLang="zh-CN" sz="3556" b="1" kern="1200" spc="451" baseline="-25000" dirty="0" err="1">
                <a:solidFill>
                  <a:prstClr val="black"/>
                </a:solidFill>
                <a:latin typeface="微软雅黑" panose="020B0503020204020204" charset="-122"/>
                <a:ea typeface="微软雅黑" panose="020B0503020204020204" charset="-122"/>
              </a:rPr>
              <a:t>max</a:t>
            </a:r>
            <a:r>
              <a:rPr lang="en-US" altLang="zh-CN" sz="3556" b="1" kern="1200" spc="451" baseline="-25000" dirty="0">
                <a:solidFill>
                  <a:prstClr val="black"/>
                </a:solidFill>
                <a:latin typeface="微软雅黑" panose="020B0503020204020204" charset="-122"/>
                <a:ea typeface="微软雅黑" panose="020B0503020204020204" charset="-122"/>
              </a:rPr>
              <a:t> </a:t>
            </a:r>
            <a:endParaRPr lang="en-US" altLang="zh-CN" sz="3556" kern="1200" spc="451" dirty="0">
              <a:gradFill>
                <a:gsLst>
                  <a:gs pos="100000">
                    <a:srgbClr val="E7E6E6">
                      <a:lumMod val="25000"/>
                    </a:srgbClr>
                  </a:gs>
                  <a:gs pos="0">
                    <a:srgbClr val="001B36">
                      <a:lumMod val="75000"/>
                      <a:lumOff val="25000"/>
                    </a:srgbClr>
                  </a:gs>
                  <a:gs pos="56000">
                    <a:srgbClr val="EDF8FE">
                      <a:lumMod val="50000"/>
                    </a:srgbClr>
                  </a:gs>
                </a:gsLst>
                <a:lin ang="0" scaled="0"/>
              </a:gradFill>
              <a:latin typeface="微软雅黑" panose="020B0503020204020204" charset="-122"/>
              <a:ea typeface="微软雅黑" panose="020B0503020204020204" charset="-122"/>
            </a:endParaRPr>
          </a:p>
        </p:txBody>
      </p:sp>
      <p:sp>
        <p:nvSpPr>
          <p:cNvPr id="97" name="文本框 96">
            <a:extLst>
              <a:ext uri="{FF2B5EF4-FFF2-40B4-BE49-F238E27FC236}">
                <a16:creationId xmlns:a16="http://schemas.microsoft.com/office/drawing/2014/main" id="{DB3DC1E7-5E19-4098-903C-493AB831DFE3}"/>
              </a:ext>
            </a:extLst>
          </p:cNvPr>
          <p:cNvSpPr txBox="1"/>
          <p:nvPr/>
        </p:nvSpPr>
        <p:spPr>
          <a:xfrm>
            <a:off x="1000926" y="11078087"/>
            <a:ext cx="1210844" cy="1349985"/>
          </a:xfrm>
          <a:prstGeom prst="rect">
            <a:avLst/>
          </a:prstGeom>
          <a:noFill/>
          <a:ln w="12700">
            <a:noFill/>
            <a:prstDash val="dash"/>
          </a:ln>
        </p:spPr>
        <p:txBody>
          <a:bodyPr wrap="none" rtlCol="0">
            <a:spAutoFit/>
          </a:bodyPr>
          <a:lstStyle/>
          <a:p>
            <a:pPr defTabSz="1371740" fontAlgn="base" hangingPunct="1">
              <a:lnSpc>
                <a:spcPct val="120000"/>
              </a:lnSpc>
              <a:spcBef>
                <a:spcPct val="0"/>
              </a:spcBef>
              <a:spcAft>
                <a:spcPct val="0"/>
              </a:spcAft>
              <a:defRPr/>
            </a:pPr>
            <a:r>
              <a:rPr lang="zh-CN" altLang="en-US" sz="3556" kern="1200" spc="451" dirty="0">
                <a:gradFill>
                  <a:gsLst>
                    <a:gs pos="100000">
                      <a:srgbClr val="E7E6E6">
                        <a:lumMod val="25000"/>
                      </a:srgbClr>
                    </a:gs>
                    <a:gs pos="0">
                      <a:srgbClr val="001B36">
                        <a:lumMod val="75000"/>
                        <a:lumOff val="25000"/>
                      </a:srgbClr>
                    </a:gs>
                    <a:gs pos="56000">
                      <a:srgbClr val="EDF8FE">
                        <a:lumMod val="50000"/>
                      </a:srgbClr>
                    </a:gs>
                  </a:gsLst>
                  <a:lin ang="0" scaled="0"/>
                </a:gradFill>
                <a:latin typeface="微软雅黑" panose="020B0503020204020204" charset="-122"/>
                <a:ea typeface="微软雅黑" panose="020B0503020204020204" charset="-122"/>
              </a:rPr>
              <a:t>其他</a:t>
            </a:r>
            <a:endParaRPr lang="en-US" altLang="zh-CN" sz="3556" kern="1200" spc="451" dirty="0">
              <a:gradFill>
                <a:gsLst>
                  <a:gs pos="100000">
                    <a:srgbClr val="E7E6E6">
                      <a:lumMod val="25000"/>
                    </a:srgbClr>
                  </a:gs>
                  <a:gs pos="0">
                    <a:srgbClr val="001B36">
                      <a:lumMod val="75000"/>
                      <a:lumOff val="25000"/>
                    </a:srgbClr>
                  </a:gs>
                  <a:gs pos="56000">
                    <a:srgbClr val="EDF8FE">
                      <a:lumMod val="50000"/>
                    </a:srgbClr>
                  </a:gs>
                </a:gsLst>
                <a:lin ang="0" scaled="0"/>
              </a:gradFill>
              <a:latin typeface="微软雅黑" panose="020B0503020204020204" charset="-122"/>
              <a:ea typeface="微软雅黑" panose="020B0503020204020204" charset="-122"/>
            </a:endParaRPr>
          </a:p>
          <a:p>
            <a:pPr defTabSz="1371740" fontAlgn="base" hangingPunct="1">
              <a:lnSpc>
                <a:spcPct val="120000"/>
              </a:lnSpc>
              <a:spcBef>
                <a:spcPct val="0"/>
              </a:spcBef>
              <a:spcAft>
                <a:spcPct val="0"/>
              </a:spcAft>
              <a:defRPr/>
            </a:pPr>
            <a:r>
              <a:rPr lang="zh-CN" altLang="en-US" sz="3556" b="1" kern="1200" spc="451" dirty="0">
                <a:solidFill>
                  <a:prstClr val="black"/>
                </a:solidFill>
                <a:latin typeface="微软雅黑" panose="020B0503020204020204" charset="-122"/>
                <a:ea typeface="微软雅黑" panose="020B0503020204020204" charset="-122"/>
              </a:rPr>
              <a:t>质子</a:t>
            </a:r>
          </a:p>
        </p:txBody>
      </p:sp>
      <p:grpSp>
        <p:nvGrpSpPr>
          <p:cNvPr id="6" name="组合 5">
            <a:extLst>
              <a:ext uri="{FF2B5EF4-FFF2-40B4-BE49-F238E27FC236}">
                <a16:creationId xmlns:a16="http://schemas.microsoft.com/office/drawing/2014/main" id="{CBA63142-6D64-4C34-A022-3BEFEA9067E1}"/>
              </a:ext>
            </a:extLst>
          </p:cNvPr>
          <p:cNvGrpSpPr/>
          <p:nvPr/>
        </p:nvGrpSpPr>
        <p:grpSpPr>
          <a:xfrm>
            <a:off x="9456660" y="2742654"/>
            <a:ext cx="5376513" cy="5394874"/>
            <a:chOff x="17100245" y="2375545"/>
            <a:chExt cx="4233382" cy="4247839"/>
          </a:xfrm>
        </p:grpSpPr>
        <p:pic>
          <p:nvPicPr>
            <p:cNvPr id="98" name="图片 97">
              <a:extLst>
                <a:ext uri="{FF2B5EF4-FFF2-40B4-BE49-F238E27FC236}">
                  <a16:creationId xmlns:a16="http://schemas.microsoft.com/office/drawing/2014/main" id="{92F76896-1A3F-422F-BBAB-86497C5BF84A}"/>
                </a:ext>
              </a:extLst>
            </p:cNvPr>
            <p:cNvPicPr>
              <a:picLocks noChangeAspect="1"/>
            </p:cNvPicPr>
            <p:nvPr/>
          </p:nvPicPr>
          <p:blipFill rotWithShape="1">
            <a:blip r:embed="rId8"/>
            <a:srcRect l="-175" t="553" r="51169" b="52717"/>
            <a:stretch/>
          </p:blipFill>
          <p:spPr>
            <a:xfrm>
              <a:off x="17100245" y="2375545"/>
              <a:ext cx="4233382" cy="4247839"/>
            </a:xfrm>
            <a:prstGeom prst="rect">
              <a:avLst/>
            </a:prstGeom>
          </p:spPr>
        </p:pic>
        <p:sp>
          <p:nvSpPr>
            <p:cNvPr id="40" name="箭头: 左右 39">
              <a:extLst>
                <a:ext uri="{FF2B5EF4-FFF2-40B4-BE49-F238E27FC236}">
                  <a16:creationId xmlns:a16="http://schemas.microsoft.com/office/drawing/2014/main" id="{2A50EB25-7FB1-4A33-B877-E23AC0302541}"/>
                </a:ext>
              </a:extLst>
            </p:cNvPr>
            <p:cNvSpPr/>
            <p:nvPr/>
          </p:nvSpPr>
          <p:spPr>
            <a:xfrm>
              <a:off x="19012498" y="4791915"/>
              <a:ext cx="1044000" cy="334800"/>
            </a:xfrm>
            <a:prstGeom prst="leftRightArrow">
              <a:avLst>
                <a:gd name="adj1" fmla="val 55358"/>
                <a:gd name="adj2" fmla="val 61706"/>
              </a:avLst>
            </a:prstGeom>
            <a:solidFill>
              <a:schemeClr val="accent1">
                <a:tint val="100000"/>
                <a:shade val="100000"/>
                <a:hueMod val="100000"/>
                <a:satMod val="10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80644" hangingPunct="1">
                <a:lnSpc>
                  <a:spcPct val="100000"/>
                </a:lnSpc>
                <a:spcBef>
                  <a:spcPts val="0"/>
                </a:spcBef>
              </a:pPr>
              <a:endParaRPr lang="zh-CN" altLang="en-US" sz="2286" kern="1200">
                <a:solidFill>
                  <a:prstClr val="white"/>
                </a:solidFill>
                <a:latin typeface="Calibri" panose="020F0502020204030204"/>
                <a:ea typeface="等线" panose="02010600030101010101" pitchFamily="2" charset="-122"/>
              </a:endParaRPr>
            </a:p>
          </p:txBody>
        </p:sp>
        <p:sp>
          <p:nvSpPr>
            <p:cNvPr id="100" name="箭头: 左右 99">
              <a:extLst>
                <a:ext uri="{FF2B5EF4-FFF2-40B4-BE49-F238E27FC236}">
                  <a16:creationId xmlns:a16="http://schemas.microsoft.com/office/drawing/2014/main" id="{54714824-484B-41A2-A4C5-2CFF814CDE71}"/>
                </a:ext>
              </a:extLst>
            </p:cNvPr>
            <p:cNvSpPr/>
            <p:nvPr/>
          </p:nvSpPr>
          <p:spPr>
            <a:xfrm>
              <a:off x="19151477" y="4287438"/>
              <a:ext cx="720000" cy="309314"/>
            </a:xfrm>
            <a:prstGeom prst="leftRightArrow">
              <a:avLst/>
            </a:prstGeom>
            <a:solidFill>
              <a:srgbClr val="FF000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80644" hangingPunct="1">
                <a:lnSpc>
                  <a:spcPct val="100000"/>
                </a:lnSpc>
                <a:spcBef>
                  <a:spcPts val="0"/>
                </a:spcBef>
              </a:pPr>
              <a:endParaRPr lang="zh-CN" altLang="en-US" sz="2286" kern="1200">
                <a:solidFill>
                  <a:prstClr val="white"/>
                </a:solidFill>
                <a:latin typeface="Calibri" panose="020F0502020204030204"/>
                <a:ea typeface="等线" panose="02010600030101010101" pitchFamily="2" charset="-122"/>
              </a:endParaRPr>
            </a:p>
          </p:txBody>
        </p:sp>
      </p:grpSp>
      <p:pic>
        <p:nvPicPr>
          <p:cNvPr id="3" name="图片 2">
            <a:extLst>
              <a:ext uri="{FF2B5EF4-FFF2-40B4-BE49-F238E27FC236}">
                <a16:creationId xmlns:a16="http://schemas.microsoft.com/office/drawing/2014/main" id="{96871D76-7012-43A7-A449-A5034D0B519A}"/>
              </a:ext>
            </a:extLst>
          </p:cNvPr>
          <p:cNvPicPr>
            <a:picLocks noChangeAspect="1"/>
          </p:cNvPicPr>
          <p:nvPr/>
        </p:nvPicPr>
        <p:blipFill>
          <a:blip r:embed="rId9"/>
          <a:stretch>
            <a:fillRect/>
          </a:stretch>
        </p:blipFill>
        <p:spPr>
          <a:xfrm>
            <a:off x="14310730" y="8368169"/>
            <a:ext cx="4266448" cy="4031403"/>
          </a:xfrm>
          <a:prstGeom prst="rect">
            <a:avLst/>
          </a:prstGeom>
        </p:spPr>
      </p:pic>
      <p:pic>
        <p:nvPicPr>
          <p:cNvPr id="68" name="Picture 18">
            <a:extLst>
              <a:ext uri="{FF2B5EF4-FFF2-40B4-BE49-F238E27FC236}">
                <a16:creationId xmlns:a16="http://schemas.microsoft.com/office/drawing/2014/main" id="{B9E68963-4DAC-46DB-918A-C0B9A12E3A71}"/>
              </a:ext>
            </a:extLst>
          </p:cNvPr>
          <p:cNvPicPr>
            <a:picLocks noChangeAspect="1"/>
          </p:cNvPicPr>
          <p:nvPr/>
        </p:nvPicPr>
        <p:blipFill rotWithShape="1">
          <a:blip r:embed="rId10">
            <a:extLst>
              <a:ext uri="{BEBA8EAE-BF5A-486C-A8C5-ECC9F3942E4B}">
                <a14:imgProps xmlns:a14="http://schemas.microsoft.com/office/drawing/2010/main">
                  <a14:imgLayer r:embed="rId11">
                    <a14:imgEffect>
                      <a14:backgroundRemoval t="10000" b="90000" l="10000" r="90000"/>
                    </a14:imgEffect>
                    <a14:imgEffect>
                      <a14:saturation sat="400000"/>
                    </a14:imgEffect>
                  </a14:imgLayer>
                </a14:imgProps>
              </a:ext>
            </a:extLst>
          </a:blip>
          <a:srcRect l="40164" t="30977" r="16931" b="27790"/>
          <a:stretch/>
        </p:blipFill>
        <p:spPr>
          <a:xfrm rot="6052816">
            <a:off x="16029697" y="10227777"/>
            <a:ext cx="576388" cy="468104"/>
          </a:xfrm>
          <a:prstGeom prst="rect">
            <a:avLst/>
          </a:prstGeom>
        </p:spPr>
      </p:pic>
      <p:cxnSp>
        <p:nvCxnSpPr>
          <p:cNvPr id="71" name="直接连接符 70">
            <a:extLst>
              <a:ext uri="{FF2B5EF4-FFF2-40B4-BE49-F238E27FC236}">
                <a16:creationId xmlns:a16="http://schemas.microsoft.com/office/drawing/2014/main" id="{1259A24C-A77F-4A73-913B-A92FC9B39D60}"/>
              </a:ext>
            </a:extLst>
          </p:cNvPr>
          <p:cNvCxnSpPr>
            <a:cxnSpLocks/>
          </p:cNvCxnSpPr>
          <p:nvPr/>
        </p:nvCxnSpPr>
        <p:spPr>
          <a:xfrm flipH="1">
            <a:off x="16184671" y="8491606"/>
            <a:ext cx="3087782" cy="1652005"/>
          </a:xfrm>
          <a:prstGeom prst="line">
            <a:avLst/>
          </a:prstGeom>
          <a:ln>
            <a:solidFill>
              <a:srgbClr val="FF0000"/>
            </a:solidFill>
            <a:prstDash val="sysDash"/>
          </a:ln>
        </p:spPr>
        <p:style>
          <a:lnRef idx="1">
            <a:schemeClr val="accent1"/>
          </a:lnRef>
          <a:fillRef idx="0">
            <a:schemeClr val="accent1"/>
          </a:fillRef>
          <a:effectRef idx="0">
            <a:schemeClr val="accent1"/>
          </a:effectRef>
          <a:fontRef idx="minor">
            <a:schemeClr val="tx1"/>
          </a:fontRef>
        </p:style>
      </p:cxnSp>
      <p:cxnSp>
        <p:nvCxnSpPr>
          <p:cNvPr id="75" name="直接连接符 74">
            <a:extLst>
              <a:ext uri="{FF2B5EF4-FFF2-40B4-BE49-F238E27FC236}">
                <a16:creationId xmlns:a16="http://schemas.microsoft.com/office/drawing/2014/main" id="{458CAD53-6921-4F0A-887E-043E1C6937D9}"/>
              </a:ext>
            </a:extLst>
          </p:cNvPr>
          <p:cNvCxnSpPr>
            <a:cxnSpLocks/>
          </p:cNvCxnSpPr>
          <p:nvPr/>
        </p:nvCxnSpPr>
        <p:spPr>
          <a:xfrm flipH="1" flipV="1">
            <a:off x="16443957" y="10776202"/>
            <a:ext cx="4950016" cy="2116686"/>
          </a:xfrm>
          <a:prstGeom prst="line">
            <a:avLst/>
          </a:prstGeom>
          <a:ln>
            <a:solidFill>
              <a:srgbClr val="FF0000"/>
            </a:solidFill>
            <a:prstDash val="sysDash"/>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D2C5FC5-A149-48F6-9344-73B2F932CB60}"/>
              </a:ext>
            </a:extLst>
          </p:cNvPr>
          <p:cNvPicPr>
            <a:picLocks noChangeAspect="1"/>
          </p:cNvPicPr>
          <p:nvPr/>
        </p:nvPicPr>
        <p:blipFill rotWithShape="1">
          <a:blip r:embed="rId3"/>
          <a:srcRect l="2836" t="4001" r="3466" b="2481"/>
          <a:stretch/>
        </p:blipFill>
        <p:spPr>
          <a:xfrm>
            <a:off x="351974" y="2619056"/>
            <a:ext cx="13250816" cy="8705816"/>
          </a:xfrm>
          <a:prstGeom prst="rect">
            <a:avLst/>
          </a:prstGeom>
        </p:spPr>
      </p:pic>
      <p:graphicFrame>
        <p:nvGraphicFramePr>
          <p:cNvPr id="6" name="Table 5">
            <a:extLst>
              <a:ext uri="{FF2B5EF4-FFF2-40B4-BE49-F238E27FC236}">
                <a16:creationId xmlns:a16="http://schemas.microsoft.com/office/drawing/2014/main" id="{51BD2F0F-12A3-4C6E-A997-598DA2754E6B}"/>
              </a:ext>
            </a:extLst>
          </p:cNvPr>
          <p:cNvGraphicFramePr>
            <a:graphicFrameLocks noGrp="1"/>
          </p:cNvGraphicFramePr>
          <p:nvPr>
            <p:extLst/>
          </p:nvPr>
        </p:nvGraphicFramePr>
        <p:xfrm>
          <a:off x="2721311" y="11535136"/>
          <a:ext cx="9180522" cy="1021504"/>
        </p:xfrm>
        <a:graphic>
          <a:graphicData uri="http://schemas.openxmlformats.org/drawingml/2006/table">
            <a:tbl>
              <a:tblPr/>
              <a:tblGrid>
                <a:gridCol w="9180522">
                  <a:extLst>
                    <a:ext uri="{9D8B030D-6E8A-4147-A177-3AD203B41FA5}">
                      <a16:colId xmlns:a16="http://schemas.microsoft.com/office/drawing/2014/main" val="2589785916"/>
                    </a:ext>
                  </a:extLst>
                </a:gridCol>
              </a:tblGrid>
              <a:tr h="1021504">
                <a:tc>
                  <a:txBody>
                    <a:bodyPr/>
                    <a:lstStyle/>
                    <a:p>
                      <a:pPr fontAlgn="t"/>
                      <a:r>
                        <a:rPr lang="en-US" altLang="zh-CN" sz="4000" b="0" kern="1200" dirty="0">
                          <a:solidFill>
                            <a:schemeClr val="tx1"/>
                          </a:solidFill>
                          <a:effectLst/>
                          <a:latin typeface="微软雅黑" panose="020B0503020204020204" pitchFamily="34" charset="-122"/>
                          <a:ea typeface="微软雅黑" panose="020B0503020204020204" pitchFamily="34" charset="-122"/>
                          <a:cs typeface="+mn-cs"/>
                        </a:rPr>
                        <a:t>LHAASO Coll.,</a:t>
                      </a:r>
                      <a:r>
                        <a:rPr lang="zh-CN" altLang="en-US" sz="4000" b="0" kern="1200" dirty="0">
                          <a:solidFill>
                            <a:schemeClr val="tx1"/>
                          </a:solidFill>
                          <a:effectLst/>
                          <a:latin typeface="微软雅黑" panose="020B0503020204020204" pitchFamily="34" charset="-122"/>
                          <a:ea typeface="微软雅黑" panose="020B0503020204020204" pitchFamily="34" charset="-122"/>
                          <a:cs typeface="+mn-cs"/>
                        </a:rPr>
                        <a:t> </a:t>
                      </a:r>
                      <a:r>
                        <a:rPr lang="en-US" altLang="zh-CN" sz="4000" b="0" kern="1200" dirty="0">
                          <a:solidFill>
                            <a:schemeClr val="tx1"/>
                          </a:solidFill>
                          <a:effectLst/>
                          <a:latin typeface="微软雅黑" panose="020B0503020204020204" pitchFamily="34" charset="-122"/>
                          <a:ea typeface="微软雅黑" panose="020B0503020204020204" pitchFamily="34" charset="-122"/>
                          <a:cs typeface="+mn-cs"/>
                        </a:rPr>
                        <a:t>arXiv:2505.14447</a:t>
                      </a:r>
                      <a:endParaRPr lang="en-US" altLang="zh-CN" sz="4000" b="0" dirty="0">
                        <a:solidFill>
                          <a:schemeClr val="tx1"/>
                        </a:solidFill>
                        <a:effectLst/>
                        <a:latin typeface="微软雅黑" panose="020B0503020204020204" pitchFamily="34" charset="-122"/>
                        <a:ea typeface="微软雅黑" panose="020B0503020204020204" pitchFamily="34" charset="-122"/>
                      </a:endParaRPr>
                    </a:p>
                  </a:txBody>
                  <a:tcPr marL="182880" marR="82550" marT="91440" marB="91440">
                    <a:lnL>
                      <a:noFill/>
                    </a:lnL>
                    <a:lnR>
                      <a:noFill/>
                    </a:lnR>
                    <a:lnT>
                      <a:noFill/>
                    </a:lnT>
                    <a:lnB>
                      <a:noFill/>
                    </a:lnB>
                    <a:noFill/>
                  </a:tcPr>
                </a:tc>
                <a:extLst>
                  <a:ext uri="{0D108BD9-81ED-4DB2-BD59-A6C34878D82A}">
                    <a16:rowId xmlns:a16="http://schemas.microsoft.com/office/drawing/2014/main" val="2760494715"/>
                  </a:ext>
                </a:extLst>
              </a:tr>
            </a:tbl>
          </a:graphicData>
        </a:graphic>
      </p:graphicFrame>
      <p:sp>
        <p:nvSpPr>
          <p:cNvPr id="11" name="TextBox 10">
            <a:extLst>
              <a:ext uri="{FF2B5EF4-FFF2-40B4-BE49-F238E27FC236}">
                <a16:creationId xmlns:a16="http://schemas.microsoft.com/office/drawing/2014/main" id="{BDFA5350-366B-406E-A272-753EB78E6702}"/>
              </a:ext>
            </a:extLst>
          </p:cNvPr>
          <p:cNvSpPr txBox="1"/>
          <p:nvPr/>
        </p:nvSpPr>
        <p:spPr>
          <a:xfrm>
            <a:off x="13655022" y="2136638"/>
            <a:ext cx="10554792" cy="9853018"/>
          </a:xfrm>
          <a:prstGeom prst="rect">
            <a:avLst/>
          </a:prstGeom>
          <a:noFill/>
        </p:spPr>
        <p:txBody>
          <a:bodyPr wrap="square">
            <a:spAutoFit/>
          </a:bodyPr>
          <a:lstStyle/>
          <a:p>
            <a:pPr marL="571500" indent="-571500" defTabSz="1828800" hangingPunct="1">
              <a:lnSpc>
                <a:spcPct val="120000"/>
              </a:lnSpc>
              <a:spcBef>
                <a:spcPts val="0"/>
              </a:spcBef>
              <a:buFont typeface="Wingdings" panose="05000000000000000000" pitchFamily="2" charset="2"/>
              <a:buChar char="Ø"/>
              <a:defRPr/>
            </a:pPr>
            <a:r>
              <a:rPr lang="en-US" altLang="zh-CN" sz="3800" b="1" kern="1200" dirty="0">
                <a:solidFill>
                  <a:prstClr val="black"/>
                </a:solidFill>
                <a:latin typeface="Trebuchet MS" panose="020B0603020202020204" pitchFamily="34" charset="0"/>
                <a:ea typeface="华文楷体" panose="02010600040101010101" pitchFamily="2" charset="-122"/>
                <a:cs typeface="Times New Roman" panose="02020603050405020304" pitchFamily="18" charset="0"/>
              </a:rPr>
              <a:t>CR protons around the knee have been identified </a:t>
            </a:r>
            <a:r>
              <a:rPr lang="en-US" altLang="zh-CN" sz="3800" b="1" kern="1200" dirty="0">
                <a:solidFill>
                  <a:srgbClr val="0070C0"/>
                </a:solidFill>
                <a:latin typeface="Trebuchet MS" panose="020B0603020202020204" pitchFamily="34" charset="0"/>
                <a:ea typeface="华文楷体" panose="02010600040101010101" pitchFamily="2" charset="-122"/>
                <a:cs typeface="Times New Roman" panose="02020603050405020304" pitchFamily="18" charset="0"/>
              </a:rPr>
              <a:t>with high purity for the first time, and their energy spectrum has been precisely measured </a:t>
            </a:r>
            <a:r>
              <a:rPr lang="en-US" altLang="zh-CN" sz="3800" b="1" kern="1200" dirty="0">
                <a:solidFill>
                  <a:prstClr val="black"/>
                </a:solidFill>
                <a:latin typeface="Trebuchet MS" panose="020B0603020202020204" pitchFamily="34" charset="0"/>
                <a:ea typeface="华文楷体" panose="02010600040101010101" pitchFamily="2" charset="-122"/>
                <a:cs typeface="Times New Roman" panose="02020603050405020304" pitchFamily="18" charset="0"/>
              </a:rPr>
              <a:t>from 0.15 to 12 </a:t>
            </a:r>
            <a:r>
              <a:rPr lang="en-US" altLang="zh-CN" sz="3800" b="1" kern="1200" dirty="0" err="1">
                <a:solidFill>
                  <a:prstClr val="black"/>
                </a:solidFill>
                <a:latin typeface="Trebuchet MS" panose="020B0603020202020204" pitchFamily="34" charset="0"/>
                <a:ea typeface="华文楷体" panose="02010600040101010101" pitchFamily="2" charset="-122"/>
                <a:cs typeface="Times New Roman" panose="02020603050405020304" pitchFamily="18" charset="0"/>
              </a:rPr>
              <a:t>PeV</a:t>
            </a:r>
            <a:r>
              <a:rPr lang="en-US" altLang="zh-CN" sz="3800" b="1" kern="1200" dirty="0">
                <a:solidFill>
                  <a:prstClr val="black"/>
                </a:solidFill>
                <a:latin typeface="Trebuchet MS" panose="020B0603020202020204" pitchFamily="34" charset="0"/>
                <a:ea typeface="华文楷体" panose="02010600040101010101" pitchFamily="2" charset="-122"/>
                <a:cs typeface="Times New Roman" panose="02020603050405020304" pitchFamily="18" charset="0"/>
              </a:rPr>
              <a:t> by LHAASO.</a:t>
            </a:r>
          </a:p>
          <a:p>
            <a:pPr marL="1600200" lvl="1" indent="-685800" defTabSz="1828800" hangingPunct="1">
              <a:lnSpc>
                <a:spcPct val="120000"/>
              </a:lnSpc>
              <a:spcBef>
                <a:spcPts val="0"/>
              </a:spcBef>
              <a:buFont typeface="Arial" panose="020B0604020202020204" pitchFamily="34" charset="0"/>
              <a:buChar char="•"/>
              <a:defRPr/>
            </a:pPr>
            <a:r>
              <a:rPr lang="en-US" altLang="zh-CN" sz="3800" b="1" kern="1200" dirty="0">
                <a:solidFill>
                  <a:prstClr val="black"/>
                </a:solidFill>
                <a:latin typeface="Trebuchet MS" panose="020B0603020202020204" pitchFamily="34" charset="0"/>
                <a:ea typeface="华文楷体" panose="02010600040101010101" pitchFamily="2" charset="-122"/>
                <a:cs typeface="Times New Roman" panose="02020603050405020304" pitchFamily="18" charset="0"/>
              </a:rPr>
              <a:t>LHAASO purity: ~90%, above 100TeV</a:t>
            </a:r>
          </a:p>
          <a:p>
            <a:pPr marL="1600200" lvl="1" indent="-685800" defTabSz="1828800" hangingPunct="1">
              <a:lnSpc>
                <a:spcPct val="120000"/>
              </a:lnSpc>
              <a:spcBef>
                <a:spcPts val="0"/>
              </a:spcBef>
              <a:buFont typeface="Arial" panose="020B0604020202020204" pitchFamily="34" charset="0"/>
              <a:buChar char="•"/>
              <a:defRPr/>
            </a:pPr>
            <a:r>
              <a:rPr lang="en-US" altLang="zh-CN" sz="3800" b="1" kern="1200" dirty="0">
                <a:solidFill>
                  <a:prstClr val="black"/>
                </a:solidFill>
                <a:latin typeface="Trebuchet MS" panose="020B0603020202020204" pitchFamily="34" charset="0"/>
                <a:ea typeface="华文楷体" panose="02010600040101010101" pitchFamily="2" charset="-122"/>
                <a:cs typeface="Times New Roman" panose="02020603050405020304" pitchFamily="18" charset="0"/>
              </a:rPr>
              <a:t>Direct measurement (e.g. DAMPE) purity: 99% - 95%, below 100TeV</a:t>
            </a:r>
          </a:p>
          <a:p>
            <a:pPr marL="1600200" lvl="1" indent="-685800" defTabSz="1828800" hangingPunct="1">
              <a:lnSpc>
                <a:spcPct val="120000"/>
              </a:lnSpc>
              <a:spcBef>
                <a:spcPts val="0"/>
              </a:spcBef>
              <a:buFont typeface="Arial" panose="020B0604020202020204" pitchFamily="34" charset="0"/>
              <a:buChar char="•"/>
              <a:defRPr/>
            </a:pPr>
            <a:r>
              <a:rPr lang="en-US" altLang="zh-CN" sz="3800" b="1" kern="1200" dirty="0">
                <a:solidFill>
                  <a:prstClr val="black"/>
                </a:solidFill>
                <a:latin typeface="Trebuchet MS" panose="020B0603020202020204" pitchFamily="34" charset="0"/>
                <a:ea typeface="华文楷体" panose="02010600040101010101" pitchFamily="2" charset="-122"/>
                <a:cs typeface="Times New Roman" panose="02020603050405020304" pitchFamily="18" charset="0"/>
              </a:rPr>
              <a:t> KASCADE and ICETOP: Unfolding method, no purity provided. </a:t>
            </a:r>
            <a:endParaRPr lang="en-US" altLang="zh-CN" sz="3800" b="1" kern="1200" dirty="0">
              <a:solidFill>
                <a:srgbClr val="3244FF"/>
              </a:solidFill>
              <a:latin typeface="Trebuchet MS" panose="020B0603020202020204" pitchFamily="34" charset="0"/>
              <a:ea typeface="宋体" panose="02010600030101010101" pitchFamily="2" charset="-122"/>
            </a:endParaRPr>
          </a:p>
          <a:p>
            <a:pPr marL="571500" indent="-571500" defTabSz="1828800" hangingPunct="1">
              <a:lnSpc>
                <a:spcPct val="120000"/>
              </a:lnSpc>
              <a:spcBef>
                <a:spcPts val="0"/>
              </a:spcBef>
              <a:buFont typeface="Wingdings" panose="05000000000000000000" pitchFamily="2" charset="2"/>
              <a:buChar char="Ø"/>
              <a:defRPr/>
            </a:pPr>
            <a:r>
              <a:rPr lang="en-US" altLang="zh-CN" sz="3800" b="1" kern="1200" dirty="0">
                <a:solidFill>
                  <a:srgbClr val="0070C0"/>
                </a:solidFill>
                <a:latin typeface="Trebuchet MS" panose="020B0603020202020204" pitchFamily="34" charset="0"/>
                <a:ea typeface="宋体" panose="02010600030101010101" pitchFamily="2" charset="-122"/>
              </a:rPr>
              <a:t>Hardening:</a:t>
            </a:r>
            <a:r>
              <a:rPr lang="zh-CN" altLang="en-US" sz="3800" b="1" kern="1200" dirty="0">
                <a:solidFill>
                  <a:srgbClr val="0070C0"/>
                </a:solidFill>
                <a:latin typeface="Trebuchet MS" panose="020B0603020202020204" pitchFamily="34" charset="0"/>
                <a:ea typeface="宋体" panose="02010600030101010101" pitchFamily="2" charset="-122"/>
              </a:rPr>
              <a:t> </a:t>
            </a:r>
            <a:r>
              <a:rPr lang="en-US" altLang="zh-CN" sz="3800" b="1" kern="1200" dirty="0">
                <a:latin typeface="Trebuchet MS" panose="020B0603020202020204" pitchFamily="34" charset="0"/>
                <a:ea typeface="宋体" panose="02010600030101010101" pitchFamily="2" charset="-122"/>
              </a:rPr>
              <a:t>~340 </a:t>
            </a:r>
            <a:r>
              <a:rPr lang="en-US" altLang="zh-CN" sz="3800" b="1" kern="1200" dirty="0" err="1">
                <a:latin typeface="Trebuchet MS" panose="020B0603020202020204" pitchFamily="34" charset="0"/>
                <a:ea typeface="宋体" panose="02010600030101010101" pitchFamily="2" charset="-122"/>
              </a:rPr>
              <a:t>TeV</a:t>
            </a:r>
            <a:r>
              <a:rPr lang="en-US" altLang="zh-CN" sz="3800" b="1" kern="1200" dirty="0">
                <a:latin typeface="Trebuchet MS" panose="020B0603020202020204" pitchFamily="34" charset="0"/>
                <a:ea typeface="宋体" panose="02010600030101010101" pitchFamily="2" charset="-122"/>
              </a:rPr>
              <a:t>, with index change ∆γ=~0.2</a:t>
            </a:r>
          </a:p>
          <a:p>
            <a:pPr marL="571500" indent="-571500" defTabSz="1828800" hangingPunct="1">
              <a:lnSpc>
                <a:spcPct val="120000"/>
              </a:lnSpc>
              <a:spcBef>
                <a:spcPts val="0"/>
              </a:spcBef>
              <a:buFont typeface="Wingdings" panose="05000000000000000000" pitchFamily="2" charset="2"/>
              <a:buChar char="Ø"/>
              <a:defRPr/>
            </a:pPr>
            <a:r>
              <a:rPr lang="en-US" altLang="zh-CN" sz="3800" b="1" kern="1200" dirty="0">
                <a:solidFill>
                  <a:srgbClr val="0070C0"/>
                </a:solidFill>
                <a:latin typeface="Trebuchet MS" panose="020B0603020202020204" pitchFamily="34" charset="0"/>
                <a:ea typeface="宋体" panose="02010600030101010101" pitchFamily="2" charset="-122"/>
              </a:rPr>
              <a:t>Softening (knee): </a:t>
            </a:r>
            <a:r>
              <a:rPr lang="en-US" altLang="zh-CN" sz="3800" b="1" kern="1200" dirty="0">
                <a:latin typeface="Trebuchet MS" panose="020B0603020202020204" pitchFamily="34" charset="0"/>
                <a:ea typeface="宋体" panose="02010600030101010101" pitchFamily="2" charset="-122"/>
              </a:rPr>
              <a:t>~3.3 </a:t>
            </a:r>
            <a:r>
              <a:rPr lang="en-US" altLang="zh-CN" sz="3800" b="1" kern="1200" dirty="0" err="1">
                <a:latin typeface="Trebuchet MS" panose="020B0603020202020204" pitchFamily="34" charset="0"/>
                <a:ea typeface="宋体" panose="02010600030101010101" pitchFamily="2" charset="-122"/>
              </a:rPr>
              <a:t>PeV</a:t>
            </a:r>
            <a:r>
              <a:rPr lang="en-US" altLang="zh-CN" sz="3800" b="1" kern="1200" dirty="0">
                <a:latin typeface="Trebuchet MS" panose="020B0603020202020204" pitchFamily="34" charset="0"/>
                <a:ea typeface="宋体" panose="02010600030101010101" pitchFamily="2" charset="-122"/>
              </a:rPr>
              <a:t>, with index change ∆γ=~−1</a:t>
            </a:r>
          </a:p>
        </p:txBody>
      </p:sp>
      <p:sp>
        <p:nvSpPr>
          <p:cNvPr id="16" name="Title 1">
            <a:extLst>
              <a:ext uri="{FF2B5EF4-FFF2-40B4-BE49-F238E27FC236}">
                <a16:creationId xmlns:a16="http://schemas.microsoft.com/office/drawing/2014/main" id="{750D9D4B-B42B-4A71-B4F1-E41879A1988C}"/>
              </a:ext>
            </a:extLst>
          </p:cNvPr>
          <p:cNvSpPr>
            <a:spLocks noGrp="1"/>
          </p:cNvSpPr>
          <p:nvPr>
            <p:ph type="title"/>
          </p:nvPr>
        </p:nvSpPr>
        <p:spPr>
          <a:xfrm>
            <a:off x="2215007" y="184108"/>
            <a:ext cx="21020250" cy="1319224"/>
          </a:xfrm>
        </p:spPr>
        <p:txBody>
          <a:bodyPr>
            <a:normAutofit/>
          </a:bodyPr>
          <a:lstStyle/>
          <a:p>
            <a:r>
              <a:rPr lang="en-US" altLang="zh-CN" sz="4800" dirty="0"/>
              <a:t>Proton energy spectrum measured by LHAASO in the knee region </a:t>
            </a:r>
            <a:endParaRPr lang="zh-CN" altLang="en-US" sz="4800" dirty="0"/>
          </a:p>
        </p:txBody>
      </p:sp>
      <p:sp>
        <p:nvSpPr>
          <p:cNvPr id="7" name="灯片编号占位符 1">
            <a:extLst>
              <a:ext uri="{FF2B5EF4-FFF2-40B4-BE49-F238E27FC236}">
                <a16:creationId xmlns:a16="http://schemas.microsoft.com/office/drawing/2014/main" id="{A92AE69D-3261-4B79-BF22-E25ED4443422}"/>
              </a:ext>
            </a:extLst>
          </p:cNvPr>
          <p:cNvSpPr>
            <a:spLocks noGrp="1"/>
          </p:cNvSpPr>
          <p:nvPr>
            <p:ph type="sldNum" sz="quarter" idx="12"/>
          </p:nvPr>
        </p:nvSpPr>
        <p:spPr>
          <a:xfrm>
            <a:off x="17237104" y="12985751"/>
            <a:ext cx="5486400" cy="730250"/>
          </a:xfrm>
        </p:spPr>
        <p:txBody>
          <a:bodyPr/>
          <a:lstStyle/>
          <a:p>
            <a:pPr defTabSz="1828800" hangingPunct="1">
              <a:lnSpc>
                <a:spcPct val="100000"/>
              </a:lnSpc>
              <a:spcBef>
                <a:spcPts val="0"/>
              </a:spcBef>
              <a:defRPr/>
            </a:pPr>
            <a:fld id="{A172A8A0-C5FB-4538-B875-3822A40A0CEE}" type="slidenum">
              <a:rPr lang="zh-CN" altLang="en-US" sz="3200" kern="1200">
                <a:solidFill>
                  <a:prstClr val="black">
                    <a:tint val="75000"/>
                  </a:prstClr>
                </a:solidFill>
                <a:latin typeface="等线" panose="020F0502020204030204"/>
                <a:ea typeface="等线" panose="02010600030101010101" pitchFamily="2" charset="-122"/>
              </a:rPr>
              <a:pPr defTabSz="1828800" hangingPunct="1">
                <a:lnSpc>
                  <a:spcPct val="100000"/>
                </a:lnSpc>
                <a:spcBef>
                  <a:spcPts val="0"/>
                </a:spcBef>
                <a:defRPr/>
              </a:pPr>
              <a:t>87</a:t>
            </a:fld>
            <a:endParaRPr lang="zh-CN" altLang="en-US" sz="3200" kern="1200" dirty="0">
              <a:solidFill>
                <a:prstClr val="black">
                  <a:tint val="75000"/>
                </a:prstClr>
              </a:solidFill>
              <a:latin typeface="等线" panose="020F0502020204030204"/>
              <a:ea typeface="等线" panose="02010600030101010101" pitchFamily="2" charset="-122"/>
            </a:endParaRPr>
          </a:p>
        </p:txBody>
      </p:sp>
    </p:spTree>
    <p:extLst>
      <p:ext uri="{BB962C8B-B14F-4D97-AF65-F5344CB8AC3E}">
        <p14:creationId xmlns:p14="http://schemas.microsoft.com/office/powerpoint/2010/main" val="41962839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LIDE.TEMPLATE" val="https://www.islide.cc;"/>
  <p:tag name="ISLIDE.DIAGRAM" val="#590058;"/>
  <p:tag name="ISLIDE.ICON" val="#405095;#405337;#407186;"/>
</p:tagLst>
</file>

<file path=ppt/tags/tag2.xml><?xml version="1.0" encoding="utf-8"?>
<p:tagLst xmlns:a="http://schemas.openxmlformats.org/drawingml/2006/main" xmlns:r="http://schemas.openxmlformats.org/officeDocument/2006/relationships" xmlns:p="http://schemas.openxmlformats.org/presentationml/2006/main">
  <p:tag name="ISLIDE.TEMPLATE" val="https://www.islide.cc;"/>
  <p:tag name="ISLIDE.DIAGRAM" val="#590058;"/>
  <p:tag name="ISLIDE.ICON" val="#405095;#405337;#407186;"/>
</p:tagLst>
</file>

<file path=ppt/tags/tag3.xml><?xml version="1.0" encoding="utf-8"?>
<p:tagLst xmlns:a="http://schemas.openxmlformats.org/drawingml/2006/main" xmlns:r="http://schemas.openxmlformats.org/officeDocument/2006/relationships" xmlns:p="http://schemas.openxmlformats.org/presentationml/2006/main">
  <p:tag name="ISLIDE.TEMPLATE" val="https://www.islide.cc;"/>
  <p:tag name="ISLIDE.DIAGRAM" val="#590058;"/>
  <p:tag name="ISLIDE.ICON" val="#405095;#405337;#407186;"/>
</p:tagLst>
</file>

<file path=ppt/tags/tag4.xml><?xml version="1.0" encoding="utf-8"?>
<p:tagLst xmlns:a="http://schemas.openxmlformats.org/drawingml/2006/main" xmlns:r="http://schemas.openxmlformats.org/officeDocument/2006/relationships" xmlns:p="http://schemas.openxmlformats.org/presentationml/2006/main">
  <p:tag name="ISLIDE.TEMPLATE" val="https://www.islide.cc;"/>
  <p:tag name="ISLIDE.DIAGRAM" val="#590058;"/>
  <p:tag name="ISLIDE.ICON" val="#405095;#405337;#407186;"/>
</p:tagLst>
</file>

<file path=ppt/theme/_rels/them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theme1.xml><?xml version="1.0" encoding="utf-8"?>
<a:theme xmlns:a="http://schemas.openxmlformats.org/drawingml/2006/main"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3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3.xml><?xml version="1.0" encoding="utf-8"?>
<a:theme xmlns:a="http://schemas.openxmlformats.org/drawingml/2006/main" name="1_Office 主题​​">
  <a:themeElements>
    <a:clrScheme name="Office 主题​​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主题​​">
      <a:majorFont>
        <a:latin typeface="Arial"/>
        <a:ea typeface="宋体"/>
        <a:cs typeface=""/>
      </a:majorFont>
      <a:minorFont>
        <a:latin typeface="Arial"/>
        <a:ea typeface="宋体"/>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defRPr kumimoji="0" lang="en-GB" sz="1800" b="1" i="0" u="none" strike="noStrike" cap="none" normalizeH="0" baseline="0" smtClean="0">
            <a:ln>
              <a:noFill/>
            </a:ln>
            <a:solidFill>
              <a:schemeClr val="bg1"/>
            </a:solidFill>
            <a:effectLst/>
            <a:latin typeface="Arial" charset="0"/>
            <a:ea typeface="黑体" pitchFamily="2" charset="-122"/>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defRPr kumimoji="0" lang="en-GB" sz="1800" b="1" i="0" u="none" strike="noStrike" cap="none" normalizeH="0" baseline="0" smtClean="0">
            <a:ln>
              <a:noFill/>
            </a:ln>
            <a:solidFill>
              <a:schemeClr val="bg1"/>
            </a:solidFill>
            <a:effectLst/>
            <a:latin typeface="Arial" charset="0"/>
            <a:ea typeface="黑体" pitchFamily="2" charset="-122"/>
          </a:defRPr>
        </a:defPPr>
      </a:lstStyle>
    </a:lnDef>
  </a:objectDefaults>
  <a:extraClrSchemeLst>
    <a:extraClrScheme>
      <a:clrScheme name="Office 主题​​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主题​​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主题​​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主题​​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主题​​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主题​​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主题​​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LHAASO">
  <a:themeElements>
    <a:clrScheme name="龙腾四海">
      <a:dk1>
        <a:sysClr val="windowText" lastClr="000000"/>
      </a:dk1>
      <a:lt1>
        <a:sysClr val="window" lastClr="FFFFFF"/>
      </a:lt1>
      <a:dk2>
        <a:srgbClr val="001B36"/>
      </a:dk2>
      <a:lt2>
        <a:srgbClr val="EDF8FE"/>
      </a:lt2>
      <a:accent1>
        <a:srgbClr val="477AB1"/>
      </a:accent1>
      <a:accent2>
        <a:srgbClr val="51848E"/>
      </a:accent2>
      <a:accent3>
        <a:srgbClr val="7B9B57"/>
      </a:accent3>
      <a:accent4>
        <a:srgbClr val="8B8D8C"/>
      </a:accent4>
      <a:accent5>
        <a:srgbClr val="8B7396"/>
      </a:accent5>
      <a:accent6>
        <a:srgbClr val="E89A53"/>
      </a:accent6>
      <a:hlink>
        <a:srgbClr val="0080FF"/>
      </a:hlink>
      <a:folHlink>
        <a:srgbClr val="FF00FF"/>
      </a:folHlink>
    </a:clrScheme>
    <a:fontScheme name="龙腾四海">
      <a:majorFont>
        <a:latin typeface="Maiandra GD"/>
        <a:ea typeface=""/>
        <a:cs typeface=""/>
        <a:font script="CYRL" typeface="Times New Roman"/>
        <a:font script="GREK" typeface="Times New Roman"/>
        <a:font script="Jpan" typeface="ＭＳ Ｐゴシック"/>
        <a:font script="Hang" typeface="HY중고딕"/>
        <a:font script="Hans" typeface="隶书"/>
        <a:font script="Hant" typeface="微軟正黑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ambria"/>
        <a:ea typeface=""/>
        <a:cs typeface=""/>
        <a:font script="Jpan" typeface="ＭＳ Ｐ明朝"/>
        <a:font script="Hang" typeface="HY견명조"/>
        <a:font script="Hans" typeface="华文楷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龙腾四海">
      <a:fillStyleLst>
        <a:solidFill>
          <a:schemeClr val="phClr">
            <a:tint val="100000"/>
            <a:shade val="100000"/>
            <a:hueMod val="100000"/>
            <a:satMod val="100000"/>
          </a:schemeClr>
        </a:solidFill>
        <a:gradFill rotWithShape="1">
          <a:gsLst>
            <a:gs pos="0">
              <a:schemeClr val="phClr">
                <a:tint val="100000"/>
                <a:shade val="50000"/>
                <a:hueMod val="100000"/>
                <a:satMod val="250000"/>
              </a:schemeClr>
            </a:gs>
            <a:gs pos="75000">
              <a:schemeClr val="phClr">
                <a:tint val="80000"/>
                <a:shade val="100000"/>
                <a:hueMod val="100000"/>
                <a:satMod val="375000"/>
              </a:schemeClr>
            </a:gs>
            <a:gs pos="100000">
              <a:schemeClr val="phClr">
                <a:tint val="50000"/>
                <a:shade val="100000"/>
                <a:hueMod val="100000"/>
                <a:satMod val="500000"/>
              </a:schemeClr>
            </a:gs>
          </a:gsLst>
          <a:lin ang="16200000" scaled="1"/>
        </a:gradFill>
        <a:blipFill>
          <a:blip xmlns:r="http://schemas.openxmlformats.org/officeDocument/2006/relationships" r:embed="rId1">
            <a:duotone>
              <a:schemeClr val="phClr">
                <a:tint val="100000"/>
                <a:shade val="50000"/>
                <a:hueMod val="100000"/>
                <a:satMod val="100000"/>
              </a:schemeClr>
              <a:schemeClr val="phClr">
                <a:tint val="100000"/>
                <a:shade val="75000"/>
                <a:hueMod val="100000"/>
                <a:satMod val="100000"/>
              </a:schemeClr>
            </a:duotone>
          </a:blip>
          <a:tile tx="0" ty="0" sx="50000" sy="50000" flip="none" algn="ctr"/>
        </a:blipFill>
      </a:fillStyleLst>
      <a:lnStyleLst>
        <a:ln w="127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glow>
              <a:schemeClr val="phClr">
                <a:tint val="100000"/>
                <a:shade val="100000"/>
                <a:hueMod val="100000"/>
                <a:satMod val="100000"/>
              </a:schemeClr>
            </a:glow>
          </a:effectLst>
        </a:effectStyle>
        <a:effectStyle>
          <a:effectLst>
            <a:glow>
              <a:schemeClr val="phClr">
                <a:tint val="100000"/>
                <a:shade val="100000"/>
                <a:hueMod val="100000"/>
                <a:satMod val="100000"/>
              </a:schemeClr>
            </a:glow>
          </a:effectLst>
          <a:scene3d>
            <a:camera prst="orthographicFront" fov="0">
              <a:rot lat="0" lon="0" rev="0"/>
            </a:camera>
            <a:lightRig rig="threePt" dir="tl">
              <a:rot lat="0" lon="0" rev="0"/>
            </a:lightRig>
          </a:scene3d>
          <a:sp3d prstMaterial="metal">
            <a:bevelT w="12700" h="12700" prst="relaxedInset"/>
            <a:contourClr>
              <a:schemeClr val="phClr">
                <a:tint val="100000"/>
                <a:shade val="100000"/>
                <a:hueMod val="100000"/>
                <a:satMod val="100000"/>
              </a:schemeClr>
            </a:contourClr>
          </a:sp3d>
        </a:effectStyle>
        <a:effectStyle>
          <a:effectLst>
            <a:glow>
              <a:schemeClr val="phClr">
                <a:tint val="100000"/>
                <a:shade val="100000"/>
                <a:hueMod val="100000"/>
                <a:satMod val="100000"/>
              </a:schemeClr>
            </a:glow>
            <a:outerShdw blurRad="44450" dist="50800" dir="3300000" sx="99000" sy="99000" algn="tl" rotWithShape="0">
              <a:srgbClr val="000000">
                <a:alpha val="55000"/>
              </a:srgbClr>
            </a:outerShdw>
          </a:effectLst>
          <a:scene3d>
            <a:camera prst="orthographicFront">
              <a:rot lat="0" lon="0" rev="0"/>
            </a:camera>
            <a:lightRig rig="contrasting" dir="tl">
              <a:rot lat="0" lon="0" rev="14220000"/>
            </a:lightRig>
          </a:scene3d>
          <a:sp3d prstMaterial="dkEdge">
            <a:bevelT w="63500" h="63500"/>
            <a:bevelB w="0" h="0"/>
            <a:contourClr>
              <a:schemeClr val="phClr">
                <a:tint val="100000"/>
                <a:shade val="100000"/>
                <a:hueMod val="100000"/>
                <a:satMod val="100000"/>
              </a:schemeClr>
            </a:contourClr>
          </a:sp3d>
        </a:effectStyle>
      </a:effectStyleLst>
      <a:bgFillStyleLst>
        <a:solidFill>
          <a:schemeClr val="phClr">
            <a:tint val="100000"/>
            <a:shade val="100000"/>
            <a:hueMod val="100000"/>
            <a:satMod val="100000"/>
          </a:schemeClr>
        </a:solidFill>
        <a:gradFill rotWithShape="1">
          <a:gsLst>
            <a:gs pos="0">
              <a:schemeClr val="bg1">
                <a:tint val="100000"/>
                <a:shade val="100000"/>
                <a:hueMod val="100000"/>
                <a:satMod val="150000"/>
              </a:schemeClr>
            </a:gs>
            <a:gs pos="55000">
              <a:schemeClr val="bg1">
                <a:tint val="100000"/>
                <a:shade val="90000"/>
                <a:hueMod val="100000"/>
                <a:satMod val="375000"/>
              </a:schemeClr>
            </a:gs>
            <a:gs pos="100000">
              <a:schemeClr val="phClr">
                <a:tint val="88000"/>
                <a:shade val="100000"/>
                <a:hueMod val="100000"/>
                <a:satMod val="500000"/>
              </a:schemeClr>
            </a:gs>
          </a:gsLst>
          <a:lin ang="5400000" scaled="1"/>
        </a:gradFill>
        <a:blipFill>
          <a:blip xmlns:r="http://schemas.openxmlformats.org/officeDocument/2006/relationships" r:embed="rId2">
            <a:duotone>
              <a:schemeClr val="phClr">
                <a:shade val="30000"/>
                <a:satMod val="555000"/>
              </a:schemeClr>
              <a:schemeClr val="phClr">
                <a:tint val="96000"/>
                <a:satMod val="120000"/>
              </a:schemeClr>
            </a:duotone>
          </a:blip>
          <a:stretch>
            <a:fillRect/>
          </a:stretch>
        </a:blipFill>
      </a:bgFillStyleLst>
    </a:fmtScheme>
  </a:themeElements>
  <a:objectDefaults/>
  <a:extraClrSchemeLst/>
</a:theme>
</file>

<file path=ppt/theme/theme5.xml><?xml version="1.0" encoding="utf-8"?>
<a:theme xmlns:a="http://schemas.openxmlformats.org/drawingml/2006/main" name="1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LHAASO">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2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3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3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4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2_LHAASO">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22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7.xml><?xml version="1.0" encoding="utf-8"?>
<a:theme xmlns:a="http://schemas.openxmlformats.org/drawingml/2006/main"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2920</TotalTime>
  <Words>5320</Words>
  <Application>Microsoft Office PowerPoint</Application>
  <PresentationFormat>自定义</PresentationFormat>
  <Paragraphs>805</Paragraphs>
  <Slides>87</Slides>
  <Notes>28</Notes>
  <HiddenSlides>0</HiddenSlides>
  <MMClips>3</MMClips>
  <ScaleCrop>false</ScaleCrop>
  <HeadingPairs>
    <vt:vector size="8" baseType="variant">
      <vt:variant>
        <vt:lpstr>已用的字体</vt:lpstr>
      </vt:variant>
      <vt:variant>
        <vt:i4>43</vt:i4>
      </vt:variant>
      <vt:variant>
        <vt:lpstr>主题</vt:lpstr>
      </vt:variant>
      <vt:variant>
        <vt:i4>16</vt:i4>
      </vt:variant>
      <vt:variant>
        <vt:lpstr>嵌入 OLE 服务器</vt:lpstr>
      </vt:variant>
      <vt:variant>
        <vt:i4>1</vt:i4>
      </vt:variant>
      <vt:variant>
        <vt:lpstr>幻灯片标题</vt:lpstr>
      </vt:variant>
      <vt:variant>
        <vt:i4>87</vt:i4>
      </vt:variant>
    </vt:vector>
  </HeadingPairs>
  <TitlesOfParts>
    <vt:vector size="147" baseType="lpstr">
      <vt:lpstr>AAAAAF+Raleway-Bold</vt:lpstr>
      <vt:lpstr>-apple-system</vt:lpstr>
      <vt:lpstr>Calibri (Body)</vt:lpstr>
      <vt:lpstr>Gill Sans</vt:lpstr>
      <vt:lpstr>Helvetica Neue</vt:lpstr>
      <vt:lpstr>Helvetica Neue Medium</vt:lpstr>
      <vt:lpstr>Microsoft YaHei UI</vt:lpstr>
      <vt:lpstr>MMORUL+ArialMT</vt:lpstr>
      <vt:lpstr>Noto Sans SC</vt:lpstr>
      <vt:lpstr>ONSHEB+CambriaMath</vt:lpstr>
      <vt:lpstr>SimSong Regular</vt:lpstr>
      <vt:lpstr>Times Roman</vt:lpstr>
      <vt:lpstr>ui-sans-serif</vt:lpstr>
      <vt:lpstr>等线</vt:lpstr>
      <vt:lpstr>等线 Light</vt:lpstr>
      <vt:lpstr>黑体</vt:lpstr>
      <vt:lpstr>STKaiti</vt:lpstr>
      <vt:lpstr>STKaiti</vt:lpstr>
      <vt:lpstr>华文新魏</vt:lpstr>
      <vt:lpstr>华文中宋</vt:lpstr>
      <vt:lpstr>隶书</vt:lpstr>
      <vt:lpstr>苹方-简-常规体</vt:lpstr>
      <vt:lpstr>思源黑体</vt:lpstr>
      <vt:lpstr>宋体</vt:lpstr>
      <vt:lpstr>微软雅黑</vt:lpstr>
      <vt:lpstr>微软雅黑</vt:lpstr>
      <vt:lpstr>微软雅黑 Light</vt:lpstr>
      <vt:lpstr>新宋体</vt:lpstr>
      <vt:lpstr>字体圈欣意冠黑体</vt:lpstr>
      <vt:lpstr>Arial</vt:lpstr>
      <vt:lpstr>Arial Black</vt:lpstr>
      <vt:lpstr>Bahnschrift SemiBold SemiConden</vt:lpstr>
      <vt:lpstr>Bradley Hand ITC</vt:lpstr>
      <vt:lpstr>Calibri</vt:lpstr>
      <vt:lpstr>Calibri Light</vt:lpstr>
      <vt:lpstr>Cambria</vt:lpstr>
      <vt:lpstr>Cambria Math</vt:lpstr>
      <vt:lpstr>Maiandra GD</vt:lpstr>
      <vt:lpstr>Symbol</vt:lpstr>
      <vt:lpstr>Times New Roman</vt:lpstr>
      <vt:lpstr>Trebuchet MS</vt:lpstr>
      <vt:lpstr>Wingdings</vt:lpstr>
      <vt:lpstr>Wingdings 2</vt:lpstr>
      <vt:lpstr>21_BasicWhite</vt:lpstr>
      <vt:lpstr>23_BasicWhite</vt:lpstr>
      <vt:lpstr>1_Office 主题​​</vt:lpstr>
      <vt:lpstr>1_LHAASO</vt:lpstr>
      <vt:lpstr>1_Office 主题</vt:lpstr>
      <vt:lpstr>Office 主题</vt:lpstr>
      <vt:lpstr>Office 主题​​</vt:lpstr>
      <vt:lpstr>LHAASO</vt:lpstr>
      <vt:lpstr>2_Office 主题</vt:lpstr>
      <vt:lpstr>2_Office 主题​​</vt:lpstr>
      <vt:lpstr>3_Office 主题​​</vt:lpstr>
      <vt:lpstr>3_Office 主题</vt:lpstr>
      <vt:lpstr>Theme Office</vt:lpstr>
      <vt:lpstr>4_Office 主题​​</vt:lpstr>
      <vt:lpstr>2_LHAASO</vt:lpstr>
      <vt:lpstr>22_BasicWhite</vt:lpstr>
      <vt:lpstr>Visio.Drawing.11</vt:lpstr>
      <vt:lpstr>Lecture 1: 1.1 LHAASO as an EAS detector                    1.2 PeV-Component of CRs  Lecture 2: Origin of the TeV/PeV-Comp.</vt:lpstr>
      <vt:lpstr>Content</vt:lpstr>
      <vt:lpstr>PowerPoint 演示文稿</vt:lpstr>
      <vt:lpstr> Hybrid Detection of EAS</vt:lpstr>
      <vt:lpstr> Hybrid Detection of EAS</vt:lpstr>
      <vt:lpstr>PowerPoint 演示文稿</vt:lpstr>
      <vt:lpstr>PowerPoint 演示文稿</vt:lpstr>
      <vt:lpstr>   Shielding &amp;              FEE: 0.5GHz FADC water quality  </vt:lpstr>
      <vt:lpstr>Two water Cherenkov Detector Arrays </vt:lpstr>
      <vt:lpstr>WCDA at LHAASO</vt:lpstr>
      <vt:lpstr>PowerPoint 演示文稿</vt:lpstr>
      <vt:lpstr>PMT and FEE</vt:lpstr>
      <vt:lpstr>The Most Sensitive Survey Telescope in TeV Band</vt:lpstr>
      <vt:lpstr>Wide Field of View Cherenkov Telescope (WFCTA)</vt:lpstr>
      <vt:lpstr>Content</vt:lpstr>
      <vt:lpstr>PowerPoint 演示文稿</vt:lpstr>
      <vt:lpstr>PowerPoint 演示文稿</vt:lpstr>
      <vt:lpstr>LHAASO-KM2A Selection of γ–rays out of CR background</vt:lpstr>
      <vt:lpstr> Hybrid Detection of EAS</vt:lpstr>
      <vt:lpstr>A perfect example of 1 PeV γ-ray EAS Cross-checking inside Collaboration</vt:lpstr>
      <vt:lpstr>CR background Rejection Power</vt:lpstr>
      <vt:lpstr>PowerPoint 演示文稿</vt:lpstr>
      <vt:lpstr>Component sensitive parameters: P_θc </vt:lpstr>
      <vt:lpstr>PowerPoint 演示文稿</vt:lpstr>
      <vt:lpstr>Simulation vs. Data</vt:lpstr>
      <vt:lpstr>Content</vt:lpstr>
      <vt:lpstr>PowerPoint 演示文稿</vt:lpstr>
      <vt:lpstr>PowerPoint 演示文稿</vt:lpstr>
      <vt:lpstr>Energy reconstruction method 1 (particle density at 50 m from shower axis) (theta&lt;20,core at center of ¼ km2a array, size&gt;10000)</vt:lpstr>
      <vt:lpstr>The moon shadow measured  using showers with N_eμ</vt:lpstr>
      <vt:lpstr>Deflect angle and &lt;z&gt; as a function of Neμ</vt:lpstr>
      <vt:lpstr>Energy Scale for E-reconstruction methods </vt:lpstr>
      <vt:lpstr>Content</vt:lpstr>
      <vt:lpstr>Effective Area and Efficiency, and Data Set</vt:lpstr>
      <vt:lpstr>All-particle energy spectrum &amp; composition by LHAASO (from 0.3 to 30 PeV)</vt:lpstr>
      <vt:lpstr> Hybrid Detection of EAS</vt:lpstr>
      <vt:lpstr>       Reconstruction and Proton shower  selection</vt:lpstr>
      <vt:lpstr>Proton spectrum</vt:lpstr>
      <vt:lpstr> Light component (H+He) Selection</vt:lpstr>
      <vt:lpstr>Spectra of Light CRs and Helium Nuclei </vt:lpstr>
      <vt:lpstr>Helium Spectrum and p/He ratio</vt:lpstr>
      <vt:lpstr>Spectra of Rigidity of protons and helium nuclei</vt:lpstr>
      <vt:lpstr>A simple two-component model describes the data reasonably</vt:lpstr>
      <vt:lpstr>Summary</vt:lpstr>
      <vt:lpstr>              GSF-LHAASO Composition model</vt:lpstr>
      <vt:lpstr>Lecture 1: 1.1 LHAASO as an EAS detector                    1.2 PeV-Component of CRs  Lecture 2: Origin of the TeV/PeV-Comp.</vt:lpstr>
      <vt:lpstr>Content</vt:lpstr>
      <vt:lpstr>PowerPoint 演示文稿</vt:lpstr>
      <vt:lpstr>Standard candle for γ–ray Observation </vt:lpstr>
      <vt:lpstr>standard Candle &amp; Extreme Accelerator  LHAASO Coll., Science, 373, 425 (2021)</vt:lpstr>
      <vt:lpstr>The Most Sensitive Survey Telescope above 1 TeV </vt:lpstr>
      <vt:lpstr>AI helps to enhance the discovery power</vt:lpstr>
      <vt:lpstr>PowerPoint 演示文稿</vt:lpstr>
      <vt:lpstr>Content</vt:lpstr>
      <vt:lpstr>Known for 90 years as a hypothesis …… </vt:lpstr>
      <vt:lpstr>IC 433, W44, W51 in dense medium</vt:lpstr>
      <vt:lpstr>SEDs: </vt:lpstr>
      <vt:lpstr>PowerPoint 演示文稿</vt:lpstr>
      <vt:lpstr>The Radiation from the shell seems dominated by leptons, similar to the RX J1713 in the southern sky</vt:lpstr>
      <vt:lpstr>RXJ1713.7-3946 </vt:lpstr>
      <vt:lpstr>PowerPoint 演示文稿</vt:lpstr>
      <vt:lpstr>Content</vt:lpstr>
      <vt:lpstr>PowerPoint 演示文稿</vt:lpstr>
      <vt:lpstr>PowerPoint 演示文稿</vt:lpstr>
      <vt:lpstr>PowerPoint 演示文稿</vt:lpstr>
      <vt:lpstr>PowerPoint 演示文稿</vt:lpstr>
      <vt:lpstr>PowerPoint 演示文稿</vt:lpstr>
      <vt:lpstr>Flaring for months or a half years</vt:lpstr>
      <vt:lpstr>SED of a source of proton-photon scattering  </vt:lpstr>
      <vt:lpstr>Black Holes as super-PeVatrons?</vt:lpstr>
      <vt:lpstr>Content</vt:lpstr>
      <vt:lpstr>PowerPoint 演示文稿</vt:lpstr>
      <vt:lpstr>LACT : an IACT array in LHAASO</vt:lpstr>
      <vt:lpstr>4 Telescope Array Performance </vt:lpstr>
      <vt:lpstr>Jet Termination vs central accelerator</vt:lpstr>
      <vt:lpstr>PowerPoint 演示文稿</vt:lpstr>
      <vt:lpstr>PowerPoint 演示文稿</vt:lpstr>
      <vt:lpstr>Prototype tests at GVD at L. Baikal  and in South China sea</vt:lpstr>
      <vt:lpstr>Summary</vt:lpstr>
      <vt:lpstr>PowerPoint 演示文稿</vt:lpstr>
      <vt:lpstr>PowerPoint 演示文稿</vt:lpstr>
      <vt:lpstr>PowerPoint 演示文稿</vt:lpstr>
      <vt:lpstr>PowerPoint 演示文稿</vt:lpstr>
      <vt:lpstr>16 μQs with material accretion from the companion star</vt:lpstr>
      <vt:lpstr>Binary system</vt:lpstr>
      <vt:lpstr>PowerPoint 演示文稿</vt:lpstr>
      <vt:lpstr>Proton energy spectrum measured by LHAASO in the knee region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CZ</dc:creator>
  <cp:lastModifiedBy>CZ</cp:lastModifiedBy>
  <cp:revision>61</cp:revision>
  <dcterms:modified xsi:type="dcterms:W3CDTF">2026-08-01T04:33:03Z</dcterms:modified>
</cp:coreProperties>
</file>