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omments/comment1.xml" ContentType="application/vnd.openxmlformats-officedocument.presentationml.comment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60" r:id="rId1"/>
  </p:sldMasterIdLst>
  <p:notesMasterIdLst>
    <p:notesMasterId r:id="rId2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9144000" cy="5143500" type="screen16x9"/>
  <p:notesSz cx="6858000" cy="9144000"/>
  <p:embeddedFontLst>
    <p:embeddedFont>
      <p:font typeface="Cambria Math" panose="02040503050406030204" pitchFamily="18" charset="0"/>
      <p:regular r:id="rId28"/>
    </p:embeddedFont>
    <p:embeddedFont>
      <p:font typeface="Courier Prime" panose="020B0604020202020204" charset="0"/>
      <p:regular r:id="rId29"/>
      <p:bold r:id="rId30"/>
      <p:italic r:id="rId31"/>
      <p:boldItalic r:id="rId32"/>
    </p:embeddedFont>
    <p:embeddedFont>
      <p:font typeface="Roboto" panose="02000000000000000000" pitchFamily="2" charset="0"/>
      <p:regular r:id="rId33"/>
      <p:bold r:id="rId34"/>
      <p:italic r:id="rId35"/>
      <p:boldItalic r:id="rId36"/>
    </p:embeddedFont>
    <p:embeddedFont>
      <p:font typeface="Roboto ExtraBold" panose="020B0604020202020204" charset="0"/>
      <p:bold r:id="rId37"/>
      <p:boldItalic r:id="rId38"/>
    </p:embeddedFont>
    <p:embeddedFont>
      <p:font typeface="Roboto SemiBold" panose="020B0604020202020204" charset="0"/>
      <p:regular r:id="rId39"/>
      <p:bold r:id="rId40"/>
      <p:italic r:id="rId41"/>
      <p:boldItalic r:id="rId4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Laura Winter"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48B9A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3" autoAdjust="0"/>
    <p:restoredTop sz="67429" autoAdjust="0"/>
  </p:normalViewPr>
  <p:slideViewPr>
    <p:cSldViewPr snapToGrid="0">
      <p:cViewPr varScale="1">
        <p:scale>
          <a:sx n="98" d="100"/>
          <a:sy n="98" d="100"/>
        </p:scale>
        <p:origin x="768" y="51"/>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2.fntdata"/><Relationship Id="rId21" Type="http://schemas.openxmlformats.org/officeDocument/2006/relationships/slide" Target="slides/slide20.xml"/><Relationship Id="rId34" Type="http://schemas.openxmlformats.org/officeDocument/2006/relationships/font" Target="fonts/font7.fntdata"/><Relationship Id="rId42" Type="http://schemas.openxmlformats.org/officeDocument/2006/relationships/font" Target="fonts/font15.fntdata"/><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5.fntdata"/><Relationship Id="rId37" Type="http://schemas.openxmlformats.org/officeDocument/2006/relationships/font" Target="fonts/font10.fntdata"/><Relationship Id="rId40" Type="http://schemas.openxmlformats.org/officeDocument/2006/relationships/font" Target="fonts/font13.fntdata"/><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1.fntdata"/><Relationship Id="rId36" Type="http://schemas.openxmlformats.org/officeDocument/2006/relationships/font" Target="fonts/font9.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4.fntdata"/><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font" Target="fonts/font8.fntdata"/><Relationship Id="rId43" Type="http://schemas.openxmlformats.org/officeDocument/2006/relationships/commentAuthors" Target="commentAuthor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6.fntdata"/><Relationship Id="rId38" Type="http://schemas.openxmlformats.org/officeDocument/2006/relationships/font" Target="fonts/font11.fntdata"/><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font" Target="fonts/font14.fntdata"/></Relationships>
</file>

<file path=ppt/comments/comment1.xml><?xml version="1.0" encoding="utf-8"?>
<p:cmLst xmlns:a="http://schemas.openxmlformats.org/drawingml/2006/main" xmlns:r="http://schemas.openxmlformats.org/officeDocument/2006/relationships" xmlns:p="http://schemas.openxmlformats.org/presentationml/2006/main">
  <p:cm authorId="0" dt="2026-08-03T14:49:33.033" idx="1">
    <p:pos x="6000" y="0"/>
    <p:text>Christian Spannfellner also made simulations for this.. in case you want to mention that or someone asks</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
        <p:cNvGrpSpPr/>
        <p:nvPr/>
      </p:nvGrpSpPr>
      <p:grpSpPr>
        <a:xfrm>
          <a:off x="0" y="0"/>
          <a:ext cx="0" cy="0"/>
          <a:chOff x="0" y="0"/>
          <a:chExt cx="0" cy="0"/>
        </a:xfrm>
      </p:grpSpPr>
      <p:sp>
        <p:nvSpPr>
          <p:cNvPr id="53" name="Google Shape;53;g3f571818bad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 name="Google Shape;54;g3f571818bad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GB" sz="1500" dirty="0"/>
              <a:t>My name is Annabelle Grimes, and today I’ll be introducing the Pacific Ocean Neutrino Experiment, or P-ONE.</a:t>
            </a:r>
          </a:p>
          <a:p>
            <a:pPr marL="0" lvl="0" indent="0" algn="l" rtl="0">
              <a:lnSpc>
                <a:spcPct val="115000"/>
              </a:lnSpc>
              <a:spcBef>
                <a:spcPts val="1200"/>
              </a:spcBef>
              <a:spcAft>
                <a:spcPts val="0"/>
              </a:spcAft>
              <a:buClr>
                <a:schemeClr val="dk1"/>
              </a:buClr>
              <a:buSzPts val="1100"/>
              <a:buFont typeface="Arial"/>
              <a:buNone/>
            </a:pPr>
            <a:endParaRPr sz="1500" dirty="0"/>
          </a:p>
          <a:p>
            <a:pPr marL="0" lvl="0" indent="0" algn="l" rtl="0">
              <a:lnSpc>
                <a:spcPct val="115000"/>
              </a:lnSpc>
              <a:spcBef>
                <a:spcPts val="1200"/>
              </a:spcBef>
              <a:spcAft>
                <a:spcPts val="0"/>
              </a:spcAft>
              <a:buClr>
                <a:schemeClr val="dk1"/>
              </a:buClr>
              <a:buSzPts val="1100"/>
              <a:buFont typeface="Arial"/>
              <a:buNone/>
            </a:pPr>
            <a:r>
              <a:rPr lang="en-GB" sz="1500" dirty="0"/>
              <a:t>P-ONE is a planned cubic-kilometre-scale neutrino telescope that will be installed deep in the Pacific Ocean off the west coast of Canada.</a:t>
            </a:r>
            <a:endParaRPr sz="1500" dirty="0"/>
          </a:p>
          <a:p>
            <a:pPr marL="0" lvl="0" indent="0" algn="l" rtl="0">
              <a:spcBef>
                <a:spcPts val="1200"/>
              </a:spcBef>
              <a:spcAft>
                <a:spcPts val="0"/>
              </a:spcAft>
              <a:buNone/>
            </a:pPr>
            <a:endParaRPr sz="1400"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0"/>
        <p:cNvGrpSpPr/>
        <p:nvPr/>
      </p:nvGrpSpPr>
      <p:grpSpPr>
        <a:xfrm>
          <a:off x="0" y="0"/>
          <a:ext cx="0" cy="0"/>
          <a:chOff x="0" y="0"/>
          <a:chExt cx="0" cy="0"/>
        </a:xfrm>
      </p:grpSpPr>
      <p:sp>
        <p:nvSpPr>
          <p:cNvPr id="861" name="Google Shape;861;g3f6403fa00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2" name="Google Shape;862;g3f6403fa00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GB" sz="1700" dirty="0">
                <a:solidFill>
                  <a:srgbClr val="282C34"/>
                </a:solidFill>
              </a:rPr>
              <a:t>Each module consists of two left–right hemispheres. </a:t>
            </a:r>
          </a:p>
          <a:p>
            <a:pPr marL="0" lvl="0" indent="0" algn="l" rtl="0">
              <a:lnSpc>
                <a:spcPct val="115000"/>
              </a:lnSpc>
              <a:spcBef>
                <a:spcPts val="1200"/>
              </a:spcBef>
              <a:spcAft>
                <a:spcPts val="0"/>
              </a:spcAft>
              <a:buClr>
                <a:schemeClr val="dk1"/>
              </a:buClr>
              <a:buSzPts val="1100"/>
              <a:buFont typeface="Arial"/>
              <a:buNone/>
            </a:pPr>
            <a:endParaRPr sz="1700" dirty="0">
              <a:solidFill>
                <a:srgbClr val="282C34"/>
              </a:solidFill>
            </a:endParaRPr>
          </a:p>
          <a:p>
            <a:pPr marL="0" lvl="0" indent="0" algn="l" rtl="0">
              <a:lnSpc>
                <a:spcPct val="115000"/>
              </a:lnSpc>
              <a:spcBef>
                <a:spcPts val="1200"/>
              </a:spcBef>
              <a:spcAft>
                <a:spcPts val="0"/>
              </a:spcAft>
              <a:buClr>
                <a:schemeClr val="dk1"/>
              </a:buClr>
              <a:buSzPts val="1100"/>
              <a:buFont typeface="Arial"/>
              <a:buNone/>
            </a:pPr>
            <a:r>
              <a:rPr lang="en-GB" sz="1700" dirty="0">
                <a:solidFill>
                  <a:srgbClr val="282C34"/>
                </a:solidFill>
              </a:rPr>
              <a:t>The P-OM contains sixteen individually gel-coupled PMTs and uses a titanium ring to route the cable without a connector through the glass. </a:t>
            </a:r>
          </a:p>
          <a:p>
            <a:pPr marL="0" lvl="0" indent="0" algn="l" rtl="0">
              <a:lnSpc>
                <a:spcPct val="115000"/>
              </a:lnSpc>
              <a:spcBef>
                <a:spcPts val="1200"/>
              </a:spcBef>
              <a:spcAft>
                <a:spcPts val="0"/>
              </a:spcAft>
              <a:buClr>
                <a:schemeClr val="dk1"/>
              </a:buClr>
              <a:buSzPts val="1100"/>
              <a:buFont typeface="Arial"/>
              <a:buNone/>
            </a:pPr>
            <a:endParaRPr sz="1700" dirty="0">
              <a:solidFill>
                <a:srgbClr val="282C34"/>
              </a:solidFill>
            </a:endParaRPr>
          </a:p>
          <a:p>
            <a:pPr marL="0" lvl="0" indent="0" algn="l" rtl="0">
              <a:lnSpc>
                <a:spcPct val="115000"/>
              </a:lnSpc>
              <a:spcBef>
                <a:spcPts val="1200"/>
              </a:spcBef>
              <a:spcAft>
                <a:spcPts val="0"/>
              </a:spcAft>
              <a:buClr>
                <a:schemeClr val="dk1"/>
              </a:buClr>
              <a:buSzPts val="1100"/>
              <a:buFont typeface="Arial"/>
              <a:buNone/>
            </a:pPr>
            <a:r>
              <a:rPr lang="en-GB" sz="1700" dirty="0">
                <a:solidFill>
                  <a:srgbClr val="282C34"/>
                </a:solidFill>
              </a:rPr>
              <a:t>The related P-CAL design provides controlled light flashes for timing and response calibration. </a:t>
            </a:r>
            <a:endParaRPr sz="1700" dirty="0">
              <a:solidFill>
                <a:srgbClr val="282C34"/>
              </a:solidFill>
            </a:endParaRPr>
          </a:p>
          <a:p>
            <a:pPr marL="0" lvl="0" indent="0" algn="l" rtl="0">
              <a:lnSpc>
                <a:spcPct val="115000"/>
              </a:lnSpc>
              <a:spcBef>
                <a:spcPts val="1200"/>
              </a:spcBef>
              <a:spcAft>
                <a:spcPts val="1200"/>
              </a:spcAft>
              <a:buClr>
                <a:schemeClr val="dk1"/>
              </a:buClr>
              <a:buSzPts val="1100"/>
              <a:buFont typeface="Arial"/>
              <a:buNone/>
            </a:pPr>
            <a:endParaRPr sz="1400" dirty="0">
              <a:solidFill>
                <a:srgbClr val="282C34"/>
              </a:solidFill>
              <a:latin typeface="Times New Roman"/>
              <a:ea typeface="Times New Roman"/>
              <a:cs typeface="Times New Roman"/>
              <a:sym typeface="Times New Roman"/>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5"/>
        <p:cNvGrpSpPr/>
        <p:nvPr/>
      </p:nvGrpSpPr>
      <p:grpSpPr>
        <a:xfrm>
          <a:off x="0" y="0"/>
          <a:ext cx="0" cy="0"/>
          <a:chOff x="0" y="0"/>
          <a:chExt cx="0" cy="0"/>
        </a:xfrm>
      </p:grpSpPr>
      <p:sp>
        <p:nvSpPr>
          <p:cNvPr id="876" name="Google Shape;876;g3f9524133d5_2_10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7" name="Google Shape;877;g3f9524133d5_2_10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GB" sz="1800" dirty="0">
                <a:solidFill>
                  <a:schemeClr val="dk1"/>
                </a:solidFill>
              </a:rPr>
              <a:t>Each optical module is about 42 centimetres across—compact compared with a person, </a:t>
            </a:r>
            <a:endParaRPr sz="1800" dirty="0">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GB" sz="1800" dirty="0">
                <a:solidFill>
                  <a:schemeClr val="dk1"/>
                </a:solidFill>
              </a:rPr>
              <a:t>despite housing multiple photomultiplier tubes, electronics, calibration systems, and acoustic instrumentation.</a:t>
            </a:r>
            <a:endParaRPr sz="1800" dirty="0">
              <a:solidFill>
                <a:schemeClr val="dk1"/>
              </a:solidFill>
            </a:endParaRPr>
          </a:p>
          <a:p>
            <a:pPr marL="0" lvl="0" indent="0" algn="l" rtl="0">
              <a:lnSpc>
                <a:spcPct val="115000"/>
              </a:lnSpc>
              <a:spcBef>
                <a:spcPts val="1200"/>
              </a:spcBef>
              <a:spcAft>
                <a:spcPts val="0"/>
              </a:spcAft>
              <a:buClr>
                <a:schemeClr val="dk1"/>
              </a:buClr>
              <a:buSzPts val="1100"/>
              <a:buFont typeface="Arial"/>
              <a:buNone/>
            </a:pPr>
            <a:endParaRPr sz="1800" dirty="0">
              <a:solidFill>
                <a:schemeClr val="dk1"/>
              </a:solidFill>
            </a:endParaRPr>
          </a:p>
          <a:p>
            <a:pPr marL="381000" marR="381000" lvl="0" indent="0" algn="l" rtl="0">
              <a:lnSpc>
                <a:spcPct val="115000"/>
              </a:lnSpc>
              <a:spcBef>
                <a:spcPts val="1200"/>
              </a:spcBef>
              <a:spcAft>
                <a:spcPts val="0"/>
              </a:spcAft>
              <a:buClr>
                <a:schemeClr val="dk1"/>
              </a:buClr>
              <a:buSzPts val="1100"/>
              <a:buFont typeface="Arial"/>
              <a:buNone/>
            </a:pPr>
            <a:endParaRPr b="1" dirty="0">
              <a:solidFill>
                <a:schemeClr val="dk1"/>
              </a:solidFill>
            </a:endParaRPr>
          </a:p>
          <a:p>
            <a:pPr marL="0" lvl="0" indent="0" algn="l" rtl="0">
              <a:lnSpc>
                <a:spcPct val="115000"/>
              </a:lnSpc>
              <a:spcBef>
                <a:spcPts val="1200"/>
              </a:spcBef>
              <a:spcAft>
                <a:spcPts val="0"/>
              </a:spcAft>
              <a:buClr>
                <a:schemeClr val="dk1"/>
              </a:buClr>
              <a:buSzPts val="1100"/>
              <a:buFont typeface="Arial"/>
              <a:buNone/>
            </a:pPr>
            <a:endParaRPr dirty="0"/>
          </a:p>
          <a:p>
            <a:pPr marL="0" lvl="0" indent="0" algn="l" rtl="0">
              <a:spcBef>
                <a:spcPts val="1200"/>
              </a:spcBef>
              <a:spcAft>
                <a:spcPts val="0"/>
              </a:spcAft>
              <a:buNone/>
            </a:pP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1"/>
        <p:cNvGrpSpPr/>
        <p:nvPr/>
      </p:nvGrpSpPr>
      <p:grpSpPr>
        <a:xfrm>
          <a:off x="0" y="0"/>
          <a:ext cx="0" cy="0"/>
          <a:chOff x="0" y="0"/>
          <a:chExt cx="0" cy="0"/>
        </a:xfrm>
      </p:grpSpPr>
      <p:sp>
        <p:nvSpPr>
          <p:cNvPr id="892" name="Google Shape;892;g3f9524133d5_5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3" name="Google Shape;893;g3f9524133d5_5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GB" sz="1700">
                <a:solidFill>
                  <a:schemeClr val="dk1"/>
                </a:solidFill>
              </a:rPr>
              <a:t>Neighbouring modules are separated by about 50 metres—roughly the height of a Soyuz launch vehicle.</a:t>
            </a:r>
            <a:endParaRPr sz="1700">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GB" sz="1700">
                <a:solidFill>
                  <a:schemeClr val="dk1"/>
                </a:solidFill>
              </a:rPr>
              <a:t> This wide spacing allows P-ONE to monitor an enormous volume of water without densely instrumenting it.</a:t>
            </a:r>
            <a:endParaRPr sz="1700">
              <a:solidFill>
                <a:schemeClr val="dk1"/>
              </a:solidFill>
            </a:endParaRPr>
          </a:p>
          <a:p>
            <a:pPr marL="0" lvl="0" indent="0" algn="l" rtl="0">
              <a:lnSpc>
                <a:spcPct val="115000"/>
              </a:lnSpc>
              <a:spcBef>
                <a:spcPts val="1200"/>
              </a:spcBef>
              <a:spcAft>
                <a:spcPts val="0"/>
              </a:spcAft>
              <a:buClr>
                <a:schemeClr val="dk1"/>
              </a:buClr>
              <a:buSzPts val="1100"/>
              <a:buFont typeface="Arial"/>
              <a:buNone/>
            </a:pPr>
            <a:endParaRPr sz="1700">
              <a:solidFill>
                <a:schemeClr val="dk1"/>
              </a:solidFill>
            </a:endParaRPr>
          </a:p>
          <a:p>
            <a:pPr marL="0" lvl="0" indent="0" algn="l" rtl="0">
              <a:lnSpc>
                <a:spcPct val="115000"/>
              </a:lnSpc>
              <a:spcBef>
                <a:spcPts val="1200"/>
              </a:spcBef>
              <a:spcAft>
                <a:spcPts val="0"/>
              </a:spcAft>
              <a:buClr>
                <a:schemeClr val="dk1"/>
              </a:buClr>
              <a:buSzPts val="1100"/>
              <a:buFont typeface="Arial"/>
              <a:buNone/>
            </a:pPr>
            <a:endParaRPr sz="1400">
              <a:solidFill>
                <a:schemeClr val="dk1"/>
              </a:solidFill>
            </a:endParaRPr>
          </a:p>
          <a:p>
            <a:pPr marL="0" lvl="0" indent="0" algn="l" rtl="0">
              <a:spcBef>
                <a:spcPts val="120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3"/>
        <p:cNvGrpSpPr/>
        <p:nvPr/>
      </p:nvGrpSpPr>
      <p:grpSpPr>
        <a:xfrm>
          <a:off x="0" y="0"/>
          <a:ext cx="0" cy="0"/>
          <a:chOff x="0" y="0"/>
          <a:chExt cx="0" cy="0"/>
        </a:xfrm>
      </p:grpSpPr>
      <p:sp>
        <p:nvSpPr>
          <p:cNvPr id="914" name="Google Shape;914;g3f9524133d5_2_17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5" name="Google Shape;915;g3f9524133d5_2_17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GB" sz="1900" dirty="0">
                <a:solidFill>
                  <a:schemeClr val="dk1"/>
                </a:solidFill>
              </a:rPr>
              <a:t>A complete string extends over one kilometre—about three times the height of the Eiffel Tower and taller than the Burj Khalifa.</a:t>
            </a:r>
            <a:endParaRPr sz="1900" dirty="0">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GB" sz="1900" dirty="0">
                <a:solidFill>
                  <a:schemeClr val="dk1"/>
                </a:solidFill>
              </a:rPr>
              <a:t> With 70 strings and roughly 1,400 optical modules, P-ONE achieves the enormous target volume needed to detect rarely interacting neutrinos.</a:t>
            </a:r>
            <a:endParaRPr sz="1900" dirty="0">
              <a:solidFill>
                <a:schemeClr val="dk1"/>
              </a:solidFill>
            </a:endParaRPr>
          </a:p>
          <a:p>
            <a:pPr marL="0" lvl="0" indent="0" algn="l" rtl="0">
              <a:lnSpc>
                <a:spcPct val="115000"/>
              </a:lnSpc>
              <a:spcBef>
                <a:spcPts val="1200"/>
              </a:spcBef>
              <a:spcAft>
                <a:spcPts val="0"/>
              </a:spcAft>
              <a:buClr>
                <a:schemeClr val="dk1"/>
              </a:buClr>
              <a:buSzPts val="1100"/>
              <a:buFont typeface="Arial"/>
              <a:buNone/>
            </a:pPr>
            <a:endParaRPr sz="1900" dirty="0">
              <a:solidFill>
                <a:schemeClr val="dk1"/>
              </a:solidFill>
            </a:endParaRPr>
          </a:p>
          <a:p>
            <a:pPr marL="0" lvl="0" indent="0" algn="l" rtl="0">
              <a:spcBef>
                <a:spcPts val="1200"/>
              </a:spcBef>
              <a:spcAft>
                <a:spcPts val="0"/>
              </a:spcAft>
              <a:buNone/>
            </a:pPr>
            <a:endParaRPr b="1" dirty="0">
              <a:solidFill>
                <a:schemeClr val="dk1"/>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6"/>
        <p:cNvGrpSpPr/>
        <p:nvPr/>
      </p:nvGrpSpPr>
      <p:grpSpPr>
        <a:xfrm>
          <a:off x="0" y="0"/>
          <a:ext cx="0" cy="0"/>
          <a:chOff x="0" y="0"/>
          <a:chExt cx="0" cy="0"/>
        </a:xfrm>
      </p:grpSpPr>
      <p:sp>
        <p:nvSpPr>
          <p:cNvPr id="967" name="Google Shape;967;g3f60e77b6f0_1_7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8" name="Google Shape;968;g3f60e77b6f0_1_7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None/>
            </a:pPr>
            <a:r>
              <a:rPr lang="en-GB" sz="1800" dirty="0">
                <a:solidFill>
                  <a:schemeClr val="dk1"/>
                </a:solidFill>
              </a:rPr>
              <a:t>So far, I have shown the string as straight and fixed. </a:t>
            </a:r>
            <a:endParaRPr sz="1800" dirty="0">
              <a:solidFill>
                <a:schemeClr val="dk1"/>
              </a:solidFill>
            </a:endParaRPr>
          </a:p>
          <a:p>
            <a:pPr marL="0" lvl="0" indent="0" algn="l" rtl="0">
              <a:lnSpc>
                <a:spcPct val="115000"/>
              </a:lnSpc>
              <a:spcBef>
                <a:spcPts val="1200"/>
              </a:spcBef>
              <a:spcAft>
                <a:spcPts val="0"/>
              </a:spcAft>
              <a:buNone/>
            </a:pPr>
            <a:endParaRPr sz="1800" dirty="0">
              <a:solidFill>
                <a:schemeClr val="dk1"/>
              </a:solidFill>
            </a:endParaRPr>
          </a:p>
          <a:p>
            <a:pPr marL="381000" marR="381000" lvl="0" indent="0" algn="l" rtl="0">
              <a:lnSpc>
                <a:spcPct val="115000"/>
              </a:lnSpc>
              <a:spcBef>
                <a:spcPts val="1200"/>
              </a:spcBef>
              <a:spcAft>
                <a:spcPts val="0"/>
              </a:spcAft>
              <a:buNone/>
            </a:pPr>
            <a:endParaRPr sz="1800" dirty="0"/>
          </a:p>
          <a:p>
            <a:pPr marL="381000" marR="381000" lvl="0" indent="0" algn="l" rtl="0">
              <a:lnSpc>
                <a:spcPct val="115000"/>
              </a:lnSpc>
              <a:spcBef>
                <a:spcPts val="1200"/>
              </a:spcBef>
              <a:spcAft>
                <a:spcPts val="0"/>
              </a:spcAft>
              <a:buClr>
                <a:schemeClr val="dk1"/>
              </a:buClr>
              <a:buSzPts val="1100"/>
              <a:buFont typeface="Arial"/>
              <a:buNone/>
            </a:pPr>
            <a:endParaRPr dirty="0"/>
          </a:p>
          <a:p>
            <a:pPr marL="0" lvl="0" indent="0" algn="l" rtl="0">
              <a:spcBef>
                <a:spcPts val="1200"/>
              </a:spcBef>
              <a:spcAft>
                <a:spcPts val="0"/>
              </a:spcAft>
              <a:buNone/>
            </a:pP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7"/>
        <p:cNvGrpSpPr/>
        <p:nvPr/>
      </p:nvGrpSpPr>
      <p:grpSpPr>
        <a:xfrm>
          <a:off x="0" y="0"/>
          <a:ext cx="0" cy="0"/>
          <a:chOff x="0" y="0"/>
          <a:chExt cx="0" cy="0"/>
        </a:xfrm>
      </p:grpSpPr>
      <p:sp>
        <p:nvSpPr>
          <p:cNvPr id="998" name="Google Shape;998;g3f5da595a6a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9" name="Google Shape;999;g3f5da595a6a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sz="1800" dirty="0">
                <a:solidFill>
                  <a:schemeClr val="dk1"/>
                </a:solidFill>
              </a:rPr>
              <a:t>In the ocean, however, currents will bend the string, causing each detector module to move over time.</a:t>
            </a:r>
          </a:p>
          <a:p>
            <a:pPr marL="0" lvl="0" indent="0" algn="l" rtl="0">
              <a:lnSpc>
                <a:spcPct val="115000"/>
              </a:lnSpc>
              <a:spcBef>
                <a:spcPts val="1200"/>
              </a:spcBef>
              <a:spcAft>
                <a:spcPts val="0"/>
              </a:spcAft>
              <a:buClr>
                <a:schemeClr val="dk1"/>
              </a:buClr>
              <a:buSzPts val="1100"/>
              <a:buFont typeface="Arial"/>
              <a:buNone/>
            </a:pPr>
            <a:endParaRPr lang="en-US" sz="1800" dirty="0">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GB" sz="1800" dirty="0"/>
              <a:t>Accurate event reconstruction therefore requires knowing each module’s location when its light signal was recorded.</a:t>
            </a:r>
            <a:endParaRPr sz="1800" dirty="0"/>
          </a:p>
          <a:p>
            <a:pPr marL="0" marR="381000" lvl="0" indent="0" algn="l" rtl="0">
              <a:lnSpc>
                <a:spcPct val="115000"/>
              </a:lnSpc>
              <a:spcBef>
                <a:spcPts val="1200"/>
              </a:spcBef>
              <a:spcAft>
                <a:spcPts val="1200"/>
              </a:spcAft>
              <a:buClr>
                <a:schemeClr val="dk1"/>
              </a:buClr>
              <a:buSzPts val="1100"/>
              <a:buFont typeface="Arial"/>
              <a:buNone/>
            </a:pPr>
            <a:endParaRPr sz="1800"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0"/>
        <p:cNvGrpSpPr/>
        <p:nvPr/>
      </p:nvGrpSpPr>
      <p:grpSpPr>
        <a:xfrm>
          <a:off x="0" y="0"/>
          <a:ext cx="0" cy="0"/>
          <a:chOff x="0" y="0"/>
          <a:chExt cx="0" cy="0"/>
        </a:xfrm>
      </p:grpSpPr>
      <p:sp>
        <p:nvSpPr>
          <p:cNvPr id="1031" name="Google Shape;1031;g3f571818bad_0_5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2" name="Google Shape;1032;g3f571818bad_0_5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buNone/>
            </a:pPr>
            <a:r>
              <a:rPr lang="en-CA" sz="1800" dirty="0"/>
              <a:t>This motivates P-ONE’s acoustic positioning system and my master’s research: developing a framework that reconstructs the detector’s changing geometry from acoustic measurements.</a:t>
            </a:r>
          </a:p>
          <a:p>
            <a:pPr marL="158750" indent="0">
              <a:buNone/>
            </a:pPr>
            <a:endParaRPr lang="en-CA" sz="1800" dirty="0"/>
          </a:p>
          <a:p>
            <a:pPr marL="158750" indent="0">
              <a:buNone/>
            </a:pPr>
            <a:r>
              <a:rPr lang="en-CA" sz="1800" dirty="0"/>
              <a:t>These reconstructed positions must feed directly into the physics analysis so that Cherenkov-light timing is interpreted using the correct detector geometry.</a:t>
            </a:r>
          </a:p>
          <a:p>
            <a:pPr marL="158750" indent="0">
              <a:buNone/>
            </a:pPr>
            <a:endParaRPr lang="en-CA" sz="1800" dirty="0"/>
          </a:p>
          <a:p>
            <a:pPr marL="158750" indent="0">
              <a:buNone/>
            </a:pPr>
            <a:r>
              <a:rPr lang="en-CA" sz="1800" dirty="0"/>
              <a:t>The major components of this positioning system are the FETCH transponders, </a:t>
            </a:r>
          </a:p>
          <a:p>
            <a:pPr marL="158750" indent="0">
              <a:buNone/>
            </a:pPr>
            <a:endParaRPr lang="en-CA" sz="1800" dirty="0"/>
          </a:p>
          <a:p>
            <a:pPr marL="158750" indent="0">
              <a:buNone/>
            </a:pPr>
            <a:r>
              <a:rPr lang="en-CA" sz="1800" dirty="0"/>
              <a:t>And the cabled Dunker interrogator, which I’ll describe in more detail on the next slide.</a:t>
            </a:r>
          </a:p>
          <a:p>
            <a:pPr marL="0" lvl="0" indent="0" algn="l" rtl="0">
              <a:lnSpc>
                <a:spcPct val="115000"/>
              </a:lnSpc>
              <a:spcBef>
                <a:spcPts val="1200"/>
              </a:spcBef>
              <a:spcAft>
                <a:spcPts val="0"/>
              </a:spcAft>
              <a:buNone/>
            </a:pPr>
            <a:endParaRPr b="1" dirty="0">
              <a:solidFill>
                <a:schemeClr val="dk1"/>
              </a:solidFill>
            </a:endParaRPr>
          </a:p>
          <a:p>
            <a:pPr marL="0" lvl="0" indent="0" algn="l" rtl="0">
              <a:spcBef>
                <a:spcPts val="1200"/>
              </a:spcBef>
              <a:spcAft>
                <a:spcPts val="0"/>
              </a:spcAft>
              <a:buClr>
                <a:schemeClr val="dk1"/>
              </a:buClr>
              <a:buSzPts val="1100"/>
              <a:buFont typeface="Arial"/>
              <a:buNone/>
            </a:pPr>
            <a:endParaRPr dirty="0">
              <a:solidFill>
                <a:schemeClr val="dk1"/>
              </a:solidFill>
            </a:endParaRPr>
          </a:p>
          <a:p>
            <a:pPr marL="381000" marR="381000" lvl="0" indent="0" algn="l" rtl="0">
              <a:lnSpc>
                <a:spcPct val="115000"/>
              </a:lnSpc>
              <a:spcBef>
                <a:spcPts val="1200"/>
              </a:spcBef>
              <a:spcAft>
                <a:spcPts val="0"/>
              </a:spcAft>
              <a:buClr>
                <a:schemeClr val="dk1"/>
              </a:buClr>
              <a:buSzPts val="1100"/>
              <a:buFont typeface="Arial"/>
              <a:buNone/>
            </a:pPr>
            <a:endParaRPr dirty="0"/>
          </a:p>
          <a:p>
            <a:pPr marL="381000" marR="381000" lvl="0" indent="0" algn="l" rtl="0">
              <a:lnSpc>
                <a:spcPct val="115000"/>
              </a:lnSpc>
              <a:spcBef>
                <a:spcPts val="1200"/>
              </a:spcBef>
              <a:spcAft>
                <a:spcPts val="1200"/>
              </a:spcAft>
              <a:buClr>
                <a:schemeClr val="dk1"/>
              </a:buClr>
              <a:buSzPts val="1100"/>
              <a:buFont typeface="Arial"/>
              <a:buNone/>
            </a:pPr>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4"/>
        <p:cNvGrpSpPr/>
        <p:nvPr/>
      </p:nvGrpSpPr>
      <p:grpSpPr>
        <a:xfrm>
          <a:off x="0" y="0"/>
          <a:ext cx="0" cy="0"/>
          <a:chOff x="0" y="0"/>
          <a:chExt cx="0" cy="0"/>
        </a:xfrm>
      </p:grpSpPr>
      <p:sp>
        <p:nvSpPr>
          <p:cNvPr id="1085" name="Google Shape;1085;g3f6454fd616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6" name="Google Shape;1086;g3f6454fd616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buNone/>
            </a:pPr>
            <a:r>
              <a:rPr lang="en-CA" sz="2000" dirty="0"/>
              <a:t>The cabled Dunker interrogator pings the FETCH transponders positioned around the string base, while acoustic receivers inside the detector modules record the signals.</a:t>
            </a:r>
          </a:p>
          <a:p>
            <a:pPr marL="158750" indent="0">
              <a:buNone/>
            </a:pPr>
            <a:endParaRPr lang="en-CA" sz="2000" dirty="0"/>
          </a:p>
          <a:p>
            <a:pPr marL="158750" indent="0">
              <a:buNone/>
            </a:pPr>
            <a:r>
              <a:rPr lang="en-CA" sz="2000" dirty="0"/>
              <a:t>The measured travel times are converted into distances and combined through </a:t>
            </a:r>
            <a:r>
              <a:rPr lang="en-CA" sz="2000" dirty="0" err="1"/>
              <a:t>multilateration</a:t>
            </a:r>
            <a:r>
              <a:rPr lang="en-CA" sz="2000" dirty="0"/>
              <a:t> to reconstruct each module’s 3D position.</a:t>
            </a:r>
          </a:p>
          <a:p>
            <a:pPr marL="158750" indent="0">
              <a:buNone/>
            </a:pPr>
            <a:endParaRPr lang="en-CA" sz="2000" dirty="0"/>
          </a:p>
          <a:p>
            <a:pPr marL="158750" indent="0">
              <a:buNone/>
            </a:pPr>
            <a:r>
              <a:rPr lang="en-CA" sz="2000" dirty="0"/>
              <a:t>A prototype test in Saanich Inlet successfully tracked the detector’s drift, even when it was several hundred metres from the FETCH transponders, achieving an estimated relative precision of 24–30 centimetres per measurement.</a:t>
            </a:r>
          </a:p>
          <a:p>
            <a:pPr marL="158750" indent="0">
              <a:buNone/>
            </a:pPr>
            <a:endParaRPr lang="en-CA" sz="2000" dirty="0"/>
          </a:p>
          <a:p>
            <a:pPr marL="158750" indent="0">
              <a:buNone/>
            </a:pPr>
            <a:r>
              <a:rPr lang="en-CA" sz="2000" dirty="0"/>
              <a:t>Absolute accuracy was mainly limited by uncertainty in the pinger locations, with further improvements expected from better calibration and signal processing.</a:t>
            </a:r>
          </a:p>
          <a:p>
            <a:pPr marL="0" lvl="0" indent="0" algn="l" rtl="0">
              <a:lnSpc>
                <a:spcPct val="115000"/>
              </a:lnSpc>
              <a:spcBef>
                <a:spcPts val="1200"/>
              </a:spcBef>
              <a:spcAft>
                <a:spcPts val="0"/>
              </a:spcAft>
              <a:buClr>
                <a:schemeClr val="dk1"/>
              </a:buClr>
              <a:buSzPts val="1100"/>
              <a:buFont typeface="Arial"/>
              <a:buNone/>
            </a:pPr>
            <a:endParaRPr sz="2000" dirty="0">
              <a:solidFill>
                <a:schemeClr val="dk1"/>
              </a:solidFill>
            </a:endParaRPr>
          </a:p>
          <a:p>
            <a:pPr marL="0" lvl="0" indent="0" algn="l" rtl="0">
              <a:spcBef>
                <a:spcPts val="1200"/>
              </a:spcBef>
              <a:spcAft>
                <a:spcPts val="0"/>
              </a:spcAft>
              <a:buNone/>
            </a:pPr>
            <a:endParaRPr sz="1700" dirty="0">
              <a:solidFill>
                <a:schemeClr val="dk1"/>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6"/>
        <p:cNvGrpSpPr/>
        <p:nvPr/>
      </p:nvGrpSpPr>
      <p:grpSpPr>
        <a:xfrm>
          <a:off x="0" y="0"/>
          <a:ext cx="0" cy="0"/>
          <a:chOff x="0" y="0"/>
          <a:chExt cx="0" cy="0"/>
        </a:xfrm>
      </p:grpSpPr>
      <p:sp>
        <p:nvSpPr>
          <p:cNvPr id="1097" name="Google Shape;1097;g3f5762d7e58_0_16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8" name="Google Shape;1098;g3f5762d7e58_0_16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GB" sz="1500" dirty="0">
                <a:solidFill>
                  <a:schemeClr val="dk1"/>
                </a:solidFill>
              </a:rPr>
              <a:t>This brings us back to the large-scale performance goals of P-ONE. </a:t>
            </a:r>
          </a:p>
          <a:p>
            <a:pPr marL="0" lvl="0" indent="0" algn="l" rtl="0">
              <a:lnSpc>
                <a:spcPct val="115000"/>
              </a:lnSpc>
              <a:spcBef>
                <a:spcPts val="1200"/>
              </a:spcBef>
              <a:spcAft>
                <a:spcPts val="0"/>
              </a:spcAft>
              <a:buClr>
                <a:schemeClr val="dk1"/>
              </a:buClr>
              <a:buSzPts val="1100"/>
              <a:buFont typeface="Arial"/>
              <a:buNone/>
            </a:pPr>
            <a:endParaRPr lang="en-GB" sz="1500" dirty="0">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GB" sz="1500" dirty="0">
                <a:solidFill>
                  <a:schemeClr val="dk1"/>
                </a:solidFill>
              </a:rPr>
              <a:t>The detector will use roughly 1,400 optical modules to instrument more than a cubic kilometre of ocean and target neutrinos in the TeV–</a:t>
            </a:r>
            <a:r>
              <a:rPr lang="en-GB" sz="1500" dirty="0" err="1">
                <a:solidFill>
                  <a:schemeClr val="dk1"/>
                </a:solidFill>
              </a:rPr>
              <a:t>PeV</a:t>
            </a:r>
            <a:r>
              <a:rPr lang="en-GB" sz="1500" dirty="0">
                <a:solidFill>
                  <a:schemeClr val="dk1"/>
                </a:solidFill>
              </a:rPr>
              <a:t> range.</a:t>
            </a:r>
          </a:p>
          <a:p>
            <a:pPr marL="0" lvl="0" indent="0" algn="l" rtl="0">
              <a:lnSpc>
                <a:spcPct val="115000"/>
              </a:lnSpc>
              <a:spcBef>
                <a:spcPts val="1200"/>
              </a:spcBef>
              <a:spcAft>
                <a:spcPts val="0"/>
              </a:spcAft>
              <a:buClr>
                <a:schemeClr val="dk1"/>
              </a:buClr>
              <a:buSzPts val="1100"/>
              <a:buFont typeface="Arial"/>
              <a:buNone/>
            </a:pPr>
            <a:endParaRPr sz="1500" dirty="0">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GB" sz="1500" dirty="0">
                <a:solidFill>
                  <a:schemeClr val="dk1"/>
                </a:solidFill>
              </a:rPr>
              <a:t>To achieve its targeted pointing resolution of about 0.4° to 0.05°, depending on energy and event topology, P-ONE needs both inter-module timing synchronization of roughly 0.1 nanoseconds and relative module positions known to within about 20 centimetres. </a:t>
            </a:r>
          </a:p>
          <a:p>
            <a:pPr marL="0" lvl="0" indent="0" algn="l" rtl="0">
              <a:lnSpc>
                <a:spcPct val="115000"/>
              </a:lnSpc>
              <a:spcBef>
                <a:spcPts val="1200"/>
              </a:spcBef>
              <a:spcAft>
                <a:spcPts val="0"/>
              </a:spcAft>
              <a:buClr>
                <a:schemeClr val="dk1"/>
              </a:buClr>
              <a:buSzPts val="1100"/>
              <a:buFont typeface="Arial"/>
              <a:buNone/>
            </a:pPr>
            <a:endParaRPr sz="1500" dirty="0">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GB" sz="1500" dirty="0">
                <a:solidFill>
                  <a:schemeClr val="dk1"/>
                </a:solidFill>
              </a:rPr>
              <a:t>Otherwise, an error in the detector geometry could be mistaken for a feature of the particle track.</a:t>
            </a:r>
          </a:p>
          <a:p>
            <a:pPr marL="0" lvl="0" indent="0" algn="l" rtl="0">
              <a:lnSpc>
                <a:spcPct val="115000"/>
              </a:lnSpc>
              <a:spcBef>
                <a:spcPts val="1200"/>
              </a:spcBef>
              <a:spcAft>
                <a:spcPts val="0"/>
              </a:spcAft>
              <a:buClr>
                <a:schemeClr val="dk1"/>
              </a:buClr>
              <a:buSzPts val="1100"/>
              <a:buFont typeface="Arial"/>
              <a:buNone/>
            </a:pPr>
            <a:endParaRPr sz="1500" dirty="0">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GB" sz="1500" dirty="0">
                <a:solidFill>
                  <a:schemeClr val="dk1"/>
                </a:solidFill>
              </a:rPr>
              <a:t>The acoustic positioning system is therefore directly connected to the detector’s overall physics performance.</a:t>
            </a:r>
            <a:endParaRPr sz="1500" dirty="0">
              <a:solidFill>
                <a:schemeClr val="dk1"/>
              </a:solidFill>
            </a:endParaRPr>
          </a:p>
          <a:p>
            <a:pPr marL="0" lvl="0" indent="0" algn="l" rtl="0">
              <a:lnSpc>
                <a:spcPct val="115000"/>
              </a:lnSpc>
              <a:spcBef>
                <a:spcPts val="1200"/>
              </a:spcBef>
              <a:spcAft>
                <a:spcPts val="0"/>
              </a:spcAft>
              <a:buClr>
                <a:schemeClr val="dk1"/>
              </a:buClr>
              <a:buSzPts val="1100"/>
              <a:buFont typeface="Arial"/>
              <a:buNone/>
            </a:pPr>
            <a:endParaRPr sz="1500" dirty="0">
              <a:solidFill>
                <a:schemeClr val="dk1"/>
              </a:solidFill>
            </a:endParaRPr>
          </a:p>
          <a:p>
            <a:pPr marL="0" lvl="0" indent="0" algn="l" rtl="0">
              <a:lnSpc>
                <a:spcPct val="115000"/>
              </a:lnSpc>
              <a:spcBef>
                <a:spcPts val="1200"/>
              </a:spcBef>
              <a:spcAft>
                <a:spcPts val="0"/>
              </a:spcAft>
              <a:buClr>
                <a:schemeClr val="dk1"/>
              </a:buClr>
              <a:buSzPts val="1100"/>
              <a:buFont typeface="Arial"/>
              <a:buNone/>
            </a:pPr>
            <a:endParaRPr sz="1500" dirty="0">
              <a:solidFill>
                <a:schemeClr val="dk1"/>
              </a:solidFill>
            </a:endParaRPr>
          </a:p>
          <a:p>
            <a:pPr marL="0" lvl="0" indent="0" algn="l" rtl="0">
              <a:lnSpc>
                <a:spcPct val="115000"/>
              </a:lnSpc>
              <a:spcBef>
                <a:spcPts val="1200"/>
              </a:spcBef>
              <a:spcAft>
                <a:spcPts val="0"/>
              </a:spcAft>
              <a:buClr>
                <a:schemeClr val="dk1"/>
              </a:buClr>
              <a:buSzPts val="1100"/>
              <a:buFont typeface="Arial"/>
              <a:buNone/>
            </a:pPr>
            <a:endParaRPr b="1" dirty="0">
              <a:solidFill>
                <a:schemeClr val="dk1"/>
              </a:solidFill>
            </a:endParaRPr>
          </a:p>
          <a:p>
            <a:pPr marL="0" lvl="0" indent="0" algn="l" rtl="0">
              <a:lnSpc>
                <a:spcPct val="115000"/>
              </a:lnSpc>
              <a:spcBef>
                <a:spcPts val="1200"/>
              </a:spcBef>
              <a:spcAft>
                <a:spcPts val="0"/>
              </a:spcAft>
              <a:buClr>
                <a:schemeClr val="dk1"/>
              </a:buClr>
              <a:buSzPts val="1100"/>
              <a:buFont typeface="Arial"/>
              <a:buNone/>
            </a:pPr>
            <a:endParaRPr dirty="0">
              <a:solidFill>
                <a:schemeClr val="dk1"/>
              </a:solidFill>
            </a:endParaRPr>
          </a:p>
          <a:p>
            <a:pPr marL="0" lvl="0" indent="0" algn="l" rtl="0">
              <a:spcBef>
                <a:spcPts val="1200"/>
              </a:spcBef>
              <a:spcAft>
                <a:spcPts val="0"/>
              </a:spcAft>
              <a:buClr>
                <a:schemeClr val="dk1"/>
              </a:buClr>
              <a:buSzPts val="1100"/>
              <a:buFont typeface="Arial"/>
              <a:buNone/>
            </a:pPr>
            <a:endParaRPr dirty="0">
              <a:solidFill>
                <a:schemeClr val="dk1"/>
              </a:solidFill>
            </a:endParaRPr>
          </a:p>
          <a:p>
            <a:pPr marL="0" lvl="0" indent="0" algn="l" rtl="0">
              <a:lnSpc>
                <a:spcPct val="115000"/>
              </a:lnSpc>
              <a:spcBef>
                <a:spcPts val="1200"/>
              </a:spcBef>
              <a:spcAft>
                <a:spcPts val="0"/>
              </a:spcAft>
              <a:buClr>
                <a:schemeClr val="dk1"/>
              </a:buClr>
              <a:buSzPts val="1100"/>
              <a:buFont typeface="Arial"/>
              <a:buNone/>
            </a:pPr>
            <a:endParaRPr sz="1500" dirty="0">
              <a:solidFill>
                <a:schemeClr val="dk1"/>
              </a:solidFill>
            </a:endParaRPr>
          </a:p>
          <a:p>
            <a:pPr marL="0" lvl="0" indent="0" algn="l" rtl="0">
              <a:spcBef>
                <a:spcPts val="1200"/>
              </a:spcBef>
              <a:spcAft>
                <a:spcPts val="0"/>
              </a:spcAft>
              <a:buClr>
                <a:schemeClr val="dk1"/>
              </a:buClr>
              <a:buSzPts val="1100"/>
              <a:buFont typeface="Arial"/>
              <a:buNone/>
            </a:pPr>
            <a:endParaRPr dirty="0">
              <a:solidFill>
                <a:schemeClr val="dk1"/>
              </a:solidFill>
            </a:endParaRPr>
          </a:p>
          <a:p>
            <a:pPr marL="0" lvl="0" indent="0" algn="l" rtl="0">
              <a:lnSpc>
                <a:spcPct val="115000"/>
              </a:lnSpc>
              <a:spcBef>
                <a:spcPts val="1200"/>
              </a:spcBef>
              <a:spcAft>
                <a:spcPts val="0"/>
              </a:spcAft>
              <a:buClr>
                <a:schemeClr val="dk1"/>
              </a:buClr>
              <a:buSzPts val="1100"/>
              <a:buFont typeface="Arial"/>
              <a:buNone/>
            </a:pPr>
            <a:endParaRPr sz="1500" dirty="0">
              <a:solidFill>
                <a:schemeClr val="dk1"/>
              </a:solidFill>
            </a:endParaRPr>
          </a:p>
          <a:p>
            <a:pPr marL="0" lvl="0" indent="0" algn="l" rtl="0">
              <a:lnSpc>
                <a:spcPct val="115000"/>
              </a:lnSpc>
              <a:spcBef>
                <a:spcPts val="1200"/>
              </a:spcBef>
              <a:spcAft>
                <a:spcPts val="0"/>
              </a:spcAft>
              <a:buNone/>
            </a:pPr>
            <a:endParaRPr b="1" dirty="0">
              <a:solidFill>
                <a:schemeClr val="dk1"/>
              </a:solidFill>
            </a:endParaRPr>
          </a:p>
          <a:p>
            <a:pPr marL="0" lvl="0" indent="0" algn="l" rtl="0">
              <a:lnSpc>
                <a:spcPct val="115000"/>
              </a:lnSpc>
              <a:spcBef>
                <a:spcPts val="1200"/>
              </a:spcBef>
              <a:spcAft>
                <a:spcPts val="0"/>
              </a:spcAft>
              <a:buClr>
                <a:schemeClr val="dk1"/>
              </a:buClr>
              <a:buSzPts val="1100"/>
              <a:buFont typeface="Arial"/>
              <a:buNone/>
            </a:pPr>
            <a:endParaRPr dirty="0">
              <a:solidFill>
                <a:schemeClr val="dk1"/>
              </a:solidFill>
            </a:endParaRPr>
          </a:p>
          <a:p>
            <a:pPr marL="0" lvl="0" indent="0" algn="l" rtl="0">
              <a:spcBef>
                <a:spcPts val="1200"/>
              </a:spcBef>
              <a:spcAft>
                <a:spcPts val="0"/>
              </a:spcAft>
              <a:buNone/>
            </a:pPr>
            <a:endParaRP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1"/>
        <p:cNvGrpSpPr/>
        <p:nvPr/>
      </p:nvGrpSpPr>
      <p:grpSpPr>
        <a:xfrm>
          <a:off x="0" y="0"/>
          <a:ext cx="0" cy="0"/>
          <a:chOff x="0" y="0"/>
          <a:chExt cx="0" cy="0"/>
        </a:xfrm>
      </p:grpSpPr>
      <p:sp>
        <p:nvSpPr>
          <p:cNvPr id="1112" name="Google Shape;1112;g3f5762d7e58_0_16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3" name="Google Shape;1113;g3f5762d7e58_0_16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GB" sz="1700" dirty="0">
                <a:solidFill>
                  <a:schemeClr val="dk1"/>
                </a:solidFill>
              </a:rPr>
              <a:t>But first P-ONE is being developed in stages.</a:t>
            </a:r>
          </a:p>
          <a:p>
            <a:pPr marL="0" lvl="0" indent="0" algn="l" rtl="0">
              <a:lnSpc>
                <a:spcPct val="115000"/>
              </a:lnSpc>
              <a:spcBef>
                <a:spcPts val="1200"/>
              </a:spcBef>
              <a:spcAft>
                <a:spcPts val="0"/>
              </a:spcAft>
              <a:buClr>
                <a:schemeClr val="dk1"/>
              </a:buClr>
              <a:buSzPts val="1100"/>
              <a:buFont typeface="Arial"/>
              <a:buNone/>
            </a:pPr>
            <a:endParaRPr sz="1700" dirty="0">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GB" sz="1700" dirty="0">
                <a:solidFill>
                  <a:schemeClr val="dk1"/>
                </a:solidFill>
              </a:rPr>
              <a:t>The first pathfinder, STRAW, was deployed in 2018 to characterize the optical properties and background conditions at the site.</a:t>
            </a:r>
          </a:p>
          <a:p>
            <a:pPr marL="0" lvl="0" indent="0" algn="l" rtl="0">
              <a:lnSpc>
                <a:spcPct val="115000"/>
              </a:lnSpc>
              <a:spcBef>
                <a:spcPts val="1200"/>
              </a:spcBef>
              <a:spcAft>
                <a:spcPts val="0"/>
              </a:spcAft>
              <a:buClr>
                <a:schemeClr val="dk1"/>
              </a:buClr>
              <a:buSzPts val="1100"/>
              <a:buFont typeface="Arial"/>
              <a:buNone/>
            </a:pPr>
            <a:endParaRPr sz="1700" dirty="0">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GB" sz="1700" dirty="0">
                <a:solidFill>
                  <a:schemeClr val="dk1"/>
                </a:solidFill>
              </a:rPr>
              <a:t>STRAW-b followed in 2020 with additional instrumentation and a larger vertical structure.</a:t>
            </a:r>
          </a:p>
          <a:p>
            <a:pPr marL="0" lvl="0" indent="0" algn="l" rtl="0">
              <a:lnSpc>
                <a:spcPct val="115000"/>
              </a:lnSpc>
              <a:spcBef>
                <a:spcPts val="1200"/>
              </a:spcBef>
              <a:spcAft>
                <a:spcPts val="0"/>
              </a:spcAft>
              <a:buClr>
                <a:schemeClr val="dk1"/>
              </a:buClr>
              <a:buSzPts val="1100"/>
              <a:buFont typeface="Arial"/>
              <a:buNone/>
            </a:pPr>
            <a:endParaRPr sz="1700" dirty="0">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GB" sz="1700" dirty="0">
                <a:solidFill>
                  <a:schemeClr val="dk1"/>
                </a:solidFill>
              </a:rPr>
              <a:t>The next major step is P-ONE-1 in 2026: the first complete, one-kilometre P-ONE string carrying 20 detector modules.</a:t>
            </a:r>
          </a:p>
          <a:p>
            <a:pPr marL="0" lvl="0" indent="0" algn="l" rtl="0">
              <a:lnSpc>
                <a:spcPct val="115000"/>
              </a:lnSpc>
              <a:spcBef>
                <a:spcPts val="1200"/>
              </a:spcBef>
              <a:spcAft>
                <a:spcPts val="0"/>
              </a:spcAft>
              <a:buClr>
                <a:schemeClr val="dk1"/>
              </a:buClr>
              <a:buSzPts val="1100"/>
              <a:buFont typeface="Arial"/>
              <a:buNone/>
            </a:pPr>
            <a:endParaRPr sz="1700" dirty="0">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GB" sz="1700" dirty="0">
                <a:solidFill>
                  <a:schemeClr val="dk1"/>
                </a:solidFill>
              </a:rPr>
              <a:t>The planned P-ONE-D phase will expand this to a small four-string cluster, providing the first opportunity to reconstruct events using a genuinely three-dimensional P-ONE array.</a:t>
            </a:r>
            <a:endParaRPr sz="1700" dirty="0">
              <a:solidFill>
                <a:schemeClr val="dk1"/>
              </a:solidFill>
            </a:endParaRPr>
          </a:p>
          <a:p>
            <a:pPr marL="0" lvl="0" indent="0" algn="l" rtl="0">
              <a:lnSpc>
                <a:spcPct val="115000"/>
              </a:lnSpc>
              <a:spcBef>
                <a:spcPts val="1200"/>
              </a:spcBef>
              <a:spcAft>
                <a:spcPts val="0"/>
              </a:spcAft>
              <a:buClr>
                <a:schemeClr val="dk1"/>
              </a:buClr>
              <a:buSzPts val="1100"/>
              <a:buFont typeface="Arial"/>
              <a:buNone/>
            </a:pPr>
            <a:endParaRPr sz="1700" b="1" dirty="0">
              <a:solidFill>
                <a:schemeClr val="dk1"/>
              </a:solidFill>
            </a:endParaRPr>
          </a:p>
          <a:p>
            <a:pPr marL="0" lvl="0" indent="0" algn="l" rtl="0">
              <a:lnSpc>
                <a:spcPct val="115000"/>
              </a:lnSpc>
              <a:spcBef>
                <a:spcPts val="1200"/>
              </a:spcBef>
              <a:spcAft>
                <a:spcPts val="0"/>
              </a:spcAft>
              <a:buClr>
                <a:schemeClr val="dk1"/>
              </a:buClr>
              <a:buSzPts val="1100"/>
              <a:buFont typeface="Arial"/>
              <a:buNone/>
            </a:pPr>
            <a:endParaRPr sz="1700" b="1" dirty="0">
              <a:solidFill>
                <a:schemeClr val="dk1"/>
              </a:solidFill>
            </a:endParaRPr>
          </a:p>
          <a:p>
            <a:pPr marL="0" lvl="0" indent="0" algn="l" rtl="0">
              <a:spcBef>
                <a:spcPts val="120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g3f5d791283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 name="Google Shape;66;g3f5d791283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GB" sz="1600" dirty="0">
                <a:solidFill>
                  <a:schemeClr val="dk1"/>
                </a:solidFill>
              </a:rPr>
              <a:t>I’m a master’s student at Simon Fraser University in Vancouver, working in high-energy particle physics as part of the P-ONE collaboration.</a:t>
            </a:r>
          </a:p>
          <a:p>
            <a:pPr marL="0" lvl="0" indent="0" algn="l" rtl="0">
              <a:lnSpc>
                <a:spcPct val="115000"/>
              </a:lnSpc>
              <a:spcBef>
                <a:spcPts val="1200"/>
              </a:spcBef>
              <a:spcAft>
                <a:spcPts val="0"/>
              </a:spcAft>
              <a:buClr>
                <a:schemeClr val="dk1"/>
              </a:buClr>
              <a:buSzPts val="1100"/>
              <a:buFont typeface="Arial"/>
              <a:buNone/>
            </a:pPr>
            <a:endParaRPr sz="1600" dirty="0">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GB" sz="1600" dirty="0">
                <a:solidFill>
                  <a:schemeClr val="dk1"/>
                </a:solidFill>
              </a:rPr>
              <a:t>My own research focuses on the acoustic positioning of the detector, which I’ll discuss later in the presentation. </a:t>
            </a:r>
            <a:endParaRPr sz="1600" dirty="0">
              <a:solidFill>
                <a:schemeClr val="dk1"/>
              </a:solidFill>
            </a:endParaRPr>
          </a:p>
          <a:p>
            <a:pPr marL="0" lvl="0" indent="0" algn="l" rtl="0">
              <a:lnSpc>
                <a:spcPct val="115000"/>
              </a:lnSpc>
              <a:spcBef>
                <a:spcPts val="1200"/>
              </a:spcBef>
              <a:spcAft>
                <a:spcPts val="0"/>
              </a:spcAft>
              <a:buClr>
                <a:schemeClr val="dk1"/>
              </a:buClr>
              <a:buSzPts val="1100"/>
              <a:buFont typeface="Arial"/>
              <a:buNone/>
            </a:pPr>
            <a:endParaRPr sz="1600" dirty="0">
              <a:solidFill>
                <a:schemeClr val="dk1"/>
              </a:solidFill>
            </a:endParaRPr>
          </a:p>
          <a:p>
            <a:pPr marL="0" lvl="0" indent="0" algn="l" rtl="0">
              <a:lnSpc>
                <a:spcPct val="115000"/>
              </a:lnSpc>
              <a:spcBef>
                <a:spcPts val="1200"/>
              </a:spcBef>
              <a:spcAft>
                <a:spcPts val="0"/>
              </a:spcAft>
              <a:buClr>
                <a:schemeClr val="dk1"/>
              </a:buClr>
              <a:buSzPts val="1100"/>
              <a:buFont typeface="Arial"/>
              <a:buNone/>
            </a:pPr>
            <a:endParaRPr sz="1600" dirty="0"/>
          </a:p>
          <a:p>
            <a:pPr marL="0" lvl="0" indent="0" algn="l" rtl="0">
              <a:lnSpc>
                <a:spcPct val="115000"/>
              </a:lnSpc>
              <a:spcBef>
                <a:spcPts val="1200"/>
              </a:spcBef>
              <a:spcAft>
                <a:spcPts val="0"/>
              </a:spcAft>
              <a:buClr>
                <a:schemeClr val="dk1"/>
              </a:buClr>
              <a:buSzPts val="1100"/>
              <a:buFont typeface="Arial"/>
              <a:buNone/>
            </a:pPr>
            <a:endParaRPr sz="1600" dirty="0"/>
          </a:p>
          <a:p>
            <a:pPr marL="0" lvl="0" indent="0" algn="l" rtl="0">
              <a:lnSpc>
                <a:spcPct val="115000"/>
              </a:lnSpc>
              <a:spcBef>
                <a:spcPts val="1200"/>
              </a:spcBef>
              <a:spcAft>
                <a:spcPts val="0"/>
              </a:spcAft>
              <a:buClr>
                <a:schemeClr val="dk1"/>
              </a:buClr>
              <a:buSzPts val="1100"/>
              <a:buFont typeface="Arial"/>
              <a:buNone/>
            </a:pPr>
            <a:endParaRPr sz="1400" dirty="0"/>
          </a:p>
          <a:p>
            <a:pPr marL="0" lvl="0" indent="0" algn="l" rtl="0">
              <a:spcBef>
                <a:spcPts val="1200"/>
              </a:spcBef>
              <a:spcAft>
                <a:spcPts val="0"/>
              </a:spcAft>
              <a:buNone/>
            </a:pPr>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7"/>
        <p:cNvGrpSpPr/>
        <p:nvPr/>
      </p:nvGrpSpPr>
      <p:grpSpPr>
        <a:xfrm>
          <a:off x="0" y="0"/>
          <a:ext cx="0" cy="0"/>
          <a:chOff x="0" y="0"/>
          <a:chExt cx="0" cy="0"/>
        </a:xfrm>
      </p:grpSpPr>
      <p:sp>
        <p:nvSpPr>
          <p:cNvPr id="1178" name="Google Shape;1178;g3f61461dfaa_0_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9" name="Google Shape;1179;g3f61461dfaa_0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GB" sz="1700" dirty="0"/>
              <a:t>P-ONE-1 has moved well beyond the conceptual stage. </a:t>
            </a:r>
            <a:endParaRPr sz="1700" dirty="0"/>
          </a:p>
          <a:p>
            <a:pPr marL="0" lvl="0" indent="0" algn="l" rtl="0">
              <a:lnSpc>
                <a:spcPct val="115000"/>
              </a:lnSpc>
              <a:spcBef>
                <a:spcPts val="1200"/>
              </a:spcBef>
              <a:spcAft>
                <a:spcPts val="0"/>
              </a:spcAft>
              <a:buClr>
                <a:schemeClr val="dk1"/>
              </a:buClr>
              <a:buSzPts val="1100"/>
              <a:buFont typeface="Arial"/>
              <a:buNone/>
            </a:pPr>
            <a:r>
              <a:rPr lang="en-GB" sz="1700" dirty="0"/>
              <a:t>Its optical modules have been produced and assembled at TUM through the work of Laura Winter and colleagues. </a:t>
            </a:r>
            <a:endParaRPr sz="1700" dirty="0"/>
          </a:p>
          <a:p>
            <a:pPr marL="0" lvl="0" indent="0" algn="l" rtl="0">
              <a:lnSpc>
                <a:spcPct val="115000"/>
              </a:lnSpc>
              <a:spcBef>
                <a:spcPts val="1200"/>
              </a:spcBef>
              <a:spcAft>
                <a:spcPts val="0"/>
              </a:spcAft>
              <a:buClr>
                <a:schemeClr val="dk1"/>
              </a:buClr>
              <a:buSzPts val="1100"/>
              <a:buFont typeface="Arial"/>
              <a:buNone/>
            </a:pPr>
            <a:r>
              <a:rPr lang="en-GB" sz="1700" dirty="0"/>
              <a:t>These photographs show the pressure-resistant hemispheres and several modules during assembly and testing. </a:t>
            </a:r>
            <a:endParaRPr dirty="0"/>
          </a:p>
          <a:p>
            <a:pPr marL="0" lvl="0" indent="0" algn="l" rtl="0">
              <a:lnSpc>
                <a:spcPct val="115000"/>
              </a:lnSpc>
              <a:spcBef>
                <a:spcPts val="1200"/>
              </a:spcBef>
              <a:spcAft>
                <a:spcPts val="0"/>
              </a:spcAft>
              <a:buClr>
                <a:schemeClr val="dk1"/>
              </a:buClr>
              <a:buSzPts val="1100"/>
              <a:buFont typeface="Arial"/>
              <a:buNone/>
            </a:pPr>
            <a:endParaRPr sz="1700" dirty="0"/>
          </a:p>
          <a:p>
            <a:pPr marL="0" lvl="0" indent="0" algn="l" rtl="0">
              <a:spcBef>
                <a:spcPts val="1200"/>
              </a:spcBef>
              <a:spcAft>
                <a:spcPts val="0"/>
              </a:spcAft>
              <a:buNone/>
            </a:pPr>
            <a:endParaRPr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0"/>
        <p:cNvGrpSpPr/>
        <p:nvPr/>
      </p:nvGrpSpPr>
      <p:grpSpPr>
        <a:xfrm>
          <a:off x="0" y="0"/>
          <a:ext cx="0" cy="0"/>
          <a:chOff x="0" y="0"/>
          <a:chExt cx="0" cy="0"/>
        </a:xfrm>
      </p:grpSpPr>
      <p:sp>
        <p:nvSpPr>
          <p:cNvPr id="1191" name="Google Shape;1191;g3f61461dfaa_0_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2" name="Google Shape;1192;g3f61461dfaa_0_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GB" sz="1800"/>
              <a:t>This slide shows the fully integrated P-OM hemispheres, completed at TRIUMF in Vancouver. </a:t>
            </a:r>
            <a:endParaRPr sz="1800"/>
          </a:p>
          <a:p>
            <a:pPr marL="0" lvl="0" indent="0" algn="l" rtl="0">
              <a:lnSpc>
                <a:spcPct val="115000"/>
              </a:lnSpc>
              <a:spcBef>
                <a:spcPts val="1200"/>
              </a:spcBef>
              <a:spcAft>
                <a:spcPts val="0"/>
              </a:spcAft>
              <a:buClr>
                <a:schemeClr val="dk1"/>
              </a:buClr>
              <a:buSzPts val="1100"/>
              <a:buFont typeface="Arial"/>
              <a:buNone/>
            </a:pPr>
            <a:r>
              <a:rPr lang="en-GB" sz="1800"/>
              <a:t>On the left, you can see the internal arrangement of the PMTs, electronics, and support structure. </a:t>
            </a:r>
            <a:endParaRPr sz="1800"/>
          </a:p>
          <a:p>
            <a:pPr marL="0" lvl="0" indent="0" algn="l" rtl="0">
              <a:lnSpc>
                <a:spcPct val="115000"/>
              </a:lnSpc>
              <a:spcBef>
                <a:spcPts val="1200"/>
              </a:spcBef>
              <a:spcAft>
                <a:spcPts val="0"/>
              </a:spcAft>
              <a:buClr>
                <a:schemeClr val="dk1"/>
              </a:buClr>
              <a:buSzPts val="1100"/>
              <a:buFont typeface="Arial"/>
              <a:buNone/>
            </a:pPr>
            <a:r>
              <a:rPr lang="en-GB" sz="1800"/>
              <a:t>On the right are multiple completed hemispheres awaiting final module integration, highlighting the scale of the production effort.</a:t>
            </a:r>
            <a:endParaRPr sz="1800"/>
          </a:p>
          <a:p>
            <a:pPr marL="0" lvl="0" indent="0" algn="l" rtl="0">
              <a:lnSpc>
                <a:spcPct val="115000"/>
              </a:lnSpc>
              <a:spcBef>
                <a:spcPts val="1200"/>
              </a:spcBef>
              <a:spcAft>
                <a:spcPts val="0"/>
              </a:spcAft>
              <a:buClr>
                <a:schemeClr val="dk1"/>
              </a:buClr>
              <a:buSzPts val="1100"/>
              <a:buFont typeface="Arial"/>
              <a:buNone/>
            </a:pPr>
            <a:endParaRPr sz="1800"/>
          </a:p>
          <a:p>
            <a:pPr marL="0" lvl="0" indent="0" algn="l" rtl="0">
              <a:spcBef>
                <a:spcPts val="120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2"/>
        <p:cNvGrpSpPr/>
        <p:nvPr/>
      </p:nvGrpSpPr>
      <p:grpSpPr>
        <a:xfrm>
          <a:off x="0" y="0"/>
          <a:ext cx="0" cy="0"/>
          <a:chOff x="0" y="0"/>
          <a:chExt cx="0" cy="0"/>
        </a:xfrm>
      </p:grpSpPr>
      <p:sp>
        <p:nvSpPr>
          <p:cNvPr id="1203" name="Google Shape;1203;g3f60e77b6f0_1_7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4" name="Google Shape;1204;g3f60e77b6f0_1_7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GB" sz="1800"/>
              <a:t>Following module production, the complete P-ONE-1 line was integrated onto its deployment frame.</a:t>
            </a:r>
            <a:endParaRPr sz="1800"/>
          </a:p>
          <a:p>
            <a:pPr marL="0" lvl="0" indent="0" algn="l" rtl="0">
              <a:lnSpc>
                <a:spcPct val="115000"/>
              </a:lnSpc>
              <a:spcBef>
                <a:spcPts val="1200"/>
              </a:spcBef>
              <a:spcAft>
                <a:spcPts val="0"/>
              </a:spcAft>
              <a:buClr>
                <a:schemeClr val="dk1"/>
              </a:buClr>
              <a:buSzPts val="1100"/>
              <a:buFont typeface="Arial"/>
              <a:buNone/>
            </a:pPr>
            <a:r>
              <a:rPr lang="en-GB" sz="1800"/>
              <a:t>The kilometre of cable is carefully arranged within the structure, while the optical modules are secured around the outside.</a:t>
            </a:r>
            <a:endParaRPr sz="1800"/>
          </a:p>
          <a:p>
            <a:pPr marL="0" lvl="0" indent="0" algn="l" rtl="0">
              <a:lnSpc>
                <a:spcPct val="115000"/>
              </a:lnSpc>
              <a:spcBef>
                <a:spcPts val="1200"/>
              </a:spcBef>
              <a:spcAft>
                <a:spcPts val="0"/>
              </a:spcAft>
              <a:buClr>
                <a:schemeClr val="dk1"/>
              </a:buClr>
              <a:buSzPts val="1100"/>
              <a:buFont typeface="Arial"/>
              <a:buNone/>
            </a:pPr>
            <a:r>
              <a:rPr lang="en-GB" sz="1800"/>
              <a:t>This frame must transport and protect the detector during handling, and then allow the string to be released in a controlled sequence during deployment on the ocean floor.</a:t>
            </a:r>
            <a:endParaRPr sz="1800"/>
          </a:p>
          <a:p>
            <a:pPr marL="0" lvl="0" indent="0" algn="l" rtl="0">
              <a:spcBef>
                <a:spcPts val="120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5"/>
        <p:cNvGrpSpPr/>
        <p:nvPr/>
      </p:nvGrpSpPr>
      <p:grpSpPr>
        <a:xfrm>
          <a:off x="0" y="0"/>
          <a:ext cx="0" cy="0"/>
          <a:chOff x="0" y="0"/>
          <a:chExt cx="0" cy="0"/>
        </a:xfrm>
      </p:grpSpPr>
      <p:sp>
        <p:nvSpPr>
          <p:cNvPr id="1216" name="Google Shape;1216;g3f61461dfaa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7" name="Google Shape;1217;g3f61461dfaa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GB" sz="1500" dirty="0"/>
              <a:t>The integrated system was then lowered into the water for a boatyard wet test last month. </a:t>
            </a:r>
          </a:p>
          <a:p>
            <a:pPr marL="0" lvl="0" indent="0" algn="l" rtl="0">
              <a:lnSpc>
                <a:spcPct val="115000"/>
              </a:lnSpc>
              <a:spcBef>
                <a:spcPts val="1200"/>
              </a:spcBef>
              <a:spcAft>
                <a:spcPts val="0"/>
              </a:spcAft>
              <a:buClr>
                <a:schemeClr val="dk1"/>
              </a:buClr>
              <a:buSzPts val="1100"/>
              <a:buFont typeface="Arial"/>
              <a:buNone/>
            </a:pPr>
            <a:endParaRPr sz="1500" dirty="0"/>
          </a:p>
          <a:p>
            <a:pPr marL="0" lvl="0" indent="0" algn="l" rtl="0">
              <a:lnSpc>
                <a:spcPct val="115000"/>
              </a:lnSpc>
              <a:spcBef>
                <a:spcPts val="1200"/>
              </a:spcBef>
              <a:spcAft>
                <a:spcPts val="0"/>
              </a:spcAft>
              <a:buClr>
                <a:schemeClr val="dk1"/>
              </a:buClr>
              <a:buSzPts val="1100"/>
              <a:buFont typeface="Arial"/>
              <a:buNone/>
            </a:pPr>
            <a:r>
              <a:rPr lang="en-GB" sz="1500" dirty="0"/>
              <a:t>This was not the final deep-ocean deployment.</a:t>
            </a:r>
          </a:p>
          <a:p>
            <a:pPr marL="0" lvl="0" indent="0" algn="l" rtl="0">
              <a:lnSpc>
                <a:spcPct val="115000"/>
              </a:lnSpc>
              <a:spcBef>
                <a:spcPts val="1200"/>
              </a:spcBef>
              <a:spcAft>
                <a:spcPts val="0"/>
              </a:spcAft>
              <a:buClr>
                <a:schemeClr val="dk1"/>
              </a:buClr>
              <a:buSzPts val="1100"/>
              <a:buFont typeface="Arial"/>
              <a:buNone/>
            </a:pPr>
            <a:endParaRPr lang="en-GB" sz="1500" dirty="0"/>
          </a:p>
          <a:p>
            <a:pPr marL="0" lvl="0" indent="0" algn="l" rtl="0">
              <a:lnSpc>
                <a:spcPct val="115000"/>
              </a:lnSpc>
              <a:spcBef>
                <a:spcPts val="1200"/>
              </a:spcBef>
              <a:spcAft>
                <a:spcPts val="0"/>
              </a:spcAft>
              <a:buClr>
                <a:schemeClr val="dk1"/>
              </a:buClr>
              <a:buSzPts val="1100"/>
              <a:buFont typeface="Arial"/>
              <a:buNone/>
            </a:pPr>
            <a:r>
              <a:rPr lang="en-GB" sz="1500" dirty="0"/>
              <a:t> It was an opportunity to test the integrated structure in water, practise the handling procedures and identify problems while the system was still accessible.</a:t>
            </a:r>
          </a:p>
          <a:p>
            <a:pPr marL="0" lvl="0" indent="0" algn="l" rtl="0">
              <a:lnSpc>
                <a:spcPct val="115000"/>
              </a:lnSpc>
              <a:spcBef>
                <a:spcPts val="1200"/>
              </a:spcBef>
              <a:spcAft>
                <a:spcPts val="0"/>
              </a:spcAft>
              <a:buClr>
                <a:schemeClr val="dk1"/>
              </a:buClr>
              <a:buSzPts val="1100"/>
              <a:buFont typeface="Arial"/>
              <a:buNone/>
            </a:pPr>
            <a:endParaRPr sz="1500" dirty="0"/>
          </a:p>
          <a:p>
            <a:pPr marL="0" lvl="0" indent="0" algn="l" rtl="0">
              <a:lnSpc>
                <a:spcPct val="115000"/>
              </a:lnSpc>
              <a:spcBef>
                <a:spcPts val="1200"/>
              </a:spcBef>
              <a:spcAft>
                <a:spcPts val="0"/>
              </a:spcAft>
              <a:buClr>
                <a:schemeClr val="dk1"/>
              </a:buClr>
              <a:buSzPts val="1100"/>
              <a:buFont typeface="Arial"/>
              <a:buNone/>
            </a:pPr>
            <a:r>
              <a:rPr lang="en-GB" sz="1500" dirty="0"/>
              <a:t>For a detector that will ultimately operate 2.6 kilometres below the surface, this kind of staged testing is essential. Once it is deployed, physical access becomes extremely difficult and expensive.</a:t>
            </a:r>
            <a:endParaRPr sz="1500" dirty="0"/>
          </a:p>
          <a:p>
            <a:pPr marL="0" lvl="0" indent="0" algn="l" rtl="0">
              <a:lnSpc>
                <a:spcPct val="115000"/>
              </a:lnSpc>
              <a:spcBef>
                <a:spcPts val="1200"/>
              </a:spcBef>
              <a:spcAft>
                <a:spcPts val="0"/>
              </a:spcAft>
              <a:buClr>
                <a:schemeClr val="dk1"/>
              </a:buClr>
              <a:buSzPts val="1100"/>
              <a:buFont typeface="Arial"/>
              <a:buNone/>
            </a:pPr>
            <a:endParaRPr sz="1500" dirty="0"/>
          </a:p>
          <a:p>
            <a:pPr marL="0" lvl="0" indent="0" algn="l" rtl="0">
              <a:lnSpc>
                <a:spcPct val="115000"/>
              </a:lnSpc>
              <a:spcBef>
                <a:spcPts val="1200"/>
              </a:spcBef>
              <a:spcAft>
                <a:spcPts val="0"/>
              </a:spcAft>
              <a:buClr>
                <a:schemeClr val="dk1"/>
              </a:buClr>
              <a:buSzPts val="1100"/>
              <a:buFont typeface="Arial"/>
              <a:buNone/>
            </a:pPr>
            <a:r>
              <a:rPr lang="en-GB" sz="1500" dirty="0"/>
              <a:t>That said, this test was a great success, and it’s all systems go.</a:t>
            </a:r>
            <a:endParaRPr sz="1500" dirty="0"/>
          </a:p>
          <a:p>
            <a:pPr marL="0" lvl="0" indent="0" algn="l" rtl="0">
              <a:spcBef>
                <a:spcPts val="1200"/>
              </a:spcBef>
              <a:spcAft>
                <a:spcPts val="0"/>
              </a:spcAft>
              <a:buNone/>
            </a:pPr>
            <a:endParaRPr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7"/>
        <p:cNvGrpSpPr/>
        <p:nvPr/>
      </p:nvGrpSpPr>
      <p:grpSpPr>
        <a:xfrm>
          <a:off x="0" y="0"/>
          <a:ext cx="0" cy="0"/>
          <a:chOff x="0" y="0"/>
          <a:chExt cx="0" cy="0"/>
        </a:xfrm>
      </p:grpSpPr>
      <p:sp>
        <p:nvSpPr>
          <p:cNvPr id="1228" name="Google Shape;1228;g3f61461dfaa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9" name="Google Shape;1229;g3f61461dfaa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GB" sz="1600" dirty="0"/>
              <a:t>The next major milestone is the deployment of P-ONE-1, currently planned for September 2026 in partnership with Ocean Networks Canada.</a:t>
            </a:r>
          </a:p>
          <a:p>
            <a:pPr marL="0" lvl="0" indent="0" algn="l" rtl="0">
              <a:lnSpc>
                <a:spcPct val="115000"/>
              </a:lnSpc>
              <a:spcBef>
                <a:spcPts val="1200"/>
              </a:spcBef>
              <a:spcAft>
                <a:spcPts val="0"/>
              </a:spcAft>
              <a:buClr>
                <a:schemeClr val="dk1"/>
              </a:buClr>
              <a:buSzPts val="1100"/>
              <a:buFont typeface="Arial"/>
              <a:buNone/>
            </a:pPr>
            <a:endParaRPr sz="1600" dirty="0"/>
          </a:p>
          <a:p>
            <a:pPr marL="0" lvl="0" indent="0" algn="l" rtl="0">
              <a:lnSpc>
                <a:spcPct val="115000"/>
              </a:lnSpc>
              <a:spcBef>
                <a:spcPts val="1200"/>
              </a:spcBef>
              <a:spcAft>
                <a:spcPts val="0"/>
              </a:spcAft>
              <a:buClr>
                <a:schemeClr val="dk1"/>
              </a:buClr>
              <a:buSzPts val="1100"/>
              <a:buFont typeface="Arial"/>
              <a:buNone/>
            </a:pPr>
            <a:r>
              <a:rPr lang="en-GB" sz="1600" dirty="0"/>
              <a:t>P-ONE-1 will provide the first full-scale test of the string design, </a:t>
            </a:r>
          </a:p>
          <a:p>
            <a:pPr marL="0" lvl="0" indent="0" algn="l" rtl="0">
              <a:lnSpc>
                <a:spcPct val="115000"/>
              </a:lnSpc>
              <a:spcBef>
                <a:spcPts val="1200"/>
              </a:spcBef>
              <a:spcAft>
                <a:spcPts val="0"/>
              </a:spcAft>
              <a:buClr>
                <a:schemeClr val="dk1"/>
              </a:buClr>
              <a:buSzPts val="1100"/>
              <a:buFont typeface="Arial"/>
              <a:buNone/>
            </a:pPr>
            <a:r>
              <a:rPr lang="en-GB" sz="1600" dirty="0"/>
              <a:t>the optical system, </a:t>
            </a:r>
          </a:p>
          <a:p>
            <a:pPr marL="0" lvl="0" indent="0" algn="l" rtl="0">
              <a:lnSpc>
                <a:spcPct val="115000"/>
              </a:lnSpc>
              <a:spcBef>
                <a:spcPts val="1200"/>
              </a:spcBef>
              <a:spcAft>
                <a:spcPts val="0"/>
              </a:spcAft>
              <a:buClr>
                <a:schemeClr val="dk1"/>
              </a:buClr>
              <a:buSzPts val="1100"/>
              <a:buFont typeface="Arial"/>
              <a:buNone/>
            </a:pPr>
            <a:r>
              <a:rPr lang="en-GB" sz="1600" dirty="0"/>
              <a:t>the acoustic positioning system </a:t>
            </a:r>
          </a:p>
          <a:p>
            <a:pPr marL="0" lvl="0" indent="0" algn="l" rtl="0">
              <a:lnSpc>
                <a:spcPct val="115000"/>
              </a:lnSpc>
              <a:spcBef>
                <a:spcPts val="1200"/>
              </a:spcBef>
              <a:spcAft>
                <a:spcPts val="0"/>
              </a:spcAft>
              <a:buClr>
                <a:schemeClr val="dk1"/>
              </a:buClr>
              <a:buSzPts val="1100"/>
              <a:buFont typeface="Arial"/>
              <a:buNone/>
            </a:pPr>
            <a:r>
              <a:rPr lang="en-GB" sz="1600" dirty="0"/>
              <a:t>and the connection to the existing subsea infrastructure.</a:t>
            </a:r>
            <a:endParaRPr sz="1600" dirty="0"/>
          </a:p>
          <a:p>
            <a:pPr marL="0" lvl="0" indent="0" algn="l" rtl="0">
              <a:spcBef>
                <a:spcPts val="1200"/>
              </a:spcBef>
              <a:spcAft>
                <a:spcPts val="0"/>
              </a:spcAft>
              <a:buNone/>
            </a:pPr>
            <a:endParaRPr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9"/>
        <p:cNvGrpSpPr/>
        <p:nvPr/>
      </p:nvGrpSpPr>
      <p:grpSpPr>
        <a:xfrm>
          <a:off x="0" y="0"/>
          <a:ext cx="0" cy="0"/>
          <a:chOff x="0" y="0"/>
          <a:chExt cx="0" cy="0"/>
        </a:xfrm>
      </p:grpSpPr>
      <p:sp>
        <p:nvSpPr>
          <p:cNvPr id="1240" name="Google Shape;1240;g3f61461dfaa_0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1" name="Google Shape;1241;g3f61461dfaa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GB" sz="1700" dirty="0"/>
              <a:t>To summarize: </a:t>
            </a:r>
          </a:p>
          <a:p>
            <a:pPr marL="0" lvl="0" indent="0" algn="l" rtl="0">
              <a:lnSpc>
                <a:spcPct val="115000"/>
              </a:lnSpc>
              <a:spcBef>
                <a:spcPts val="1200"/>
              </a:spcBef>
              <a:spcAft>
                <a:spcPts val="0"/>
              </a:spcAft>
              <a:buClr>
                <a:schemeClr val="dk1"/>
              </a:buClr>
              <a:buSzPts val="1100"/>
              <a:buFont typeface="Arial"/>
              <a:buNone/>
            </a:pPr>
            <a:endParaRPr sz="1700" dirty="0"/>
          </a:p>
          <a:p>
            <a:pPr marL="0" lvl="0" indent="0" algn="l" rtl="0">
              <a:lnSpc>
                <a:spcPct val="115000"/>
              </a:lnSpc>
              <a:spcBef>
                <a:spcPts val="1200"/>
              </a:spcBef>
              <a:spcAft>
                <a:spcPts val="0"/>
              </a:spcAft>
              <a:buClr>
                <a:schemeClr val="dk1"/>
              </a:buClr>
              <a:buSzPts val="1100"/>
              <a:buFont typeface="Arial"/>
              <a:buNone/>
            </a:pPr>
            <a:r>
              <a:rPr lang="en-GB" sz="1700" dirty="0"/>
              <a:t>P-ONE will add a major Pacific component to the global neutrino-telescope network; </a:t>
            </a:r>
          </a:p>
          <a:p>
            <a:pPr marL="0" lvl="0" indent="0" algn="l" rtl="0">
              <a:lnSpc>
                <a:spcPct val="115000"/>
              </a:lnSpc>
              <a:spcBef>
                <a:spcPts val="1200"/>
              </a:spcBef>
              <a:spcAft>
                <a:spcPts val="0"/>
              </a:spcAft>
              <a:buClr>
                <a:schemeClr val="dk1"/>
              </a:buClr>
              <a:buSzPts val="1100"/>
              <a:buFont typeface="Arial"/>
              <a:buNone/>
            </a:pPr>
            <a:endParaRPr sz="1700" dirty="0"/>
          </a:p>
          <a:p>
            <a:pPr marL="0" lvl="0" indent="0" algn="l" rtl="0">
              <a:lnSpc>
                <a:spcPct val="115000"/>
              </a:lnSpc>
              <a:spcBef>
                <a:spcPts val="1200"/>
              </a:spcBef>
              <a:spcAft>
                <a:spcPts val="0"/>
              </a:spcAft>
              <a:buClr>
                <a:schemeClr val="dk1"/>
              </a:buClr>
              <a:buSzPts val="1100"/>
              <a:buFont typeface="Arial"/>
              <a:buNone/>
            </a:pPr>
            <a:r>
              <a:rPr lang="en-GB" sz="1700" dirty="0"/>
              <a:t>its enormous flexible geometry makes acoustic positioning essential; </a:t>
            </a:r>
          </a:p>
          <a:p>
            <a:pPr marL="0" lvl="0" indent="0" algn="l" rtl="0">
              <a:lnSpc>
                <a:spcPct val="115000"/>
              </a:lnSpc>
              <a:spcBef>
                <a:spcPts val="1200"/>
              </a:spcBef>
              <a:spcAft>
                <a:spcPts val="0"/>
              </a:spcAft>
              <a:buClr>
                <a:schemeClr val="dk1"/>
              </a:buClr>
              <a:buSzPts val="1100"/>
              <a:buFont typeface="Arial"/>
              <a:buNone/>
            </a:pPr>
            <a:endParaRPr sz="1700" dirty="0"/>
          </a:p>
          <a:p>
            <a:pPr marL="0" lvl="0" indent="0" algn="l" rtl="0">
              <a:lnSpc>
                <a:spcPct val="115000"/>
              </a:lnSpc>
              <a:spcBef>
                <a:spcPts val="1200"/>
              </a:spcBef>
              <a:spcAft>
                <a:spcPts val="0"/>
              </a:spcAft>
              <a:buClr>
                <a:schemeClr val="dk1"/>
              </a:buClr>
              <a:buSzPts val="1100"/>
              <a:buFont typeface="Arial"/>
              <a:buNone/>
            </a:pPr>
            <a:r>
              <a:rPr lang="en-GB" sz="1700" dirty="0"/>
              <a:t>and the first full P-ONE string is now approaching deployment.</a:t>
            </a:r>
            <a:endParaRPr sz="1700" dirty="0"/>
          </a:p>
          <a:p>
            <a:pPr marL="0" lvl="0" indent="0" algn="l" rtl="0">
              <a:lnSpc>
                <a:spcPct val="115000"/>
              </a:lnSpc>
              <a:spcBef>
                <a:spcPts val="1200"/>
              </a:spcBef>
              <a:spcAft>
                <a:spcPts val="0"/>
              </a:spcAft>
              <a:buClr>
                <a:schemeClr val="dk1"/>
              </a:buClr>
              <a:buSzPts val="1100"/>
              <a:buFont typeface="Arial"/>
              <a:buNone/>
            </a:pPr>
            <a:endParaRPr sz="1700" dirty="0"/>
          </a:p>
          <a:p>
            <a:pPr marL="0" lvl="0" indent="0" algn="l" rtl="0">
              <a:lnSpc>
                <a:spcPct val="115000"/>
              </a:lnSpc>
              <a:spcBef>
                <a:spcPts val="1200"/>
              </a:spcBef>
              <a:spcAft>
                <a:spcPts val="0"/>
              </a:spcAft>
              <a:buClr>
                <a:schemeClr val="dk1"/>
              </a:buClr>
              <a:buSzPts val="1100"/>
              <a:buFont typeface="Arial"/>
              <a:buNone/>
            </a:pPr>
            <a:r>
              <a:rPr lang="en-GB" sz="1700" dirty="0"/>
              <a:t>Thank you, and I’m happy to take any questions.</a:t>
            </a:r>
            <a:endParaRPr sz="1700" dirty="0"/>
          </a:p>
          <a:p>
            <a:pPr marL="0" lvl="0" indent="0" algn="l" rtl="0">
              <a:spcBef>
                <a:spcPts val="120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g3f5d7dc72b2_0_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 name="Google Shape;78;g3f5d7dc72b2_0_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GB" sz="1500" dirty="0">
                <a:solidFill>
                  <a:schemeClr val="dk1"/>
                </a:solidFill>
              </a:rPr>
              <a:t>At full scale, P-ONE will consist of 70 one-kilometre-long strings anchored about 2,600 metres below the ocean surface, each carrying 20 optical modules.</a:t>
            </a:r>
          </a:p>
          <a:p>
            <a:pPr marL="0" lvl="0" indent="0" algn="l" rtl="0">
              <a:lnSpc>
                <a:spcPct val="115000"/>
              </a:lnSpc>
              <a:spcBef>
                <a:spcPts val="1200"/>
              </a:spcBef>
              <a:spcAft>
                <a:spcPts val="0"/>
              </a:spcAft>
              <a:buClr>
                <a:schemeClr val="dk1"/>
              </a:buClr>
              <a:buSzPts val="1100"/>
              <a:buFont typeface="Arial"/>
              <a:buNone/>
            </a:pPr>
            <a:r>
              <a:rPr lang="en-GB" sz="1500" dirty="0">
                <a:solidFill>
                  <a:schemeClr val="dk1"/>
                </a:solidFill>
              </a:rPr>
              <a:t> </a:t>
            </a:r>
            <a:endParaRPr sz="1500" dirty="0">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GB" sz="1500" dirty="0">
                <a:solidFill>
                  <a:schemeClr val="dk1"/>
                </a:solidFill>
              </a:rPr>
              <a:t>Together, they will instrument roughly a cubic kilometre of seawater, which serves as both the detection medium and shielding from particles above.</a:t>
            </a:r>
          </a:p>
          <a:p>
            <a:pPr marL="0" lvl="0" indent="0" algn="l" rtl="0">
              <a:lnSpc>
                <a:spcPct val="115000"/>
              </a:lnSpc>
              <a:spcBef>
                <a:spcPts val="1200"/>
              </a:spcBef>
              <a:spcAft>
                <a:spcPts val="0"/>
              </a:spcAft>
              <a:buClr>
                <a:schemeClr val="dk1"/>
              </a:buClr>
              <a:buSzPts val="1100"/>
              <a:buFont typeface="Arial"/>
              <a:buNone/>
            </a:pPr>
            <a:endParaRPr sz="1500" dirty="0">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GB" sz="1500" dirty="0">
                <a:solidFill>
                  <a:schemeClr val="dk1"/>
                </a:solidFill>
              </a:rPr>
              <a:t>The layout shown here is preliminary, and the string spacing is still being optimized for detector performance.</a:t>
            </a:r>
            <a:endParaRPr sz="1500" dirty="0">
              <a:solidFill>
                <a:schemeClr val="dk1"/>
              </a:solidFill>
            </a:endParaRPr>
          </a:p>
          <a:p>
            <a:pPr marL="0" lvl="0" indent="0" algn="l" rtl="0">
              <a:lnSpc>
                <a:spcPct val="115000"/>
              </a:lnSpc>
              <a:spcBef>
                <a:spcPts val="1200"/>
              </a:spcBef>
              <a:spcAft>
                <a:spcPts val="0"/>
              </a:spcAft>
              <a:buClr>
                <a:schemeClr val="dk1"/>
              </a:buClr>
              <a:buSzPts val="1100"/>
              <a:buFont typeface="Arial"/>
              <a:buNone/>
            </a:pPr>
            <a:endParaRPr sz="1500" dirty="0">
              <a:solidFill>
                <a:schemeClr val="dk1"/>
              </a:solidFill>
            </a:endParaRPr>
          </a:p>
          <a:p>
            <a:pPr marL="0" lvl="0" indent="0" algn="l" rtl="0">
              <a:lnSpc>
                <a:spcPct val="115000"/>
              </a:lnSpc>
              <a:spcBef>
                <a:spcPts val="1200"/>
              </a:spcBef>
              <a:spcAft>
                <a:spcPts val="0"/>
              </a:spcAft>
              <a:buClr>
                <a:schemeClr val="dk1"/>
              </a:buClr>
              <a:buSzPts val="1100"/>
              <a:buFont typeface="Arial"/>
              <a:buNone/>
            </a:pPr>
            <a:endParaRPr sz="1500" dirty="0">
              <a:solidFill>
                <a:schemeClr val="dk1"/>
              </a:solidFill>
            </a:endParaRPr>
          </a:p>
          <a:p>
            <a:pPr marL="0" lvl="0" indent="0" algn="l" rtl="0">
              <a:spcBef>
                <a:spcPts val="1200"/>
              </a:spcBef>
              <a:spcAft>
                <a:spcPts val="0"/>
              </a:spcAft>
              <a:buNone/>
            </a:pPr>
            <a:endParaRPr dirty="0">
              <a:solidFill>
                <a:schemeClr val="dk1"/>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7"/>
        <p:cNvGrpSpPr/>
        <p:nvPr/>
      </p:nvGrpSpPr>
      <p:grpSpPr>
        <a:xfrm>
          <a:off x="0" y="0"/>
          <a:ext cx="0" cy="0"/>
          <a:chOff x="0" y="0"/>
          <a:chExt cx="0" cy="0"/>
        </a:xfrm>
      </p:grpSpPr>
      <p:sp>
        <p:nvSpPr>
          <p:cNvPr id="738" name="Google Shape;738;g3f5d7dc72b2_0_6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9" name="Google Shape;739;g3f5d7dc72b2_0_6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GB" sz="1500">
                <a:solidFill>
                  <a:schemeClr val="dk1"/>
                </a:solidFill>
              </a:rPr>
              <a:t>P-ONE will be located about 200 kilometres west of Vancouver Island, where existing Ocean Networks Canada infrastructure will provide continuous power, communication, and data transfer to shore. </a:t>
            </a:r>
            <a:endParaRPr sz="1500">
              <a:solidFill>
                <a:schemeClr val="dk1"/>
              </a:solidFill>
            </a:endParaRPr>
          </a:p>
          <a:p>
            <a:pPr marL="0" lvl="0" indent="0" algn="l" rtl="0">
              <a:lnSpc>
                <a:spcPct val="115000"/>
              </a:lnSpc>
              <a:spcBef>
                <a:spcPts val="1200"/>
              </a:spcBef>
              <a:spcAft>
                <a:spcPts val="0"/>
              </a:spcAft>
              <a:buNone/>
            </a:pPr>
            <a:endParaRPr sz="1300">
              <a:solidFill>
                <a:schemeClr val="dk1"/>
              </a:solidFill>
            </a:endParaRPr>
          </a:p>
          <a:p>
            <a:pPr marL="0" lvl="0" indent="0" algn="l" rtl="0">
              <a:spcBef>
                <a:spcPts val="1200"/>
              </a:spcBef>
              <a:spcAft>
                <a:spcPts val="0"/>
              </a:spcAft>
              <a:buNone/>
            </a:pPr>
            <a:endParaRPr>
              <a:solidFill>
                <a:schemeClr val="dk1"/>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5"/>
        <p:cNvGrpSpPr/>
        <p:nvPr/>
      </p:nvGrpSpPr>
      <p:grpSpPr>
        <a:xfrm>
          <a:off x="0" y="0"/>
          <a:ext cx="0" cy="0"/>
          <a:chOff x="0" y="0"/>
          <a:chExt cx="0" cy="0"/>
        </a:xfrm>
      </p:grpSpPr>
      <p:sp>
        <p:nvSpPr>
          <p:cNvPr id="746" name="Google Shape;746;g3f5762d7e58_0_15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7" name="Google Shape;747;g3f5762d7e58_0_15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GB" sz="1500" dirty="0"/>
              <a:t>P-ONE will join </a:t>
            </a:r>
            <a:r>
              <a:rPr lang="en-GB" sz="1500" dirty="0" err="1"/>
              <a:t>IceCube</a:t>
            </a:r>
            <a:r>
              <a:rPr lang="en-GB" sz="1500" dirty="0"/>
              <a:t>, KM3NeT, and Baikal-GVD in a global network of neutrino telescopes. </a:t>
            </a:r>
          </a:p>
          <a:p>
            <a:pPr marL="0" lvl="0" indent="0" algn="l" rtl="0">
              <a:lnSpc>
                <a:spcPct val="115000"/>
              </a:lnSpc>
              <a:spcBef>
                <a:spcPts val="1200"/>
              </a:spcBef>
              <a:spcAft>
                <a:spcPts val="0"/>
              </a:spcAft>
              <a:buClr>
                <a:schemeClr val="dk1"/>
              </a:buClr>
              <a:buSzPts val="1100"/>
              <a:buFont typeface="Arial"/>
              <a:buNone/>
            </a:pPr>
            <a:endParaRPr sz="1500" dirty="0"/>
          </a:p>
          <a:p>
            <a:pPr marL="0" lvl="0" indent="0" algn="l" rtl="0">
              <a:lnSpc>
                <a:spcPct val="115000"/>
              </a:lnSpc>
              <a:spcBef>
                <a:spcPts val="1200"/>
              </a:spcBef>
              <a:spcAft>
                <a:spcPts val="0"/>
              </a:spcAft>
              <a:buClr>
                <a:schemeClr val="dk1"/>
              </a:buClr>
              <a:buSzPts val="1100"/>
              <a:buFont typeface="Arial"/>
              <a:buNone/>
            </a:pPr>
            <a:r>
              <a:rPr lang="en-GB" sz="1500" dirty="0"/>
              <a:t>Because these detectors often use the Earth to filter atmospheric muons, their latitude determines which regions of the sky they observe best. </a:t>
            </a:r>
          </a:p>
          <a:p>
            <a:pPr marL="0" lvl="0" indent="0" algn="l" rtl="0">
              <a:lnSpc>
                <a:spcPct val="115000"/>
              </a:lnSpc>
              <a:spcBef>
                <a:spcPts val="1200"/>
              </a:spcBef>
              <a:spcAft>
                <a:spcPts val="0"/>
              </a:spcAft>
              <a:buClr>
                <a:schemeClr val="dk1"/>
              </a:buClr>
              <a:buSzPts val="1100"/>
              <a:buFont typeface="Arial"/>
              <a:buNone/>
            </a:pPr>
            <a:endParaRPr sz="1500" dirty="0"/>
          </a:p>
          <a:p>
            <a:pPr marL="0" lvl="0" indent="0" algn="l" rtl="0">
              <a:lnSpc>
                <a:spcPct val="115000"/>
              </a:lnSpc>
              <a:spcBef>
                <a:spcPts val="1200"/>
              </a:spcBef>
              <a:spcAft>
                <a:spcPts val="0"/>
              </a:spcAft>
              <a:buClr>
                <a:schemeClr val="dk1"/>
              </a:buClr>
              <a:buSzPts val="1100"/>
              <a:buFont typeface="Arial"/>
              <a:buNone/>
            </a:pPr>
            <a:r>
              <a:rPr lang="en-GB" sz="1500" dirty="0"/>
              <a:t>Together, they provide complementary coverage and independent cross-checks. </a:t>
            </a:r>
            <a:endParaRPr sz="1500" dirty="0"/>
          </a:p>
          <a:p>
            <a:pPr marL="0" lvl="0" indent="0" algn="l" rtl="0">
              <a:lnSpc>
                <a:spcPct val="115000"/>
              </a:lnSpc>
              <a:spcBef>
                <a:spcPts val="1200"/>
              </a:spcBef>
              <a:spcAft>
                <a:spcPts val="0"/>
              </a:spcAft>
              <a:buClr>
                <a:schemeClr val="dk1"/>
              </a:buClr>
              <a:buSzPts val="1100"/>
              <a:buFont typeface="Arial"/>
              <a:buNone/>
            </a:pPr>
            <a:endParaRPr sz="1300" dirty="0"/>
          </a:p>
          <a:p>
            <a:pPr marL="0" lvl="0" indent="0" algn="l" rtl="0">
              <a:lnSpc>
                <a:spcPct val="115000"/>
              </a:lnSpc>
              <a:spcBef>
                <a:spcPts val="1200"/>
              </a:spcBef>
              <a:spcAft>
                <a:spcPts val="0"/>
              </a:spcAft>
              <a:buClr>
                <a:schemeClr val="dk1"/>
              </a:buClr>
              <a:buSzPts val="1100"/>
              <a:buFont typeface="Arial"/>
              <a:buNone/>
            </a:pPr>
            <a:endParaRPr sz="1300" dirty="0"/>
          </a:p>
          <a:p>
            <a:pPr marL="0" lvl="0" indent="0" algn="l" rtl="0">
              <a:spcBef>
                <a:spcPts val="1200"/>
              </a:spcBef>
              <a:spcAft>
                <a:spcPts val="0"/>
              </a:spcAft>
              <a:buNone/>
            </a:pPr>
            <a:endParaRPr sz="1300"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5"/>
        <p:cNvGrpSpPr/>
        <p:nvPr/>
      </p:nvGrpSpPr>
      <p:grpSpPr>
        <a:xfrm>
          <a:off x="0" y="0"/>
          <a:ext cx="0" cy="0"/>
          <a:chOff x="0" y="0"/>
          <a:chExt cx="0" cy="0"/>
        </a:xfrm>
      </p:grpSpPr>
      <p:sp>
        <p:nvSpPr>
          <p:cNvPr id="756" name="Google Shape;756;g3f571818bad_0_1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7" name="Google Shape;757;g3f571818bad_0_1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GB" sz="1600" dirty="0"/>
              <a:t>P-ONE brings together institutions across Canada, Europe, and the United States, combining expertise in particle physics, ocean engineering, instrumentation, and data analysis. </a:t>
            </a:r>
          </a:p>
          <a:p>
            <a:pPr marL="0" lvl="0" indent="0" algn="l" rtl="0">
              <a:lnSpc>
                <a:spcPct val="115000"/>
              </a:lnSpc>
              <a:spcBef>
                <a:spcPts val="1200"/>
              </a:spcBef>
              <a:spcAft>
                <a:spcPts val="0"/>
              </a:spcAft>
              <a:buClr>
                <a:schemeClr val="dk1"/>
              </a:buClr>
              <a:buSzPts val="1100"/>
              <a:buFont typeface="Arial"/>
              <a:buNone/>
            </a:pPr>
            <a:endParaRPr sz="1600" dirty="0"/>
          </a:p>
          <a:p>
            <a:pPr marL="0" lvl="0" indent="0" algn="l" rtl="0">
              <a:lnSpc>
                <a:spcPct val="115000"/>
              </a:lnSpc>
              <a:spcBef>
                <a:spcPts val="1200"/>
              </a:spcBef>
              <a:spcAft>
                <a:spcPts val="0"/>
              </a:spcAft>
              <a:buClr>
                <a:schemeClr val="dk1"/>
              </a:buClr>
              <a:buSzPts val="1100"/>
              <a:buFont typeface="Arial"/>
              <a:buNone/>
            </a:pPr>
            <a:r>
              <a:rPr lang="en-GB" sz="1600" dirty="0"/>
              <a:t>Ocean Networks Canada, not shown here, provides essential deep-ocean infrastructure and expertise. </a:t>
            </a:r>
            <a:endParaRPr sz="1600" dirty="0"/>
          </a:p>
          <a:p>
            <a:pPr marL="0" lvl="0" indent="0" algn="l" rtl="0">
              <a:lnSpc>
                <a:spcPct val="115000"/>
              </a:lnSpc>
              <a:spcBef>
                <a:spcPts val="1200"/>
              </a:spcBef>
              <a:spcAft>
                <a:spcPts val="0"/>
              </a:spcAft>
              <a:buClr>
                <a:schemeClr val="dk1"/>
              </a:buClr>
              <a:buSzPts val="1100"/>
              <a:buFont typeface="Arial"/>
              <a:buNone/>
            </a:pPr>
            <a:endParaRPr sz="1400" dirty="0"/>
          </a:p>
          <a:p>
            <a:pPr marL="0" lvl="0" indent="0" algn="l" rtl="0">
              <a:spcBef>
                <a:spcPts val="1200"/>
              </a:spcBef>
              <a:spcAft>
                <a:spcPts val="0"/>
              </a:spcAft>
              <a:buNone/>
            </a:pPr>
            <a:endParaRPr sz="1400"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6"/>
        <p:cNvGrpSpPr/>
        <p:nvPr/>
      </p:nvGrpSpPr>
      <p:grpSpPr>
        <a:xfrm>
          <a:off x="0" y="0"/>
          <a:ext cx="0" cy="0"/>
          <a:chOff x="0" y="0"/>
          <a:chExt cx="0" cy="0"/>
        </a:xfrm>
      </p:grpSpPr>
      <p:sp>
        <p:nvSpPr>
          <p:cNvPr id="767" name="Google Shape;767;g3f5762d7e58_0_6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8" name="Google Shape;768;g3f5762d7e58_0_6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GB" sz="1500" dirty="0">
                <a:solidFill>
                  <a:schemeClr val="dk1"/>
                </a:solidFill>
              </a:rPr>
              <a:t>High-energy neutrinos are valuable cosmic messengers because they travel nearly undeflected and escape environments opaque to light. </a:t>
            </a:r>
          </a:p>
          <a:p>
            <a:pPr marL="0" lvl="0" indent="0" algn="l" rtl="0">
              <a:lnSpc>
                <a:spcPct val="115000"/>
              </a:lnSpc>
              <a:spcBef>
                <a:spcPts val="1200"/>
              </a:spcBef>
              <a:spcAft>
                <a:spcPts val="0"/>
              </a:spcAft>
              <a:buClr>
                <a:schemeClr val="dk1"/>
              </a:buClr>
              <a:buSzPts val="1100"/>
              <a:buFont typeface="Arial"/>
              <a:buNone/>
            </a:pPr>
            <a:endParaRPr sz="1500" dirty="0">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GB" sz="1500" dirty="0">
                <a:solidFill>
                  <a:schemeClr val="dk1"/>
                </a:solidFill>
              </a:rPr>
              <a:t>They can therefore trace energetic particles back to their astrophysical sources. </a:t>
            </a:r>
            <a:endParaRPr sz="1500" dirty="0">
              <a:solidFill>
                <a:schemeClr val="dk1"/>
              </a:solidFill>
            </a:endParaRPr>
          </a:p>
          <a:p>
            <a:pPr marL="0" lvl="0" indent="0" algn="l" rtl="0">
              <a:lnSpc>
                <a:spcPct val="115000"/>
              </a:lnSpc>
              <a:spcBef>
                <a:spcPts val="1200"/>
              </a:spcBef>
              <a:spcAft>
                <a:spcPts val="0"/>
              </a:spcAft>
              <a:buClr>
                <a:schemeClr val="dk1"/>
              </a:buClr>
              <a:buSzPts val="1100"/>
              <a:buFont typeface="Arial"/>
              <a:buNone/>
            </a:pPr>
            <a:endParaRPr sz="1500" dirty="0">
              <a:solidFill>
                <a:schemeClr val="dk1"/>
              </a:solidFill>
            </a:endParaRPr>
          </a:p>
          <a:p>
            <a:pPr marL="0" lvl="0" indent="0" algn="l" rtl="0">
              <a:lnSpc>
                <a:spcPct val="115000"/>
              </a:lnSpc>
              <a:spcBef>
                <a:spcPts val="1200"/>
              </a:spcBef>
              <a:spcAft>
                <a:spcPts val="0"/>
              </a:spcAft>
              <a:buClr>
                <a:schemeClr val="dk1"/>
              </a:buClr>
              <a:buSzPts val="1100"/>
              <a:buFont typeface="Arial"/>
              <a:buNone/>
            </a:pPr>
            <a:endParaRPr dirty="0">
              <a:solidFill>
                <a:schemeClr val="dk1"/>
              </a:solidFill>
            </a:endParaRPr>
          </a:p>
          <a:p>
            <a:pPr marL="0" lvl="0" indent="0" algn="l" rtl="0">
              <a:lnSpc>
                <a:spcPct val="115000"/>
              </a:lnSpc>
              <a:spcBef>
                <a:spcPts val="1200"/>
              </a:spcBef>
              <a:spcAft>
                <a:spcPts val="0"/>
              </a:spcAft>
              <a:buClr>
                <a:schemeClr val="dk1"/>
              </a:buClr>
              <a:buSzPts val="1100"/>
              <a:buFont typeface="Arial"/>
              <a:buNone/>
            </a:pPr>
            <a:endParaRPr dirty="0">
              <a:solidFill>
                <a:schemeClr val="dk1"/>
              </a:solidFill>
            </a:endParaRPr>
          </a:p>
          <a:p>
            <a:pPr marL="0" lvl="0" indent="0" algn="l" rtl="0">
              <a:lnSpc>
                <a:spcPct val="115000"/>
              </a:lnSpc>
              <a:spcBef>
                <a:spcPts val="1200"/>
              </a:spcBef>
              <a:spcAft>
                <a:spcPts val="0"/>
              </a:spcAft>
              <a:buClr>
                <a:schemeClr val="dk1"/>
              </a:buClr>
              <a:buSzPts val="1100"/>
              <a:buFont typeface="Arial"/>
              <a:buNone/>
            </a:pPr>
            <a:endParaRPr dirty="0">
              <a:solidFill>
                <a:schemeClr val="dk1"/>
              </a:solidFill>
            </a:endParaRPr>
          </a:p>
          <a:p>
            <a:pPr marL="0" lvl="0" indent="0" algn="l" rtl="0">
              <a:spcBef>
                <a:spcPts val="1200"/>
              </a:spcBef>
              <a:spcAft>
                <a:spcPts val="0"/>
              </a:spcAft>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3"/>
        <p:cNvGrpSpPr/>
        <p:nvPr/>
      </p:nvGrpSpPr>
      <p:grpSpPr>
        <a:xfrm>
          <a:off x="0" y="0"/>
          <a:ext cx="0" cy="0"/>
          <a:chOff x="0" y="0"/>
          <a:chExt cx="0" cy="0"/>
        </a:xfrm>
      </p:grpSpPr>
      <p:sp>
        <p:nvSpPr>
          <p:cNvPr id="804" name="Google Shape;804;g3f60e77b6f0_1_6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5" name="Google Shape;805;g3f60e77b6f0_1_6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GB" sz="1800" dirty="0">
                <a:solidFill>
                  <a:schemeClr val="dk1"/>
                </a:solidFill>
              </a:rPr>
              <a:t>Neutrino interactions produce charged particles that emit Cherenkov light. Its timing and pattern reveal the neutrino’s direction and energy.</a:t>
            </a:r>
          </a:p>
          <a:p>
            <a:pPr marL="0" lvl="0" indent="0" algn="l" rtl="0">
              <a:lnSpc>
                <a:spcPct val="115000"/>
              </a:lnSpc>
              <a:spcBef>
                <a:spcPts val="1200"/>
              </a:spcBef>
              <a:spcAft>
                <a:spcPts val="0"/>
              </a:spcAft>
              <a:buClr>
                <a:schemeClr val="dk1"/>
              </a:buClr>
              <a:buSzPts val="1100"/>
              <a:buFont typeface="Arial"/>
              <a:buNone/>
            </a:pPr>
            <a:endParaRPr sz="1800" dirty="0">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GB" sz="1800" dirty="0">
                <a:solidFill>
                  <a:schemeClr val="dk1"/>
                </a:solidFill>
              </a:rPr>
              <a:t>P-ONE will detect all three flavours across the TeV–</a:t>
            </a:r>
            <a:r>
              <a:rPr lang="en-GB" sz="1800" dirty="0" err="1">
                <a:solidFill>
                  <a:schemeClr val="dk1"/>
                </a:solidFill>
              </a:rPr>
              <a:t>PeV</a:t>
            </a:r>
            <a:r>
              <a:rPr lang="en-GB" sz="1800" dirty="0">
                <a:solidFill>
                  <a:schemeClr val="dk1"/>
                </a:solidFill>
              </a:rPr>
              <a:t> range; here, a muon neutrino produces a track-like muon signal.</a:t>
            </a:r>
            <a:endParaRPr sz="1800" dirty="0">
              <a:solidFill>
                <a:schemeClr val="dk1"/>
              </a:solidFill>
            </a:endParaRPr>
          </a:p>
          <a:p>
            <a:pPr marL="0" lvl="0" indent="0" algn="l" rtl="0">
              <a:lnSpc>
                <a:spcPct val="115000"/>
              </a:lnSpc>
              <a:spcBef>
                <a:spcPts val="1200"/>
              </a:spcBef>
              <a:spcAft>
                <a:spcPts val="0"/>
              </a:spcAft>
              <a:buClr>
                <a:schemeClr val="dk1"/>
              </a:buClr>
              <a:buSzPts val="1100"/>
              <a:buFont typeface="Arial"/>
              <a:buNone/>
            </a:pPr>
            <a:endParaRPr sz="1800" dirty="0">
              <a:solidFill>
                <a:schemeClr val="dk1"/>
              </a:solidFill>
            </a:endParaRPr>
          </a:p>
          <a:p>
            <a:pPr marL="381000" marR="381000" lvl="0" indent="0" algn="l" rtl="0">
              <a:lnSpc>
                <a:spcPct val="115000"/>
              </a:lnSpc>
              <a:spcBef>
                <a:spcPts val="1200"/>
              </a:spcBef>
              <a:spcAft>
                <a:spcPts val="0"/>
              </a:spcAft>
              <a:buClr>
                <a:schemeClr val="dk1"/>
              </a:buClr>
              <a:buSzPts val="1100"/>
              <a:buFont typeface="Arial"/>
              <a:buNone/>
            </a:pPr>
            <a:endParaRPr b="1" dirty="0">
              <a:solidFill>
                <a:schemeClr val="dk1"/>
              </a:solidFill>
            </a:endParaRPr>
          </a:p>
          <a:p>
            <a:pPr marL="0" lvl="0" indent="0" algn="l" rtl="0">
              <a:lnSpc>
                <a:spcPct val="115000"/>
              </a:lnSpc>
              <a:spcBef>
                <a:spcPts val="1200"/>
              </a:spcBef>
              <a:spcAft>
                <a:spcPts val="0"/>
              </a:spcAft>
              <a:buNone/>
            </a:pPr>
            <a:endParaRPr dirty="0"/>
          </a:p>
          <a:p>
            <a:pPr marL="0" lvl="0" indent="0" algn="l" rtl="0">
              <a:spcBef>
                <a:spcPts val="1200"/>
              </a:spcBef>
              <a:spcAft>
                <a:spcPts val="0"/>
              </a:spcAft>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9"/>
        <p:cNvGrpSpPr/>
        <p:nvPr/>
      </p:nvGrpSpPr>
      <p:grpSpPr>
        <a:xfrm>
          <a:off x="0" y="0"/>
          <a:ext cx="0" cy="0"/>
          <a:chOff x="0" y="0"/>
          <a:chExt cx="0" cy="0"/>
        </a:xfrm>
      </p:grpSpPr>
      <p:sp>
        <p:nvSpPr>
          <p:cNvPr id="830" name="Google Shape;830;g3f9524133d5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1" name="Google Shape;831;g3f9524133d5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GB" sz="1900" dirty="0">
                <a:solidFill>
                  <a:schemeClr val="dk1"/>
                </a:solidFill>
              </a:rPr>
              <a:t>Here we have one complete P-ONE string.</a:t>
            </a:r>
          </a:p>
          <a:p>
            <a:pPr marL="0" lvl="0" indent="0" algn="l" rtl="0">
              <a:lnSpc>
                <a:spcPct val="115000"/>
              </a:lnSpc>
              <a:spcBef>
                <a:spcPts val="1200"/>
              </a:spcBef>
              <a:spcAft>
                <a:spcPts val="0"/>
              </a:spcAft>
              <a:buClr>
                <a:schemeClr val="dk1"/>
              </a:buClr>
              <a:buSzPts val="1100"/>
              <a:buFont typeface="Arial"/>
              <a:buNone/>
            </a:pPr>
            <a:endParaRPr sz="1900" dirty="0">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GB" sz="1900" dirty="0">
                <a:solidFill>
                  <a:schemeClr val="dk1"/>
                </a:solidFill>
              </a:rPr>
              <a:t>It is anchored to a deployment frame on the ocean floor and held vertically by a float at the top.</a:t>
            </a:r>
          </a:p>
          <a:p>
            <a:pPr marL="0" lvl="0" indent="0" algn="l" rtl="0">
              <a:lnSpc>
                <a:spcPct val="115000"/>
              </a:lnSpc>
              <a:spcBef>
                <a:spcPts val="1200"/>
              </a:spcBef>
              <a:spcAft>
                <a:spcPts val="0"/>
              </a:spcAft>
              <a:buClr>
                <a:schemeClr val="dk1"/>
              </a:buClr>
              <a:buSzPts val="1100"/>
              <a:buFont typeface="Arial"/>
              <a:buNone/>
            </a:pPr>
            <a:endParaRPr sz="1900" dirty="0">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GB" sz="1900" dirty="0">
                <a:solidFill>
                  <a:schemeClr val="dk1"/>
                </a:solidFill>
              </a:rPr>
              <a:t>Twenty optical modules are distributed along approximately one kilometre of cable, with about 50 metres between neighbouring modules.</a:t>
            </a:r>
          </a:p>
          <a:p>
            <a:pPr marL="0" lvl="0" indent="0" algn="l" rtl="0">
              <a:lnSpc>
                <a:spcPct val="115000"/>
              </a:lnSpc>
              <a:spcBef>
                <a:spcPts val="1200"/>
              </a:spcBef>
              <a:spcAft>
                <a:spcPts val="0"/>
              </a:spcAft>
              <a:buClr>
                <a:schemeClr val="dk1"/>
              </a:buClr>
              <a:buSzPts val="1100"/>
              <a:buFont typeface="Arial"/>
              <a:buNone/>
            </a:pPr>
            <a:endParaRPr sz="1900" dirty="0">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GB" sz="1900" dirty="0">
                <a:solidFill>
                  <a:schemeClr val="dk1"/>
                </a:solidFill>
              </a:rPr>
              <a:t> Each module detects the Cherenkov light arriving from near the detector.</a:t>
            </a:r>
            <a:endParaRPr sz="1900" dirty="0">
              <a:solidFill>
                <a:schemeClr val="dk1"/>
              </a:solidFill>
            </a:endParaRPr>
          </a:p>
          <a:p>
            <a:pPr marL="0" marR="381000" lvl="0" indent="0" algn="l" rtl="0">
              <a:lnSpc>
                <a:spcPct val="115000"/>
              </a:lnSpc>
              <a:spcBef>
                <a:spcPts val="1200"/>
              </a:spcBef>
              <a:spcAft>
                <a:spcPts val="0"/>
              </a:spcAft>
              <a:buNone/>
            </a:pPr>
            <a:endParaRPr b="1" dirty="0">
              <a:solidFill>
                <a:schemeClr val="dk1"/>
              </a:solidFill>
            </a:endParaRPr>
          </a:p>
          <a:p>
            <a:pPr marL="381000" marR="381000" lvl="0" indent="0" algn="l" rtl="0">
              <a:lnSpc>
                <a:spcPct val="115000"/>
              </a:lnSpc>
              <a:spcBef>
                <a:spcPts val="1200"/>
              </a:spcBef>
              <a:spcAft>
                <a:spcPts val="0"/>
              </a:spcAft>
              <a:buClr>
                <a:schemeClr val="dk1"/>
              </a:buClr>
              <a:buSzPts val="1100"/>
              <a:buFont typeface="Arial"/>
              <a:buNone/>
            </a:pPr>
            <a:endParaRPr dirty="0"/>
          </a:p>
          <a:p>
            <a:pPr marL="0" lvl="0" indent="0" algn="l" rtl="0">
              <a:spcBef>
                <a:spcPts val="1200"/>
              </a:spcBef>
              <a:spcAft>
                <a:spcPts val="0"/>
              </a:spcAft>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Generated (g3f571818bad_6_0)">
  <p:cSld name="Generated (g3f571818bad_6_0)">
    <p:spTree>
      <p:nvGrpSpPr>
        <p:cNvPr id="1" name="Shape 50"/>
        <p:cNvGrpSpPr/>
        <p:nvPr/>
      </p:nvGrpSpPr>
      <p:grpSpPr>
        <a:xfrm>
          <a:off x="0" y="0"/>
          <a:ext cx="0" cy="0"/>
          <a:chOff x="0" y="0"/>
          <a:chExt cx="0" cy="0"/>
        </a:xfrm>
      </p:grpSpPr>
      <p:sp>
        <p:nvSpPr>
          <p:cNvPr id="51" name="Google Shape;51;p13"/>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lvl1pPr lvl="0">
              <a:buNone/>
              <a:defRPr sz="1300"/>
            </a:lvl1pPr>
            <a:lvl2pPr lvl="1">
              <a:buNone/>
              <a:defRPr sz="1300"/>
            </a:lvl2pPr>
            <a:lvl3pPr lvl="2">
              <a:buNone/>
              <a:defRPr sz="1300"/>
            </a:lvl3pPr>
            <a:lvl4pPr lvl="3">
              <a:buNone/>
              <a:defRPr sz="1300"/>
            </a:lvl4pPr>
            <a:lvl5pPr lvl="4">
              <a:buNone/>
              <a:defRPr sz="1300"/>
            </a:lvl5pPr>
            <a:lvl6pPr lvl="5">
              <a:buNone/>
              <a:defRPr sz="1300"/>
            </a:lvl6pPr>
            <a:lvl7pPr lvl="6">
              <a:buNone/>
              <a:defRPr sz="1300"/>
            </a:lvl7pPr>
            <a:lvl8pPr lvl="7">
              <a:buNone/>
              <a:defRPr sz="1300"/>
            </a:lvl8pPr>
            <a:lvl9pPr lvl="8">
              <a:buNone/>
              <a:defRPr sz="1300"/>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mc:AlternateContent xmlns:mc="http://schemas.openxmlformats.org/markup-compatibility/2006" xmlns:p14="http://schemas.microsoft.com/office/powerpoint/2010/main">
    <mc:Choice Requires="p14">
      <p:transition spd="slow">
        <p:fade thruBlk="1"/>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28.png"/></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image" Target="../media/image28.png"/><Relationship Id="rId5" Type="http://schemas.openxmlformats.org/officeDocument/2006/relationships/image" Target="../media/image9.png"/><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12.xml"/><Relationship Id="rId6" Type="http://schemas.openxmlformats.org/officeDocument/2006/relationships/image" Target="../media/image9.png"/><Relationship Id="rId5" Type="http://schemas.openxmlformats.org/officeDocument/2006/relationships/image" Target="../media/image7.png"/><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8" Type="http://schemas.openxmlformats.org/officeDocument/2006/relationships/comments" Target="../comments/comment1.xml"/><Relationship Id="rId3" Type="http://schemas.openxmlformats.org/officeDocument/2006/relationships/image" Target="../media/image23.png"/><Relationship Id="rId7"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12.xml"/><Relationship Id="rId6" Type="http://schemas.openxmlformats.org/officeDocument/2006/relationships/image" Target="../media/image9.png"/><Relationship Id="rId5" Type="http://schemas.openxmlformats.org/officeDocument/2006/relationships/image" Target="../media/image7.png"/><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23.png"/><Relationship Id="rId7" Type="http://schemas.openxmlformats.org/officeDocument/2006/relationships/image" Target="../media/image32.png"/><Relationship Id="rId2" Type="http://schemas.openxmlformats.org/officeDocument/2006/relationships/notesSlide" Target="../notesSlides/notesSlide16.xml"/><Relationship Id="rId1" Type="http://schemas.openxmlformats.org/officeDocument/2006/relationships/slideLayout" Target="../slideLayouts/slideLayout12.xml"/><Relationship Id="rId6" Type="http://schemas.openxmlformats.org/officeDocument/2006/relationships/image" Target="../media/image31.png"/><Relationship Id="rId5" Type="http://schemas.openxmlformats.org/officeDocument/2006/relationships/image" Target="../media/image7.png"/><Relationship Id="rId10" Type="http://schemas.openxmlformats.org/officeDocument/2006/relationships/hyperlink" Target="https://iopscience.iop.org/article/10.1088/1748-0221/20/07/P07003" TargetMode="External"/><Relationship Id="rId4" Type="http://schemas.openxmlformats.org/officeDocument/2006/relationships/image" Target="../media/image24.png"/><Relationship Id="rId9" Type="http://schemas.openxmlformats.org/officeDocument/2006/relationships/image" Target="../media/image8.png"/></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7.xml"/><Relationship Id="rId1" Type="http://schemas.openxmlformats.org/officeDocument/2006/relationships/slideLayout" Target="../slideLayouts/slideLayout12.xml"/><Relationship Id="rId4" Type="http://schemas.openxmlformats.org/officeDocument/2006/relationships/hyperlink" Target="https://iopscience.iop.org/article/10.1088/1748-0221/20/07/P07003"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8.xml"/><Relationship Id="rId1" Type="http://schemas.openxmlformats.org/officeDocument/2006/relationships/slideLayout" Target="../slideLayouts/slideLayout12.xml"/><Relationship Id="rId5" Type="http://schemas.openxmlformats.org/officeDocument/2006/relationships/hyperlink" Target="https://www.nature.com/articles/s41550-020-1182-4" TargetMode="External"/><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hyperlink" Target="https://arxiv.org/abs/2310.16714" TargetMode="External"/><Relationship Id="rId7" Type="http://schemas.openxmlformats.org/officeDocument/2006/relationships/image" Target="../media/image36.png"/><Relationship Id="rId2" Type="http://schemas.openxmlformats.org/officeDocument/2006/relationships/notesSlide" Target="../notesSlides/notesSlide19.xml"/><Relationship Id="rId1" Type="http://schemas.openxmlformats.org/officeDocument/2006/relationships/slideLayout" Target="../slideLayouts/slideLayout12.xml"/><Relationship Id="rId6" Type="http://schemas.openxmlformats.org/officeDocument/2006/relationships/image" Target="../media/image35.png"/><Relationship Id="rId5"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hyperlink" Target="https://iopscience.iop.org/article/10.1088/1748-0221/14/02/P02013"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6.png"/><Relationship Id="rId5" Type="http://schemas.openxmlformats.org/officeDocument/2006/relationships/image" Target="../media/image3.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0.xml"/><Relationship Id="rId1" Type="http://schemas.openxmlformats.org/officeDocument/2006/relationships/slideLayout" Target="../slideLayouts/slideLayout12.xml"/><Relationship Id="rId5" Type="http://schemas.openxmlformats.org/officeDocument/2006/relationships/image" Target="../media/image39.png"/><Relationship Id="rId4" Type="http://schemas.openxmlformats.org/officeDocument/2006/relationships/image" Target="../media/image38.png"/></Relationships>
</file>

<file path=ppt/slides/_rels/slide2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1.xml"/><Relationship Id="rId1" Type="http://schemas.openxmlformats.org/officeDocument/2006/relationships/slideLayout" Target="../slideLayouts/slideLayout12.xml"/><Relationship Id="rId5" Type="http://schemas.openxmlformats.org/officeDocument/2006/relationships/image" Target="../media/image42.png"/><Relationship Id="rId4" Type="http://schemas.openxmlformats.org/officeDocument/2006/relationships/image" Target="../media/image41.png"/></Relationships>
</file>

<file path=ppt/slides/_rels/slide22.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22.xml"/><Relationship Id="rId1" Type="http://schemas.openxmlformats.org/officeDocument/2006/relationships/slideLayout" Target="../slideLayouts/slideLayout12.xml"/><Relationship Id="rId5" Type="http://schemas.openxmlformats.org/officeDocument/2006/relationships/image" Target="../media/image42.png"/><Relationship Id="rId4" Type="http://schemas.openxmlformats.org/officeDocument/2006/relationships/image" Target="../media/image44.jpg"/></Relationships>
</file>

<file path=ppt/slides/_rels/slide2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3.xml"/><Relationship Id="rId1" Type="http://schemas.openxmlformats.org/officeDocument/2006/relationships/slideLayout" Target="../slideLayouts/slideLayout12.xml"/><Relationship Id="rId4" Type="http://schemas.openxmlformats.org/officeDocument/2006/relationships/image" Target="../media/image46.png"/></Relationships>
</file>

<file path=ppt/slides/_rels/slide24.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24.xml"/><Relationship Id="rId1" Type="http://schemas.openxmlformats.org/officeDocument/2006/relationships/slideLayout" Target="../slideLayouts/slideLayout12.xml"/><Relationship Id="rId6" Type="http://schemas.openxmlformats.org/officeDocument/2006/relationships/image" Target="../media/image42.png"/><Relationship Id="rId5" Type="http://schemas.openxmlformats.org/officeDocument/2006/relationships/image" Target="../media/image49.jpg"/><Relationship Id="rId4" Type="http://schemas.openxmlformats.org/officeDocument/2006/relationships/image" Target="../media/image48.png"/></Relationships>
</file>

<file path=ppt/slides/_rels/slide25.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25.xml"/><Relationship Id="rId1" Type="http://schemas.openxmlformats.org/officeDocument/2006/relationships/slideLayout" Target="../slideLayouts/slideLayout12.xml"/><Relationship Id="rId5" Type="http://schemas.openxmlformats.org/officeDocument/2006/relationships/image" Target="../media/image52.png"/><Relationship Id="rId4" Type="http://schemas.openxmlformats.org/officeDocument/2006/relationships/image" Target="../media/image51.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hyperlink" Target="https://www.nature.com/articles/s41550-020-1182-4" TargetMode="External"/><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2.xml"/><Relationship Id="rId1" Type="http://schemas.openxmlformats.org/officeDocument/2006/relationships/video" Target="https://www.youtube.com/embed/QTUHOX-NtQw?feature=oembed" TargetMode="External"/><Relationship Id="rId4" Type="http://schemas.openxmlformats.org/officeDocument/2006/relationships/image" Target="../media/image11.jpeg"/></Relationships>
</file>

<file path=ppt/slides/_rels/slide5.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hyperlink" Target="https://en.wikipedia.org/wiki/Nu_(Greek)" TargetMode="External"/><Relationship Id="rId5" Type="http://schemas.openxmlformats.org/officeDocument/2006/relationships/image" Target="../media/image16.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image" Target="../media/image9.png"/><Relationship Id="rId5" Type="http://schemas.openxmlformats.org/officeDocument/2006/relationships/image" Target="../media/image7.png"/><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A192E"/>
        </a:solidFill>
        <a:effectLst/>
      </p:bgPr>
    </p:bg>
    <p:spTree>
      <p:nvGrpSpPr>
        <p:cNvPr id="1" name="Shape 55"/>
        <p:cNvGrpSpPr/>
        <p:nvPr/>
      </p:nvGrpSpPr>
      <p:grpSpPr>
        <a:xfrm>
          <a:off x="0" y="0"/>
          <a:ext cx="0" cy="0"/>
          <a:chOff x="0" y="0"/>
          <a:chExt cx="0" cy="0"/>
        </a:xfrm>
      </p:grpSpPr>
      <p:pic>
        <p:nvPicPr>
          <p:cNvPr id="56" name="Google Shape;56;p14"/>
          <p:cNvPicPr preferRelativeResize="0"/>
          <p:nvPr/>
        </p:nvPicPr>
        <p:blipFill rotWithShape="1">
          <a:blip r:embed="rId3">
            <a:alphaModFix/>
          </a:blip>
          <a:srcRect/>
          <a:stretch/>
        </p:blipFill>
        <p:spPr>
          <a:xfrm>
            <a:off x="6376988" y="-862012"/>
            <a:ext cx="2719500" cy="3438600"/>
          </a:xfrm>
          <a:prstGeom prst="rect">
            <a:avLst/>
          </a:prstGeom>
          <a:noFill/>
          <a:ln>
            <a:noFill/>
          </a:ln>
        </p:spPr>
      </p:pic>
      <p:sp>
        <p:nvSpPr>
          <p:cNvPr id="57" name="Google Shape;57;p14"/>
          <p:cNvSpPr txBox="1"/>
          <p:nvPr/>
        </p:nvSpPr>
        <p:spPr>
          <a:xfrm>
            <a:off x="344675" y="3146200"/>
            <a:ext cx="4627800" cy="443100"/>
          </a:xfrm>
          <a:prstGeom prst="rect">
            <a:avLst/>
          </a:prstGeom>
          <a:noFill/>
          <a:ln>
            <a:noFill/>
          </a:ln>
        </p:spPr>
        <p:txBody>
          <a:bodyPr spcFirstLastPara="1" wrap="square" lIns="0" tIns="0" rIns="0" bIns="0" anchor="t" anchorCtr="0">
            <a:noAutofit/>
          </a:bodyPr>
          <a:lstStyle/>
          <a:p>
            <a:pPr marL="0" lvl="0" indent="0" algn="l" rtl="0">
              <a:spcBef>
                <a:spcPts val="1125"/>
              </a:spcBef>
              <a:spcAft>
                <a:spcPts val="0"/>
              </a:spcAft>
              <a:buNone/>
            </a:pPr>
            <a:r>
              <a:rPr lang="en-GB" sz="2300" dirty="0">
                <a:solidFill>
                  <a:srgbClr val="FFFFFF"/>
                </a:solidFill>
                <a:latin typeface="Roboto"/>
                <a:ea typeface="Roboto"/>
                <a:cs typeface="Roboto"/>
                <a:sym typeface="Roboto"/>
              </a:rPr>
              <a:t>Pacific Ocean Neutrino Experiment</a:t>
            </a:r>
            <a:endParaRPr sz="100" dirty="0">
              <a:solidFill>
                <a:srgbClr val="8892B0"/>
              </a:solidFill>
              <a:latin typeface="Roboto"/>
              <a:ea typeface="Roboto"/>
              <a:cs typeface="Roboto"/>
              <a:sym typeface="Roboto"/>
            </a:endParaRPr>
          </a:p>
        </p:txBody>
      </p:sp>
      <p:sp>
        <p:nvSpPr>
          <p:cNvPr id="58" name="Google Shape;58;p14"/>
          <p:cNvSpPr txBox="1"/>
          <p:nvPr/>
        </p:nvSpPr>
        <p:spPr>
          <a:xfrm>
            <a:off x="100725" y="4568250"/>
            <a:ext cx="2104800" cy="476400"/>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None/>
            </a:pPr>
            <a:r>
              <a:rPr lang="en-GB" sz="1000" b="0">
                <a:solidFill>
                  <a:srgbClr val="64FFDA"/>
                </a:solidFill>
                <a:latin typeface="Roboto SemiBold"/>
                <a:ea typeface="Roboto SemiBold"/>
                <a:cs typeface="Roboto SemiBold"/>
                <a:sym typeface="Roboto SemiBold"/>
              </a:rPr>
              <a:t>ANNABELLE GRIMES</a:t>
            </a:r>
            <a:endParaRPr sz="1000" b="0">
              <a:solidFill>
                <a:srgbClr val="64FFDA"/>
              </a:solidFill>
              <a:latin typeface="Roboto SemiBold"/>
              <a:ea typeface="Roboto SemiBold"/>
              <a:cs typeface="Roboto SemiBold"/>
              <a:sym typeface="Roboto SemiBold"/>
            </a:endParaRPr>
          </a:p>
          <a:p>
            <a:pPr marL="0" lvl="0" indent="0" algn="l" rtl="0">
              <a:spcBef>
                <a:spcPts val="0"/>
              </a:spcBef>
              <a:spcAft>
                <a:spcPts val="0"/>
              </a:spcAft>
              <a:buNone/>
            </a:pPr>
            <a:r>
              <a:rPr lang="en-GB" sz="1000" b="0">
                <a:solidFill>
                  <a:srgbClr val="465375"/>
                </a:solidFill>
                <a:latin typeface="Roboto"/>
                <a:ea typeface="Roboto"/>
                <a:cs typeface="Roboto"/>
                <a:sym typeface="Roboto"/>
              </a:rPr>
              <a:t>P-ONE Collaboration • </a:t>
            </a:r>
            <a:r>
              <a:rPr lang="en-GB" sz="1000">
                <a:solidFill>
                  <a:srgbClr val="465375"/>
                </a:solidFill>
                <a:latin typeface="Roboto"/>
                <a:ea typeface="Roboto"/>
                <a:cs typeface="Roboto"/>
                <a:sym typeface="Roboto"/>
              </a:rPr>
              <a:t>August</a:t>
            </a:r>
            <a:r>
              <a:rPr lang="en-GB" sz="1000" b="0">
                <a:solidFill>
                  <a:srgbClr val="465375"/>
                </a:solidFill>
                <a:latin typeface="Roboto"/>
                <a:ea typeface="Roboto"/>
                <a:cs typeface="Roboto"/>
                <a:sym typeface="Roboto"/>
              </a:rPr>
              <a:t> 2026</a:t>
            </a:r>
            <a:endParaRPr sz="1000" b="0">
              <a:solidFill>
                <a:srgbClr val="465375"/>
              </a:solidFill>
              <a:latin typeface="Roboto"/>
              <a:ea typeface="Roboto"/>
              <a:cs typeface="Roboto"/>
              <a:sym typeface="Roboto"/>
            </a:endParaRPr>
          </a:p>
        </p:txBody>
      </p:sp>
      <p:pic>
        <p:nvPicPr>
          <p:cNvPr id="59" name="Google Shape;59;p14"/>
          <p:cNvPicPr preferRelativeResize="0"/>
          <p:nvPr/>
        </p:nvPicPr>
        <p:blipFill>
          <a:blip r:embed="rId4">
            <a:alphaModFix/>
          </a:blip>
          <a:stretch>
            <a:fillRect/>
          </a:stretch>
        </p:blipFill>
        <p:spPr>
          <a:xfrm flipH="1">
            <a:off x="5293438" y="0"/>
            <a:ext cx="3857626" cy="5143501"/>
          </a:xfrm>
          <a:prstGeom prst="rect">
            <a:avLst/>
          </a:prstGeom>
          <a:noFill/>
          <a:ln>
            <a:noFill/>
          </a:ln>
        </p:spPr>
      </p:pic>
      <p:pic>
        <p:nvPicPr>
          <p:cNvPr id="60" name="Google Shape;60;p14"/>
          <p:cNvPicPr preferRelativeResize="0"/>
          <p:nvPr/>
        </p:nvPicPr>
        <p:blipFill>
          <a:blip r:embed="rId5">
            <a:alphaModFix/>
          </a:blip>
          <a:stretch>
            <a:fillRect/>
          </a:stretch>
        </p:blipFill>
        <p:spPr>
          <a:xfrm>
            <a:off x="1034873" y="1993050"/>
            <a:ext cx="2968976" cy="1153150"/>
          </a:xfrm>
          <a:prstGeom prst="rect">
            <a:avLst/>
          </a:prstGeom>
          <a:noFill/>
          <a:ln>
            <a:noFill/>
          </a:ln>
        </p:spPr>
      </p:pic>
      <p:sp>
        <p:nvSpPr>
          <p:cNvPr id="61" name="Google Shape;61;p14"/>
          <p:cNvSpPr txBox="1"/>
          <p:nvPr/>
        </p:nvSpPr>
        <p:spPr>
          <a:xfrm>
            <a:off x="4300025" y="4568250"/>
            <a:ext cx="898500" cy="476400"/>
          </a:xfrm>
          <a:prstGeom prst="rect">
            <a:avLst/>
          </a:prstGeom>
          <a:noFill/>
          <a:ln>
            <a:noFill/>
          </a:ln>
        </p:spPr>
        <p:txBody>
          <a:bodyPr spcFirstLastPara="1" wrap="square" lIns="0" tIns="0" rIns="0" bIns="0" anchor="b" anchorCtr="0">
            <a:noAutofit/>
          </a:bodyPr>
          <a:lstStyle/>
          <a:p>
            <a:pPr marL="0" lvl="0" indent="0" algn="r" rtl="0">
              <a:spcBef>
                <a:spcPts val="0"/>
              </a:spcBef>
              <a:spcAft>
                <a:spcPts val="0"/>
              </a:spcAft>
              <a:buNone/>
            </a:pPr>
            <a:r>
              <a:rPr lang="en-GB" sz="1000">
                <a:solidFill>
                  <a:srgbClr val="465375"/>
                </a:solidFill>
                <a:latin typeface="Roboto"/>
                <a:ea typeface="Roboto"/>
                <a:cs typeface="Roboto"/>
                <a:sym typeface="Roboto"/>
              </a:rPr>
              <a:t>Photo Credit:</a:t>
            </a:r>
            <a:endParaRPr sz="1000">
              <a:solidFill>
                <a:srgbClr val="465375"/>
              </a:solidFill>
              <a:latin typeface="Roboto"/>
              <a:ea typeface="Roboto"/>
              <a:cs typeface="Roboto"/>
              <a:sym typeface="Roboto"/>
            </a:endParaRPr>
          </a:p>
          <a:p>
            <a:pPr marL="0" lvl="0" indent="0" algn="r" rtl="0">
              <a:spcBef>
                <a:spcPts val="0"/>
              </a:spcBef>
              <a:spcAft>
                <a:spcPts val="0"/>
              </a:spcAft>
              <a:buNone/>
            </a:pPr>
            <a:r>
              <a:rPr lang="en-GB" sz="1000">
                <a:solidFill>
                  <a:srgbClr val="465375"/>
                </a:solidFill>
                <a:latin typeface="Roboto"/>
                <a:ea typeface="Roboto"/>
                <a:cs typeface="Roboto"/>
                <a:sym typeface="Roboto"/>
              </a:rPr>
              <a:t>Jakub Stacho</a:t>
            </a:r>
            <a:endParaRPr sz="1000">
              <a:solidFill>
                <a:srgbClr val="465375"/>
              </a:solidFill>
              <a:latin typeface="Roboto"/>
              <a:ea typeface="Roboto"/>
              <a:cs typeface="Roboto"/>
              <a:sym typeface="Roboto"/>
            </a:endParaRPr>
          </a:p>
        </p:txBody>
      </p:sp>
      <p:sp>
        <p:nvSpPr>
          <p:cNvPr id="62" name="Google Shape;62;p14"/>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p>
            <a:pPr marL="0" lvl="0" indent="0" algn="r" rtl="0">
              <a:spcBef>
                <a:spcPts val="0"/>
              </a:spcBef>
              <a:spcAft>
                <a:spcPts val="0"/>
              </a:spcAft>
              <a:buNone/>
            </a:pPr>
            <a:fld id="{00000000-1234-1234-1234-123412341234}" type="slidenum">
              <a:rPr lang="en-GB"/>
              <a:t>1</a:t>
            </a:fld>
            <a:endParaRPr/>
          </a:p>
        </p:txBody>
      </p:sp>
      <p:sp>
        <p:nvSpPr>
          <p:cNvPr id="63" name="Google Shape;63;p14"/>
          <p:cNvSpPr/>
          <p:nvPr/>
        </p:nvSpPr>
        <p:spPr>
          <a:xfrm flipH="1">
            <a:off x="5293418" y="0"/>
            <a:ext cx="1309500" cy="5143500"/>
          </a:xfrm>
          <a:prstGeom prst="rect">
            <a:avLst/>
          </a:prstGeom>
          <a:gradFill>
            <a:gsLst>
              <a:gs pos="0">
                <a:srgbClr val="FFFFFF">
                  <a:alpha val="0"/>
                </a:srgbClr>
              </a:gs>
              <a:gs pos="100000">
                <a:srgbClr val="FFFFFF"/>
              </a:gs>
            </a:gsLst>
            <a:lin ang="0" scaled="0"/>
          </a:gra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A192E"/>
        </a:solidFill>
        <a:effectLst/>
      </p:bgPr>
    </p:bg>
    <p:spTree>
      <p:nvGrpSpPr>
        <p:cNvPr id="1" name="Shape 863"/>
        <p:cNvGrpSpPr/>
        <p:nvPr/>
      </p:nvGrpSpPr>
      <p:grpSpPr>
        <a:xfrm>
          <a:off x="0" y="0"/>
          <a:ext cx="0" cy="0"/>
          <a:chOff x="0" y="0"/>
          <a:chExt cx="0" cy="0"/>
        </a:xfrm>
      </p:grpSpPr>
      <p:sp>
        <p:nvSpPr>
          <p:cNvPr id="864" name="Google Shape;864;p23"/>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p>
            <a:pPr marL="0" lvl="0" indent="0" algn="r" rtl="0">
              <a:spcBef>
                <a:spcPts val="0"/>
              </a:spcBef>
              <a:spcAft>
                <a:spcPts val="0"/>
              </a:spcAft>
              <a:buNone/>
            </a:pPr>
            <a:fld id="{00000000-1234-1234-1234-123412341234}" type="slidenum">
              <a:rPr lang="en-GB"/>
              <a:t>10</a:t>
            </a:fld>
            <a:endParaRPr/>
          </a:p>
        </p:txBody>
      </p:sp>
      <p:pic>
        <p:nvPicPr>
          <p:cNvPr id="865" name="Google Shape;865;p23" title="p-om_side_brncl_10092024.png"/>
          <p:cNvPicPr preferRelativeResize="0"/>
          <p:nvPr/>
        </p:nvPicPr>
        <p:blipFill>
          <a:blip r:embed="rId3">
            <a:alphaModFix/>
          </a:blip>
          <a:stretch>
            <a:fillRect/>
          </a:stretch>
        </p:blipFill>
        <p:spPr>
          <a:xfrm>
            <a:off x="173300" y="1010822"/>
            <a:ext cx="1531701" cy="3546677"/>
          </a:xfrm>
          <a:prstGeom prst="rect">
            <a:avLst/>
          </a:prstGeom>
          <a:noFill/>
          <a:ln>
            <a:noFill/>
          </a:ln>
        </p:spPr>
      </p:pic>
      <p:sp>
        <p:nvSpPr>
          <p:cNvPr id="867" name="Google Shape;867;p23"/>
          <p:cNvSpPr txBox="1"/>
          <p:nvPr/>
        </p:nvSpPr>
        <p:spPr>
          <a:xfrm>
            <a:off x="497550" y="174975"/>
            <a:ext cx="3664800" cy="762000"/>
          </a:xfrm>
          <a:prstGeom prst="rect">
            <a:avLst/>
          </a:prstGeom>
          <a:noFill/>
          <a:ln>
            <a:noFill/>
          </a:ln>
        </p:spPr>
        <p:txBody>
          <a:bodyPr spcFirstLastPara="1" wrap="square" lIns="0" tIns="0" rIns="0" bIns="0" anchor="t" anchorCtr="0">
            <a:noAutofit/>
          </a:bodyPr>
          <a:lstStyle/>
          <a:p>
            <a:pPr marL="0" lvl="0" indent="0" algn="l" rtl="0">
              <a:spcBef>
                <a:spcPts val="375"/>
              </a:spcBef>
              <a:spcAft>
                <a:spcPts val="0"/>
              </a:spcAft>
              <a:buNone/>
            </a:pPr>
            <a:r>
              <a:rPr lang="en-GB" sz="2600">
                <a:solidFill>
                  <a:srgbClr val="FFFFFF"/>
                </a:solidFill>
                <a:latin typeface="Roboto ExtraBold"/>
                <a:ea typeface="Roboto ExtraBold"/>
                <a:cs typeface="Roboto ExtraBold"/>
                <a:sym typeface="Roboto ExtraBold"/>
              </a:rPr>
              <a:t>P-OM: Optical Module</a:t>
            </a:r>
            <a:endParaRPr sz="2600" b="0">
              <a:solidFill>
                <a:srgbClr val="FFFFFF"/>
              </a:solidFill>
              <a:latin typeface="Roboto ExtraBold"/>
              <a:ea typeface="Roboto ExtraBold"/>
              <a:cs typeface="Roboto ExtraBold"/>
              <a:sym typeface="Roboto ExtraBold"/>
            </a:endParaRPr>
          </a:p>
        </p:txBody>
      </p:sp>
      <p:sp>
        <p:nvSpPr>
          <p:cNvPr id="868" name="Google Shape;868;p23"/>
          <p:cNvSpPr txBox="1"/>
          <p:nvPr/>
        </p:nvSpPr>
        <p:spPr>
          <a:xfrm>
            <a:off x="4572000" y="174975"/>
            <a:ext cx="4572000" cy="762000"/>
          </a:xfrm>
          <a:prstGeom prst="rect">
            <a:avLst/>
          </a:prstGeom>
          <a:noFill/>
          <a:ln>
            <a:noFill/>
          </a:ln>
        </p:spPr>
        <p:txBody>
          <a:bodyPr spcFirstLastPara="1" wrap="square" lIns="0" tIns="0" rIns="0" bIns="0" anchor="t" anchorCtr="0">
            <a:noAutofit/>
          </a:bodyPr>
          <a:lstStyle/>
          <a:p>
            <a:pPr marL="0" lvl="0" indent="0" algn="l" rtl="0">
              <a:spcBef>
                <a:spcPts val="375"/>
              </a:spcBef>
              <a:spcAft>
                <a:spcPts val="0"/>
              </a:spcAft>
              <a:buNone/>
            </a:pPr>
            <a:r>
              <a:rPr lang="en-GB" sz="2600">
                <a:solidFill>
                  <a:srgbClr val="FFFFFF"/>
                </a:solidFill>
                <a:latin typeface="Roboto ExtraBold"/>
                <a:ea typeface="Roboto ExtraBold"/>
                <a:cs typeface="Roboto ExtraBold"/>
                <a:sym typeface="Roboto ExtraBold"/>
              </a:rPr>
              <a:t>P-CAL: Calibration Modules</a:t>
            </a:r>
            <a:endParaRPr sz="2600" b="0">
              <a:solidFill>
                <a:srgbClr val="FFFFFF"/>
              </a:solidFill>
              <a:latin typeface="Roboto ExtraBold"/>
              <a:ea typeface="Roboto ExtraBold"/>
              <a:cs typeface="Roboto ExtraBold"/>
              <a:sym typeface="Roboto ExtraBold"/>
            </a:endParaRPr>
          </a:p>
        </p:txBody>
      </p:sp>
      <p:sp>
        <p:nvSpPr>
          <p:cNvPr id="869" name="Google Shape;869;p23"/>
          <p:cNvSpPr txBox="1"/>
          <p:nvPr/>
        </p:nvSpPr>
        <p:spPr>
          <a:xfrm>
            <a:off x="1617175" y="1527750"/>
            <a:ext cx="2731200" cy="2708403"/>
          </a:xfrm>
          <a:prstGeom prst="rect">
            <a:avLst/>
          </a:prstGeom>
          <a:noFill/>
          <a:ln>
            <a:noFill/>
          </a:ln>
        </p:spPr>
        <p:txBody>
          <a:bodyPr spcFirstLastPara="1" wrap="square" lIns="91425" tIns="91425" rIns="91425" bIns="91425" anchor="t" anchorCtr="0">
            <a:spAutoFit/>
          </a:bodyPr>
          <a:lstStyle/>
          <a:p>
            <a:pPr marL="457200" lvl="0" indent="-311150" algn="l" rtl="0">
              <a:spcBef>
                <a:spcPts val="0"/>
              </a:spcBef>
              <a:spcAft>
                <a:spcPts val="0"/>
              </a:spcAft>
              <a:buClr>
                <a:srgbClr val="64FFDA"/>
              </a:buClr>
              <a:buSzPts val="1300"/>
              <a:buFont typeface="Courier New"/>
              <a:buChar char="●"/>
            </a:pPr>
            <a:r>
              <a:rPr lang="en-GB" b="1" dirty="0">
                <a:solidFill>
                  <a:srgbClr val="64FFDA"/>
                </a:solidFill>
                <a:latin typeface="Roboto" panose="02000000000000000000" pitchFamily="2" charset="0"/>
                <a:ea typeface="Roboto" panose="02000000000000000000" pitchFamily="2" charset="0"/>
                <a:cs typeface="Roboto" panose="02000000000000000000" pitchFamily="2" charset="0"/>
                <a:sym typeface="Courier New"/>
              </a:rPr>
              <a:t>Detects Cherenkov detectors</a:t>
            </a:r>
            <a:endParaRPr b="1" dirty="0">
              <a:solidFill>
                <a:srgbClr val="64FFDA"/>
              </a:solidFill>
              <a:latin typeface="Roboto" panose="02000000000000000000" pitchFamily="2" charset="0"/>
              <a:ea typeface="Roboto" panose="02000000000000000000" pitchFamily="2" charset="0"/>
              <a:cs typeface="Roboto" panose="02000000000000000000" pitchFamily="2" charset="0"/>
              <a:sym typeface="Courier New"/>
            </a:endParaRPr>
          </a:p>
          <a:p>
            <a:pPr marL="457200" lvl="0" indent="0" algn="l" rtl="0">
              <a:spcBef>
                <a:spcPts val="0"/>
              </a:spcBef>
              <a:spcAft>
                <a:spcPts val="0"/>
              </a:spcAft>
              <a:buNone/>
            </a:pPr>
            <a:endParaRPr b="1" dirty="0">
              <a:solidFill>
                <a:srgbClr val="64FFDA"/>
              </a:solidFill>
              <a:latin typeface="Roboto" panose="02000000000000000000" pitchFamily="2" charset="0"/>
              <a:ea typeface="Roboto" panose="02000000000000000000" pitchFamily="2" charset="0"/>
              <a:cs typeface="Roboto" panose="02000000000000000000" pitchFamily="2" charset="0"/>
              <a:sym typeface="Courier New"/>
            </a:endParaRPr>
          </a:p>
          <a:p>
            <a:pPr marL="457200" lvl="0" indent="0" algn="l" rtl="0">
              <a:spcBef>
                <a:spcPts val="0"/>
              </a:spcBef>
              <a:spcAft>
                <a:spcPts val="0"/>
              </a:spcAft>
              <a:buNone/>
            </a:pPr>
            <a:endParaRPr b="1" dirty="0">
              <a:solidFill>
                <a:srgbClr val="64FFDA"/>
              </a:solidFill>
              <a:latin typeface="Roboto" panose="02000000000000000000" pitchFamily="2" charset="0"/>
              <a:ea typeface="Roboto" panose="02000000000000000000" pitchFamily="2" charset="0"/>
              <a:cs typeface="Roboto" panose="02000000000000000000" pitchFamily="2" charset="0"/>
              <a:sym typeface="Courier New"/>
            </a:endParaRPr>
          </a:p>
          <a:p>
            <a:pPr marL="457200" lvl="0" indent="-311150" algn="l" rtl="0">
              <a:spcBef>
                <a:spcPts val="0"/>
              </a:spcBef>
              <a:spcAft>
                <a:spcPts val="0"/>
              </a:spcAft>
              <a:buClr>
                <a:srgbClr val="64FFDA"/>
              </a:buClr>
              <a:buSzPts val="1300"/>
              <a:buFont typeface="Courier New"/>
              <a:buChar char="●"/>
            </a:pPr>
            <a:r>
              <a:rPr lang="en-GB" b="1" dirty="0">
                <a:solidFill>
                  <a:srgbClr val="64FFDA"/>
                </a:solidFill>
                <a:latin typeface="Roboto" panose="02000000000000000000" pitchFamily="2" charset="0"/>
                <a:ea typeface="Roboto" panose="02000000000000000000" pitchFamily="2" charset="0"/>
                <a:cs typeface="Roboto" panose="02000000000000000000" pitchFamily="2" charset="0"/>
                <a:sym typeface="Courier New"/>
              </a:rPr>
              <a:t>16 three-inch PMTS</a:t>
            </a:r>
            <a:endParaRPr b="1" dirty="0">
              <a:solidFill>
                <a:srgbClr val="64FFDA"/>
              </a:solidFill>
              <a:latin typeface="Roboto" panose="02000000000000000000" pitchFamily="2" charset="0"/>
              <a:ea typeface="Roboto" panose="02000000000000000000" pitchFamily="2" charset="0"/>
              <a:cs typeface="Roboto" panose="02000000000000000000" pitchFamily="2" charset="0"/>
              <a:sym typeface="Courier New"/>
            </a:endParaRPr>
          </a:p>
          <a:p>
            <a:pPr marL="457200" lvl="0" indent="0" algn="l" rtl="0">
              <a:spcBef>
                <a:spcPts val="0"/>
              </a:spcBef>
              <a:spcAft>
                <a:spcPts val="0"/>
              </a:spcAft>
              <a:buNone/>
            </a:pPr>
            <a:endParaRPr b="1" dirty="0">
              <a:solidFill>
                <a:srgbClr val="64FFDA"/>
              </a:solidFill>
              <a:latin typeface="Roboto" panose="02000000000000000000" pitchFamily="2" charset="0"/>
              <a:ea typeface="Roboto" panose="02000000000000000000" pitchFamily="2" charset="0"/>
              <a:cs typeface="Roboto" panose="02000000000000000000" pitchFamily="2" charset="0"/>
              <a:sym typeface="Courier New"/>
            </a:endParaRPr>
          </a:p>
          <a:p>
            <a:pPr marL="457200" lvl="0" indent="0" algn="l" rtl="0">
              <a:spcBef>
                <a:spcPts val="0"/>
              </a:spcBef>
              <a:spcAft>
                <a:spcPts val="0"/>
              </a:spcAft>
              <a:buNone/>
            </a:pPr>
            <a:endParaRPr b="1" dirty="0">
              <a:solidFill>
                <a:srgbClr val="64FFDA"/>
              </a:solidFill>
              <a:latin typeface="Roboto" panose="02000000000000000000" pitchFamily="2" charset="0"/>
              <a:ea typeface="Roboto" panose="02000000000000000000" pitchFamily="2" charset="0"/>
              <a:cs typeface="Roboto" panose="02000000000000000000" pitchFamily="2" charset="0"/>
              <a:sym typeface="Courier New"/>
            </a:endParaRPr>
          </a:p>
          <a:p>
            <a:pPr marL="457200" lvl="0" indent="-311150" algn="l" rtl="0">
              <a:spcBef>
                <a:spcPts val="0"/>
              </a:spcBef>
              <a:spcAft>
                <a:spcPts val="0"/>
              </a:spcAft>
              <a:buClr>
                <a:srgbClr val="64FFDA"/>
              </a:buClr>
              <a:buSzPts val="1300"/>
              <a:buFont typeface="Courier New"/>
              <a:buChar char="●"/>
            </a:pPr>
            <a:r>
              <a:rPr lang="en-GB" b="1" dirty="0">
                <a:solidFill>
                  <a:srgbClr val="64FFDA"/>
                </a:solidFill>
                <a:latin typeface="Roboto" panose="02000000000000000000" pitchFamily="2" charset="0"/>
                <a:ea typeface="Roboto" panose="02000000000000000000" pitchFamily="2" charset="0"/>
                <a:cs typeface="Roboto" panose="02000000000000000000" pitchFamily="2" charset="0"/>
                <a:sym typeface="Courier New"/>
              </a:rPr>
              <a:t>2 acoustic receivers</a:t>
            </a:r>
            <a:endParaRPr b="1" dirty="0">
              <a:solidFill>
                <a:srgbClr val="64FFDA"/>
              </a:solidFill>
              <a:latin typeface="Roboto" panose="02000000000000000000" pitchFamily="2" charset="0"/>
              <a:ea typeface="Roboto" panose="02000000000000000000" pitchFamily="2" charset="0"/>
              <a:cs typeface="Roboto" panose="02000000000000000000" pitchFamily="2" charset="0"/>
              <a:sym typeface="Courier New"/>
            </a:endParaRPr>
          </a:p>
          <a:p>
            <a:pPr marL="0" lvl="0" indent="0" algn="l" rtl="0">
              <a:spcBef>
                <a:spcPts val="0"/>
              </a:spcBef>
              <a:spcAft>
                <a:spcPts val="0"/>
              </a:spcAft>
              <a:buNone/>
            </a:pPr>
            <a:endParaRPr b="1" dirty="0">
              <a:solidFill>
                <a:srgbClr val="64FFDA"/>
              </a:solidFill>
              <a:latin typeface="Roboto" panose="02000000000000000000" pitchFamily="2" charset="0"/>
              <a:ea typeface="Roboto" panose="02000000000000000000" pitchFamily="2" charset="0"/>
              <a:cs typeface="Roboto" panose="02000000000000000000" pitchFamily="2" charset="0"/>
              <a:sym typeface="Courier New"/>
            </a:endParaRPr>
          </a:p>
          <a:p>
            <a:pPr marL="457200" lvl="0" indent="0" algn="l" rtl="0">
              <a:spcBef>
                <a:spcPts val="0"/>
              </a:spcBef>
              <a:spcAft>
                <a:spcPts val="0"/>
              </a:spcAft>
              <a:buNone/>
            </a:pPr>
            <a:endParaRPr b="1" dirty="0">
              <a:solidFill>
                <a:srgbClr val="64FFDA"/>
              </a:solidFill>
              <a:latin typeface="Roboto" panose="02000000000000000000" pitchFamily="2" charset="0"/>
              <a:ea typeface="Roboto" panose="02000000000000000000" pitchFamily="2" charset="0"/>
              <a:cs typeface="Roboto" panose="02000000000000000000" pitchFamily="2" charset="0"/>
              <a:sym typeface="Courier New"/>
            </a:endParaRPr>
          </a:p>
          <a:p>
            <a:pPr marL="457200" lvl="0" indent="-311150" algn="l" rtl="0">
              <a:spcBef>
                <a:spcPts val="0"/>
              </a:spcBef>
              <a:spcAft>
                <a:spcPts val="0"/>
              </a:spcAft>
              <a:buClr>
                <a:srgbClr val="64FFDA"/>
              </a:buClr>
              <a:buSzPts val="1300"/>
              <a:buFont typeface="Courier New"/>
              <a:buChar char="●"/>
            </a:pPr>
            <a:r>
              <a:rPr lang="en-GB" b="1" dirty="0">
                <a:solidFill>
                  <a:srgbClr val="64FFDA"/>
                </a:solidFill>
                <a:latin typeface="Roboto" panose="02000000000000000000" pitchFamily="2" charset="0"/>
                <a:ea typeface="Roboto" panose="02000000000000000000" pitchFamily="2" charset="0"/>
                <a:cs typeface="Roboto" panose="02000000000000000000" pitchFamily="2" charset="0"/>
                <a:sym typeface="Courier New"/>
              </a:rPr>
              <a:t>18 modules per line</a:t>
            </a:r>
            <a:endParaRPr b="1" dirty="0">
              <a:solidFill>
                <a:srgbClr val="64FFDA"/>
              </a:solidFill>
              <a:latin typeface="Roboto" panose="02000000000000000000" pitchFamily="2" charset="0"/>
              <a:ea typeface="Roboto" panose="02000000000000000000" pitchFamily="2" charset="0"/>
              <a:cs typeface="Roboto" panose="02000000000000000000" pitchFamily="2" charset="0"/>
              <a:sym typeface="Courier New"/>
            </a:endParaRPr>
          </a:p>
          <a:p>
            <a:pPr marL="457200" lvl="0" indent="0" algn="l" rtl="0">
              <a:spcBef>
                <a:spcPts val="0"/>
              </a:spcBef>
              <a:spcAft>
                <a:spcPts val="0"/>
              </a:spcAft>
              <a:buNone/>
            </a:pPr>
            <a:endParaRPr sz="1000" b="1" dirty="0">
              <a:solidFill>
                <a:srgbClr val="64FFDA"/>
              </a:solidFill>
              <a:latin typeface="Courier New"/>
              <a:ea typeface="Courier New"/>
              <a:cs typeface="Courier New"/>
              <a:sym typeface="Courier New"/>
            </a:endParaRPr>
          </a:p>
        </p:txBody>
      </p:sp>
      <p:sp>
        <p:nvSpPr>
          <p:cNvPr id="870" name="Google Shape;870;p23"/>
          <p:cNvSpPr txBox="1"/>
          <p:nvPr/>
        </p:nvSpPr>
        <p:spPr>
          <a:xfrm>
            <a:off x="6194025" y="1527750"/>
            <a:ext cx="2549400" cy="2277516"/>
          </a:xfrm>
          <a:prstGeom prst="rect">
            <a:avLst/>
          </a:prstGeom>
          <a:noFill/>
          <a:ln>
            <a:noFill/>
          </a:ln>
        </p:spPr>
        <p:txBody>
          <a:bodyPr spcFirstLastPara="1" wrap="square" lIns="91425" tIns="91425" rIns="91425" bIns="91425" anchor="t" anchorCtr="0">
            <a:spAutoFit/>
          </a:bodyPr>
          <a:lstStyle/>
          <a:p>
            <a:pPr marL="457200" lvl="0" indent="-311150" algn="l" rtl="0">
              <a:spcBef>
                <a:spcPts val="0"/>
              </a:spcBef>
              <a:spcAft>
                <a:spcPts val="0"/>
              </a:spcAft>
              <a:buClr>
                <a:srgbClr val="64FFDA"/>
              </a:buClr>
              <a:buSzPts val="1300"/>
              <a:buFont typeface="Courier New"/>
              <a:buChar char="●"/>
            </a:pPr>
            <a:r>
              <a:rPr lang="en-GB" b="1" dirty="0">
                <a:solidFill>
                  <a:srgbClr val="64FFDA"/>
                </a:solidFill>
                <a:latin typeface="Roboto" panose="02000000000000000000" pitchFamily="2" charset="0"/>
                <a:ea typeface="Roboto" panose="02000000000000000000" pitchFamily="2" charset="0"/>
                <a:cs typeface="Roboto" panose="02000000000000000000" pitchFamily="2" charset="0"/>
                <a:sym typeface="Courier New"/>
              </a:rPr>
              <a:t>Produce controlled flashes of light</a:t>
            </a:r>
            <a:endParaRPr b="1" dirty="0">
              <a:solidFill>
                <a:srgbClr val="64FFDA"/>
              </a:solidFill>
              <a:latin typeface="Roboto" panose="02000000000000000000" pitchFamily="2" charset="0"/>
              <a:ea typeface="Roboto" panose="02000000000000000000" pitchFamily="2" charset="0"/>
              <a:cs typeface="Roboto" panose="02000000000000000000" pitchFamily="2" charset="0"/>
              <a:sym typeface="Courier New"/>
            </a:endParaRPr>
          </a:p>
          <a:p>
            <a:pPr marL="457200" lvl="0" indent="0" algn="l" rtl="0">
              <a:spcBef>
                <a:spcPts val="0"/>
              </a:spcBef>
              <a:spcAft>
                <a:spcPts val="0"/>
              </a:spcAft>
              <a:buNone/>
            </a:pPr>
            <a:endParaRPr b="1" dirty="0">
              <a:solidFill>
                <a:srgbClr val="64FFDA"/>
              </a:solidFill>
              <a:latin typeface="Roboto" panose="02000000000000000000" pitchFamily="2" charset="0"/>
              <a:ea typeface="Roboto" panose="02000000000000000000" pitchFamily="2" charset="0"/>
              <a:cs typeface="Roboto" panose="02000000000000000000" pitchFamily="2" charset="0"/>
              <a:sym typeface="Courier New"/>
            </a:endParaRPr>
          </a:p>
          <a:p>
            <a:pPr marL="457200" lvl="0" indent="-311150" algn="l" rtl="0">
              <a:spcBef>
                <a:spcPts val="0"/>
              </a:spcBef>
              <a:spcAft>
                <a:spcPts val="0"/>
              </a:spcAft>
              <a:buClr>
                <a:srgbClr val="64FFDA"/>
              </a:buClr>
              <a:buSzPts val="1300"/>
              <a:buFont typeface="Courier New"/>
              <a:buChar char="●"/>
            </a:pPr>
            <a:r>
              <a:rPr lang="en-GB" b="1" dirty="0">
                <a:solidFill>
                  <a:srgbClr val="64FFDA"/>
                </a:solidFill>
                <a:latin typeface="Roboto" panose="02000000000000000000" pitchFamily="2" charset="0"/>
                <a:ea typeface="Roboto" panose="02000000000000000000" pitchFamily="2" charset="0"/>
                <a:cs typeface="Roboto" panose="02000000000000000000" pitchFamily="2" charset="0"/>
                <a:sym typeface="Courier New"/>
              </a:rPr>
              <a:t>8 three-inch PMTs</a:t>
            </a:r>
            <a:endParaRPr b="1" dirty="0">
              <a:solidFill>
                <a:srgbClr val="64FFDA"/>
              </a:solidFill>
              <a:latin typeface="Roboto" panose="02000000000000000000" pitchFamily="2" charset="0"/>
              <a:ea typeface="Roboto" panose="02000000000000000000" pitchFamily="2" charset="0"/>
              <a:cs typeface="Roboto" panose="02000000000000000000" pitchFamily="2" charset="0"/>
              <a:sym typeface="Courier New"/>
            </a:endParaRPr>
          </a:p>
          <a:p>
            <a:pPr marL="457200" lvl="0" indent="0" algn="l" rtl="0">
              <a:spcBef>
                <a:spcPts val="0"/>
              </a:spcBef>
              <a:spcAft>
                <a:spcPts val="0"/>
              </a:spcAft>
              <a:buNone/>
            </a:pPr>
            <a:endParaRPr b="1" dirty="0">
              <a:solidFill>
                <a:srgbClr val="64FFDA"/>
              </a:solidFill>
              <a:latin typeface="Roboto" panose="02000000000000000000" pitchFamily="2" charset="0"/>
              <a:ea typeface="Roboto" panose="02000000000000000000" pitchFamily="2" charset="0"/>
              <a:cs typeface="Roboto" panose="02000000000000000000" pitchFamily="2" charset="0"/>
              <a:sym typeface="Courier New"/>
            </a:endParaRPr>
          </a:p>
          <a:p>
            <a:pPr marL="457200" lvl="0" indent="-311150" algn="l" rtl="0">
              <a:spcBef>
                <a:spcPts val="0"/>
              </a:spcBef>
              <a:spcAft>
                <a:spcPts val="0"/>
              </a:spcAft>
              <a:buClr>
                <a:srgbClr val="64FFDA"/>
              </a:buClr>
              <a:buSzPts val="1300"/>
              <a:buFont typeface="Courier New"/>
              <a:buChar char="●"/>
            </a:pPr>
            <a:r>
              <a:rPr lang="en-GB" b="1" dirty="0">
                <a:solidFill>
                  <a:srgbClr val="64FFDA"/>
                </a:solidFill>
                <a:latin typeface="Roboto" panose="02000000000000000000" pitchFamily="2" charset="0"/>
                <a:ea typeface="Roboto" panose="02000000000000000000" pitchFamily="2" charset="0"/>
                <a:cs typeface="Roboto" panose="02000000000000000000" pitchFamily="2" charset="0"/>
                <a:sym typeface="Courier New"/>
              </a:rPr>
              <a:t>Calibrates detector timing &amp; response</a:t>
            </a:r>
            <a:endParaRPr b="1" dirty="0">
              <a:solidFill>
                <a:srgbClr val="64FFDA"/>
              </a:solidFill>
              <a:latin typeface="Roboto" panose="02000000000000000000" pitchFamily="2" charset="0"/>
              <a:ea typeface="Roboto" panose="02000000000000000000" pitchFamily="2" charset="0"/>
              <a:cs typeface="Roboto" panose="02000000000000000000" pitchFamily="2" charset="0"/>
              <a:sym typeface="Courier New"/>
            </a:endParaRPr>
          </a:p>
          <a:p>
            <a:pPr marL="457200" lvl="0" indent="0" algn="l" rtl="0">
              <a:spcBef>
                <a:spcPts val="0"/>
              </a:spcBef>
              <a:spcAft>
                <a:spcPts val="0"/>
              </a:spcAft>
              <a:buNone/>
            </a:pPr>
            <a:endParaRPr b="1" dirty="0">
              <a:solidFill>
                <a:srgbClr val="64FFDA"/>
              </a:solidFill>
              <a:latin typeface="Roboto" panose="02000000000000000000" pitchFamily="2" charset="0"/>
              <a:ea typeface="Roboto" panose="02000000000000000000" pitchFamily="2" charset="0"/>
              <a:cs typeface="Roboto" panose="02000000000000000000" pitchFamily="2" charset="0"/>
              <a:sym typeface="Courier New"/>
            </a:endParaRPr>
          </a:p>
          <a:p>
            <a:pPr marL="457200" lvl="0" indent="-311150" algn="l" rtl="0">
              <a:spcBef>
                <a:spcPts val="0"/>
              </a:spcBef>
              <a:spcAft>
                <a:spcPts val="0"/>
              </a:spcAft>
              <a:buClr>
                <a:srgbClr val="64FFDA"/>
              </a:buClr>
              <a:buSzPts val="1300"/>
              <a:buFont typeface="Courier New"/>
              <a:buChar char="●"/>
            </a:pPr>
            <a:r>
              <a:rPr lang="en-GB" b="1" dirty="0">
                <a:solidFill>
                  <a:srgbClr val="64FFDA"/>
                </a:solidFill>
                <a:latin typeface="Roboto" panose="02000000000000000000" pitchFamily="2" charset="0"/>
                <a:ea typeface="Roboto" panose="02000000000000000000" pitchFamily="2" charset="0"/>
                <a:cs typeface="Roboto" panose="02000000000000000000" pitchFamily="2" charset="0"/>
                <a:sym typeface="Courier New"/>
              </a:rPr>
              <a:t>2 modules per line</a:t>
            </a:r>
            <a:endParaRPr b="1" dirty="0">
              <a:solidFill>
                <a:srgbClr val="64FFDA"/>
              </a:solidFill>
              <a:latin typeface="Roboto" panose="02000000000000000000" pitchFamily="2" charset="0"/>
              <a:ea typeface="Roboto" panose="02000000000000000000" pitchFamily="2" charset="0"/>
              <a:cs typeface="Roboto" panose="02000000000000000000" pitchFamily="2" charset="0"/>
              <a:sym typeface="Courier New"/>
            </a:endParaRPr>
          </a:p>
          <a:p>
            <a:pPr marL="457200" lvl="0" indent="0" algn="l" rtl="0">
              <a:spcBef>
                <a:spcPts val="0"/>
              </a:spcBef>
              <a:spcAft>
                <a:spcPts val="0"/>
              </a:spcAft>
              <a:buNone/>
            </a:pPr>
            <a:endParaRPr sz="1000" b="1" dirty="0">
              <a:solidFill>
                <a:srgbClr val="64FFDA"/>
              </a:solidFill>
              <a:latin typeface="Courier New"/>
              <a:ea typeface="Courier New"/>
              <a:cs typeface="Courier New"/>
              <a:sym typeface="Courier New"/>
            </a:endParaRPr>
          </a:p>
        </p:txBody>
      </p:sp>
      <p:pic>
        <p:nvPicPr>
          <p:cNvPr id="871" name="Google Shape;871;p23" title="Screenshot 2026-08-03 193931.png"/>
          <p:cNvPicPr preferRelativeResize="0"/>
          <p:nvPr/>
        </p:nvPicPr>
        <p:blipFill>
          <a:blip r:embed="rId4">
            <a:alphaModFix/>
          </a:blip>
          <a:stretch>
            <a:fillRect/>
          </a:stretch>
        </p:blipFill>
        <p:spPr>
          <a:xfrm rot="5400000">
            <a:off x="4736638" y="2138037"/>
            <a:ext cx="1341250" cy="1119125"/>
          </a:xfrm>
          <a:prstGeom prst="rect">
            <a:avLst/>
          </a:prstGeom>
          <a:noFill/>
          <a:ln>
            <a:noFill/>
          </a:ln>
        </p:spPr>
      </p:pic>
      <p:sp>
        <p:nvSpPr>
          <p:cNvPr id="872" name="Google Shape;872;p23"/>
          <p:cNvSpPr txBox="1"/>
          <p:nvPr/>
        </p:nvSpPr>
        <p:spPr>
          <a:xfrm>
            <a:off x="4620513" y="3368225"/>
            <a:ext cx="1573500" cy="738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1200" b="1">
                <a:solidFill>
                  <a:schemeClr val="dk2"/>
                </a:solidFill>
                <a:latin typeface="Courier New"/>
                <a:ea typeface="Courier New"/>
                <a:cs typeface="Courier New"/>
                <a:sym typeface="Courier New"/>
              </a:rPr>
              <a:t>2 hemispheres per module</a:t>
            </a:r>
            <a:endParaRPr sz="1200" b="1">
              <a:solidFill>
                <a:schemeClr val="dk2"/>
              </a:solidFill>
              <a:latin typeface="Courier New"/>
              <a:ea typeface="Courier New"/>
              <a:cs typeface="Courier New"/>
              <a:sym typeface="Courier New"/>
            </a:endParaRPr>
          </a:p>
          <a:p>
            <a:pPr marL="0" lvl="0" indent="0" algn="ctr" rtl="0">
              <a:spcBef>
                <a:spcPts val="0"/>
              </a:spcBef>
              <a:spcAft>
                <a:spcPts val="0"/>
              </a:spcAft>
              <a:buNone/>
            </a:pPr>
            <a:endParaRPr sz="1200" b="1">
              <a:solidFill>
                <a:schemeClr val="dk2"/>
              </a:solidFill>
              <a:latin typeface="Courier New"/>
              <a:ea typeface="Courier New"/>
              <a:cs typeface="Courier New"/>
              <a:sym typeface="Courier New"/>
            </a:endParaRPr>
          </a:p>
        </p:txBody>
      </p:sp>
      <p:sp>
        <p:nvSpPr>
          <p:cNvPr id="873" name="Google Shape;873;p23"/>
          <p:cNvSpPr txBox="1"/>
          <p:nvPr/>
        </p:nvSpPr>
        <p:spPr>
          <a:xfrm>
            <a:off x="4454375" y="589650"/>
            <a:ext cx="4336200" cy="461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900" b="1" dirty="0">
                <a:solidFill>
                  <a:schemeClr val="dk2"/>
                </a:solidFill>
                <a:latin typeface="Courier New"/>
                <a:ea typeface="Courier New"/>
                <a:cs typeface="Courier New"/>
                <a:sym typeface="Courier New"/>
              </a:rPr>
              <a:t>See publication: M. Agostini et al. (P-ONE Collaboration), JINST 21 (2026) P07029. </a:t>
            </a:r>
            <a:endParaRPr sz="1100" dirty="0"/>
          </a:p>
        </p:txBody>
      </p:sp>
      <p:sp>
        <p:nvSpPr>
          <p:cNvPr id="874" name="Google Shape;874;p23"/>
          <p:cNvSpPr txBox="1"/>
          <p:nvPr/>
        </p:nvSpPr>
        <p:spPr>
          <a:xfrm>
            <a:off x="422168" y="578384"/>
            <a:ext cx="2148504"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900" b="1" dirty="0">
                <a:solidFill>
                  <a:schemeClr val="dk2"/>
                </a:solidFill>
                <a:latin typeface="Courier New"/>
                <a:ea typeface="Courier New"/>
                <a:cs typeface="Courier New"/>
                <a:sym typeface="Courier New"/>
              </a:rPr>
              <a:t>Publication in preparation </a:t>
            </a:r>
            <a:endParaRPr sz="1100" dirty="0"/>
          </a:p>
        </p:txBody>
      </p:sp>
      <p:sp>
        <p:nvSpPr>
          <p:cNvPr id="3" name="Google Shape;753;p18">
            <a:extLst>
              <a:ext uri="{FF2B5EF4-FFF2-40B4-BE49-F238E27FC236}">
                <a16:creationId xmlns:a16="http://schemas.microsoft.com/office/drawing/2014/main" id="{F9D5F2DC-B53C-5414-C440-ED3C6B028632}"/>
              </a:ext>
            </a:extLst>
          </p:cNvPr>
          <p:cNvSpPr txBox="1"/>
          <p:nvPr/>
        </p:nvSpPr>
        <p:spPr>
          <a:xfrm>
            <a:off x="67350" y="4751600"/>
            <a:ext cx="1743600" cy="317100"/>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None/>
            </a:pPr>
            <a:r>
              <a:rPr lang="en-GB" sz="1000" b="0" dirty="0">
                <a:solidFill>
                  <a:schemeClr val="dk2"/>
                </a:solidFill>
                <a:latin typeface="Roboto SemiBold"/>
                <a:ea typeface="Roboto SemiBold"/>
                <a:cs typeface="Roboto SemiBold"/>
                <a:sym typeface="Roboto SemiBold"/>
              </a:rPr>
              <a:t>ANNABELLE GRIMES</a:t>
            </a:r>
            <a:endParaRPr sz="1000" b="0" dirty="0">
              <a:solidFill>
                <a:schemeClr val="dk2"/>
              </a:solidFill>
              <a:latin typeface="Roboto SemiBold"/>
              <a:ea typeface="Roboto SemiBold"/>
              <a:cs typeface="Roboto SemiBold"/>
              <a:sym typeface="Roboto SemiBold"/>
            </a:endParaRPr>
          </a:p>
          <a:p>
            <a:pPr lvl="0"/>
            <a:r>
              <a:rPr lang="en-GB" sz="900" b="0" dirty="0">
                <a:solidFill>
                  <a:srgbClr val="465375"/>
                </a:solidFill>
                <a:latin typeface="Roboto"/>
                <a:ea typeface="Roboto"/>
                <a:cs typeface="Roboto"/>
                <a:sym typeface="Roboto"/>
              </a:rPr>
              <a:t>P-ONE Collaboration • </a:t>
            </a:r>
            <a:r>
              <a:rPr lang="en-GB" sz="900" dirty="0">
                <a:solidFill>
                  <a:srgbClr val="465375"/>
                </a:solidFill>
                <a:latin typeface="Roboto"/>
                <a:ea typeface="Roboto"/>
                <a:cs typeface="Roboto"/>
                <a:sym typeface="Roboto"/>
              </a:rPr>
              <a:t>ISCRA </a:t>
            </a:r>
            <a:r>
              <a:rPr lang="en-GB" sz="900" b="0" dirty="0">
                <a:solidFill>
                  <a:srgbClr val="465375"/>
                </a:solidFill>
                <a:latin typeface="Roboto"/>
                <a:ea typeface="Roboto"/>
                <a:cs typeface="Roboto"/>
                <a:sym typeface="Roboto"/>
              </a:rPr>
              <a:t>2026</a:t>
            </a:r>
            <a:endParaRPr sz="900" b="0" dirty="0">
              <a:solidFill>
                <a:srgbClr val="465375"/>
              </a:solidFill>
              <a:latin typeface="Roboto"/>
              <a:ea typeface="Roboto"/>
              <a:cs typeface="Roboto"/>
              <a:sym typeface="Roboto"/>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A192F"/>
        </a:solidFill>
        <a:effectLst/>
      </p:bgPr>
    </p:bg>
    <p:spTree>
      <p:nvGrpSpPr>
        <p:cNvPr id="1" name="Shape 878"/>
        <p:cNvGrpSpPr/>
        <p:nvPr/>
      </p:nvGrpSpPr>
      <p:grpSpPr>
        <a:xfrm>
          <a:off x="0" y="0"/>
          <a:ext cx="0" cy="0"/>
          <a:chOff x="0" y="0"/>
          <a:chExt cx="0" cy="0"/>
        </a:xfrm>
      </p:grpSpPr>
      <p:sp>
        <p:nvSpPr>
          <p:cNvPr id="879" name="Google Shape;879;p24"/>
          <p:cNvSpPr/>
          <p:nvPr/>
        </p:nvSpPr>
        <p:spPr>
          <a:xfrm>
            <a:off x="5235425" y="3385700"/>
            <a:ext cx="934800" cy="935100"/>
          </a:xfrm>
          <a:prstGeom prst="ellipse">
            <a:avLst/>
          </a:prstGeom>
          <a:solidFill>
            <a:srgbClr val="FF0000"/>
          </a:solidFill>
          <a:ln>
            <a:noFill/>
          </a:ln>
        </p:spPr>
        <p:txBody>
          <a:bodyPr spcFirstLastPara="1" wrap="square" lIns="194650" tIns="194650" rIns="194650" bIns="194650" anchor="ctr" anchorCtr="0">
            <a:noAutofit/>
          </a:bodyPr>
          <a:lstStyle/>
          <a:p>
            <a:pPr marL="0" lvl="0" indent="0" algn="ctr" rtl="0">
              <a:spcBef>
                <a:spcPts val="0"/>
              </a:spcBef>
              <a:spcAft>
                <a:spcPts val="0"/>
              </a:spcAft>
              <a:buNone/>
            </a:pPr>
            <a:endParaRPr sz="2981"/>
          </a:p>
        </p:txBody>
      </p:sp>
      <p:sp>
        <p:nvSpPr>
          <p:cNvPr id="880" name="Google Shape;880;p24"/>
          <p:cNvSpPr txBox="1"/>
          <p:nvPr/>
        </p:nvSpPr>
        <p:spPr>
          <a:xfrm>
            <a:off x="476250" y="381000"/>
            <a:ext cx="8191500" cy="7620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sz="1000" b="1">
                <a:solidFill>
                  <a:srgbClr val="64FFDA"/>
                </a:solidFill>
                <a:latin typeface="Courier New"/>
                <a:ea typeface="Courier New"/>
                <a:cs typeface="Courier New"/>
                <a:sym typeface="Courier New"/>
              </a:rPr>
              <a:t>Context</a:t>
            </a:r>
            <a:endParaRPr sz="1000" b="1">
              <a:solidFill>
                <a:srgbClr val="64FFDA"/>
              </a:solidFill>
              <a:latin typeface="Courier New"/>
              <a:ea typeface="Courier New"/>
              <a:cs typeface="Courier New"/>
              <a:sym typeface="Courier New"/>
            </a:endParaRPr>
          </a:p>
          <a:p>
            <a:pPr marL="0" lvl="0" indent="0" algn="l" rtl="0">
              <a:spcBef>
                <a:spcPts val="375"/>
              </a:spcBef>
              <a:spcAft>
                <a:spcPts val="0"/>
              </a:spcAft>
              <a:buNone/>
            </a:pPr>
            <a:r>
              <a:rPr lang="en-GB" sz="2600">
                <a:solidFill>
                  <a:srgbClr val="FFFFFF"/>
                </a:solidFill>
                <a:latin typeface="Roboto ExtraBold"/>
                <a:ea typeface="Roboto ExtraBold"/>
                <a:cs typeface="Roboto ExtraBold"/>
                <a:sym typeface="Roboto ExtraBold"/>
              </a:rPr>
              <a:t>P-ONE in Perspective</a:t>
            </a:r>
            <a:endParaRPr sz="2600" b="0">
              <a:solidFill>
                <a:srgbClr val="FFFFFF"/>
              </a:solidFill>
              <a:latin typeface="Roboto ExtraBold"/>
              <a:ea typeface="Roboto ExtraBold"/>
              <a:cs typeface="Roboto ExtraBold"/>
              <a:sym typeface="Roboto ExtraBold"/>
            </a:endParaRPr>
          </a:p>
        </p:txBody>
      </p:sp>
      <p:sp>
        <p:nvSpPr>
          <p:cNvPr id="881" name="Google Shape;881;p24"/>
          <p:cNvSpPr txBox="1"/>
          <p:nvPr/>
        </p:nvSpPr>
        <p:spPr>
          <a:xfrm>
            <a:off x="4155417" y="1712882"/>
            <a:ext cx="1157700" cy="631800"/>
          </a:xfrm>
          <a:prstGeom prst="rect">
            <a:avLst/>
          </a:prstGeom>
          <a:noFill/>
          <a:ln>
            <a:noFill/>
          </a:ln>
        </p:spPr>
        <p:txBody>
          <a:bodyPr spcFirstLastPara="1" wrap="square" lIns="183300" tIns="183300" rIns="183300" bIns="183300" anchor="t" anchorCtr="0">
            <a:spAutoFit/>
          </a:bodyPr>
          <a:lstStyle/>
          <a:p>
            <a:pPr marL="0" lvl="0" indent="0" algn="ctr" rtl="0">
              <a:spcBef>
                <a:spcPts val="0"/>
              </a:spcBef>
              <a:spcAft>
                <a:spcPts val="0"/>
              </a:spcAft>
              <a:buNone/>
            </a:pPr>
            <a:r>
              <a:rPr lang="en-GB" sz="1699">
                <a:solidFill>
                  <a:schemeClr val="lt1"/>
                </a:solidFill>
                <a:latin typeface="Courier Prime"/>
                <a:ea typeface="Courier Prime"/>
                <a:cs typeface="Courier Prime"/>
                <a:sym typeface="Courier Prime"/>
              </a:rPr>
              <a:t>1.8 m</a:t>
            </a:r>
            <a:endParaRPr sz="1699">
              <a:solidFill>
                <a:schemeClr val="lt1"/>
              </a:solidFill>
              <a:latin typeface="Courier Prime"/>
              <a:ea typeface="Courier Prime"/>
              <a:cs typeface="Courier Prime"/>
              <a:sym typeface="Courier Prime"/>
            </a:endParaRPr>
          </a:p>
        </p:txBody>
      </p:sp>
      <p:pic>
        <p:nvPicPr>
          <p:cNvPr id="882" name="Google Shape;882;p24" title="316a77a2-8a92-43c7-8774-6e95250f8e83.png"/>
          <p:cNvPicPr preferRelativeResize="0"/>
          <p:nvPr/>
        </p:nvPicPr>
        <p:blipFill rotWithShape="1">
          <a:blip r:embed="rId3">
            <a:alphaModFix/>
          </a:blip>
          <a:srcRect l="32632" r="25386" b="14089"/>
          <a:stretch/>
        </p:blipFill>
        <p:spPr>
          <a:xfrm>
            <a:off x="2911850" y="1301550"/>
            <a:ext cx="1157622" cy="3051752"/>
          </a:xfrm>
          <a:prstGeom prst="rect">
            <a:avLst/>
          </a:prstGeom>
          <a:noFill/>
          <a:ln>
            <a:noFill/>
          </a:ln>
        </p:spPr>
      </p:pic>
      <p:sp>
        <p:nvSpPr>
          <p:cNvPr id="883" name="Google Shape;883;p24"/>
          <p:cNvSpPr txBox="1"/>
          <p:nvPr/>
        </p:nvSpPr>
        <p:spPr>
          <a:xfrm>
            <a:off x="6311978" y="3294658"/>
            <a:ext cx="1157700" cy="631800"/>
          </a:xfrm>
          <a:prstGeom prst="rect">
            <a:avLst/>
          </a:prstGeom>
          <a:noFill/>
          <a:ln>
            <a:noFill/>
          </a:ln>
        </p:spPr>
        <p:txBody>
          <a:bodyPr spcFirstLastPara="1" wrap="square" lIns="183300" tIns="183300" rIns="183300" bIns="183300" anchor="t" anchorCtr="0">
            <a:spAutoFit/>
          </a:bodyPr>
          <a:lstStyle/>
          <a:p>
            <a:pPr marL="0" lvl="0" indent="0" algn="ctr" rtl="0">
              <a:spcBef>
                <a:spcPts val="0"/>
              </a:spcBef>
              <a:spcAft>
                <a:spcPts val="0"/>
              </a:spcAft>
              <a:buNone/>
            </a:pPr>
            <a:r>
              <a:rPr lang="en-GB" sz="1699">
                <a:solidFill>
                  <a:schemeClr val="lt1"/>
                </a:solidFill>
                <a:latin typeface="Courier Prime"/>
                <a:ea typeface="Courier Prime"/>
                <a:cs typeface="Courier Prime"/>
                <a:sym typeface="Courier Prime"/>
              </a:rPr>
              <a:t>0.42 m</a:t>
            </a:r>
            <a:endParaRPr sz="1699">
              <a:solidFill>
                <a:schemeClr val="lt1"/>
              </a:solidFill>
              <a:latin typeface="Courier Prime"/>
              <a:ea typeface="Courier Prime"/>
              <a:cs typeface="Courier Prime"/>
              <a:sym typeface="Courier Prime"/>
            </a:endParaRPr>
          </a:p>
        </p:txBody>
      </p:sp>
      <p:cxnSp>
        <p:nvCxnSpPr>
          <p:cNvPr id="884" name="Google Shape;884;p24"/>
          <p:cNvCxnSpPr/>
          <p:nvPr/>
        </p:nvCxnSpPr>
        <p:spPr>
          <a:xfrm rot="10800000" flipH="1">
            <a:off x="4194775" y="1600250"/>
            <a:ext cx="8100" cy="2623500"/>
          </a:xfrm>
          <a:prstGeom prst="straightConnector1">
            <a:avLst/>
          </a:prstGeom>
          <a:noFill/>
          <a:ln w="28575" cap="flat" cmpd="sng">
            <a:solidFill>
              <a:schemeClr val="lt2"/>
            </a:solidFill>
            <a:prstDash val="dot"/>
            <a:round/>
            <a:headEnd type="triangle" w="med" len="med"/>
            <a:tailEnd type="triangle" w="med" len="med"/>
          </a:ln>
        </p:spPr>
      </p:cxnSp>
      <p:cxnSp>
        <p:nvCxnSpPr>
          <p:cNvPr id="885" name="Google Shape;885;p24"/>
          <p:cNvCxnSpPr/>
          <p:nvPr/>
        </p:nvCxnSpPr>
        <p:spPr>
          <a:xfrm rot="10800000" flipH="1">
            <a:off x="6311975" y="3428000"/>
            <a:ext cx="2100" cy="850500"/>
          </a:xfrm>
          <a:prstGeom prst="straightConnector1">
            <a:avLst/>
          </a:prstGeom>
          <a:noFill/>
          <a:ln w="28575" cap="flat" cmpd="sng">
            <a:solidFill>
              <a:schemeClr val="lt2"/>
            </a:solidFill>
            <a:prstDash val="dot"/>
            <a:round/>
            <a:headEnd type="triangle" w="med" len="med"/>
            <a:tailEnd type="triangle" w="med" len="med"/>
          </a:ln>
        </p:spPr>
      </p:cxnSp>
      <p:sp>
        <p:nvSpPr>
          <p:cNvPr id="886" name="Google Shape;886;p24"/>
          <p:cNvSpPr txBox="1"/>
          <p:nvPr/>
        </p:nvSpPr>
        <p:spPr>
          <a:xfrm>
            <a:off x="6170225" y="2341050"/>
            <a:ext cx="2248200" cy="461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800">
                <a:solidFill>
                  <a:srgbClr val="FF0000"/>
                </a:solidFill>
                <a:latin typeface="Courier Prime"/>
                <a:ea typeface="Courier Prime"/>
                <a:cs typeface="Courier Prime"/>
                <a:sym typeface="Courier Prime"/>
              </a:rPr>
              <a:t>Detector Module</a:t>
            </a:r>
            <a:endParaRPr sz="1800">
              <a:solidFill>
                <a:srgbClr val="FF0000"/>
              </a:solidFill>
              <a:latin typeface="Courier Prime"/>
              <a:ea typeface="Courier Prime"/>
              <a:cs typeface="Courier Prime"/>
              <a:sym typeface="Courier Prime"/>
            </a:endParaRPr>
          </a:p>
        </p:txBody>
      </p:sp>
      <p:cxnSp>
        <p:nvCxnSpPr>
          <p:cNvPr id="887" name="Google Shape;887;p24"/>
          <p:cNvCxnSpPr/>
          <p:nvPr/>
        </p:nvCxnSpPr>
        <p:spPr>
          <a:xfrm rot="10800000" flipH="1">
            <a:off x="5713032" y="2653990"/>
            <a:ext cx="457200" cy="731700"/>
          </a:xfrm>
          <a:prstGeom prst="straightConnector1">
            <a:avLst/>
          </a:prstGeom>
          <a:noFill/>
          <a:ln w="38100" cap="flat" cmpd="sng">
            <a:solidFill>
              <a:srgbClr val="FF0000"/>
            </a:solidFill>
            <a:prstDash val="solid"/>
            <a:round/>
            <a:headEnd type="triangle" w="med" len="med"/>
            <a:tailEnd type="none" w="med" len="med"/>
          </a:ln>
        </p:spPr>
      </p:cxnSp>
      <p:sp>
        <p:nvSpPr>
          <p:cNvPr id="889" name="Google Shape;889;p24"/>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p>
            <a:pPr marL="0" lvl="0" indent="0" algn="r" rtl="0">
              <a:spcBef>
                <a:spcPts val="0"/>
              </a:spcBef>
              <a:spcAft>
                <a:spcPts val="0"/>
              </a:spcAft>
              <a:buNone/>
            </a:pPr>
            <a:fld id="{00000000-1234-1234-1234-123412341234}" type="slidenum">
              <a:rPr lang="en-GB"/>
              <a:t>11</a:t>
            </a:fld>
            <a:endParaRPr/>
          </a:p>
        </p:txBody>
      </p:sp>
      <p:pic>
        <p:nvPicPr>
          <p:cNvPr id="890" name="Google Shape;890;p24" title="p-om_side_brncl_10092024.png"/>
          <p:cNvPicPr preferRelativeResize="0"/>
          <p:nvPr/>
        </p:nvPicPr>
        <p:blipFill rotWithShape="1">
          <a:blip r:embed="rId4">
            <a:alphaModFix/>
          </a:blip>
          <a:srcRect t="26030" b="27669"/>
          <a:stretch/>
        </p:blipFill>
        <p:spPr>
          <a:xfrm>
            <a:off x="5306175" y="3428000"/>
            <a:ext cx="793299" cy="850501"/>
          </a:xfrm>
          <a:prstGeom prst="rect">
            <a:avLst/>
          </a:prstGeom>
          <a:noFill/>
          <a:ln>
            <a:noFill/>
          </a:ln>
        </p:spPr>
      </p:pic>
      <p:sp>
        <p:nvSpPr>
          <p:cNvPr id="3" name="Google Shape;753;p18">
            <a:extLst>
              <a:ext uri="{FF2B5EF4-FFF2-40B4-BE49-F238E27FC236}">
                <a16:creationId xmlns:a16="http://schemas.microsoft.com/office/drawing/2014/main" id="{11B0AF64-CFCB-D757-1A39-52709B328BE8}"/>
              </a:ext>
            </a:extLst>
          </p:cNvPr>
          <p:cNvSpPr txBox="1"/>
          <p:nvPr/>
        </p:nvSpPr>
        <p:spPr>
          <a:xfrm>
            <a:off x="67350" y="4751600"/>
            <a:ext cx="1743600" cy="317100"/>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None/>
            </a:pPr>
            <a:r>
              <a:rPr lang="en-GB" sz="1000" b="0" dirty="0">
                <a:solidFill>
                  <a:schemeClr val="dk2"/>
                </a:solidFill>
                <a:latin typeface="Roboto SemiBold"/>
                <a:ea typeface="Roboto SemiBold"/>
                <a:cs typeface="Roboto SemiBold"/>
                <a:sym typeface="Roboto SemiBold"/>
              </a:rPr>
              <a:t>ANNABELLE GRIMES</a:t>
            </a:r>
            <a:endParaRPr sz="1000" b="0" dirty="0">
              <a:solidFill>
                <a:schemeClr val="dk2"/>
              </a:solidFill>
              <a:latin typeface="Roboto SemiBold"/>
              <a:ea typeface="Roboto SemiBold"/>
              <a:cs typeface="Roboto SemiBold"/>
              <a:sym typeface="Roboto SemiBold"/>
            </a:endParaRPr>
          </a:p>
          <a:p>
            <a:pPr lvl="0"/>
            <a:r>
              <a:rPr lang="en-GB" sz="900" b="0" dirty="0">
                <a:solidFill>
                  <a:srgbClr val="465375"/>
                </a:solidFill>
                <a:latin typeface="Roboto"/>
                <a:ea typeface="Roboto"/>
                <a:cs typeface="Roboto"/>
                <a:sym typeface="Roboto"/>
              </a:rPr>
              <a:t>P-ONE Collaboration • </a:t>
            </a:r>
            <a:r>
              <a:rPr lang="en-GB" sz="900" dirty="0">
                <a:solidFill>
                  <a:srgbClr val="465375"/>
                </a:solidFill>
                <a:latin typeface="Roboto"/>
                <a:ea typeface="Roboto"/>
                <a:cs typeface="Roboto"/>
                <a:sym typeface="Roboto"/>
              </a:rPr>
              <a:t>ISCRA </a:t>
            </a:r>
            <a:r>
              <a:rPr lang="en-GB" sz="900" b="0" dirty="0">
                <a:solidFill>
                  <a:srgbClr val="465375"/>
                </a:solidFill>
                <a:latin typeface="Roboto"/>
                <a:ea typeface="Roboto"/>
                <a:cs typeface="Roboto"/>
                <a:sym typeface="Roboto"/>
              </a:rPr>
              <a:t>2026</a:t>
            </a:r>
            <a:endParaRPr sz="900" b="0" dirty="0">
              <a:solidFill>
                <a:srgbClr val="465375"/>
              </a:solidFill>
              <a:latin typeface="Roboto"/>
              <a:ea typeface="Roboto"/>
              <a:cs typeface="Roboto"/>
              <a:sym typeface="Roboto"/>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A192F"/>
        </a:solidFill>
        <a:effectLst/>
      </p:bgPr>
    </p:bg>
    <p:spTree>
      <p:nvGrpSpPr>
        <p:cNvPr id="1" name="Shape 894"/>
        <p:cNvGrpSpPr/>
        <p:nvPr/>
      </p:nvGrpSpPr>
      <p:grpSpPr>
        <a:xfrm>
          <a:off x="0" y="0"/>
          <a:ext cx="0" cy="0"/>
          <a:chOff x="0" y="0"/>
          <a:chExt cx="0" cy="0"/>
        </a:xfrm>
      </p:grpSpPr>
      <p:cxnSp>
        <p:nvCxnSpPr>
          <p:cNvPr id="895" name="Google Shape;895;p25"/>
          <p:cNvCxnSpPr/>
          <p:nvPr/>
        </p:nvCxnSpPr>
        <p:spPr>
          <a:xfrm flipH="1">
            <a:off x="7086400" y="96800"/>
            <a:ext cx="7200" cy="4654800"/>
          </a:xfrm>
          <a:prstGeom prst="straightConnector1">
            <a:avLst/>
          </a:prstGeom>
          <a:noFill/>
          <a:ln w="26875" cap="flat" cmpd="sng">
            <a:solidFill>
              <a:srgbClr val="FF0000"/>
            </a:solidFill>
            <a:prstDash val="solid"/>
            <a:round/>
            <a:headEnd type="oval" w="med" len="med"/>
            <a:tailEnd type="oval" w="med" len="med"/>
          </a:ln>
        </p:spPr>
      </p:cxnSp>
      <p:sp>
        <p:nvSpPr>
          <p:cNvPr id="896" name="Google Shape;896;p25"/>
          <p:cNvSpPr txBox="1"/>
          <p:nvPr/>
        </p:nvSpPr>
        <p:spPr>
          <a:xfrm>
            <a:off x="476250" y="381000"/>
            <a:ext cx="8191500" cy="7620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sz="1000" b="1">
                <a:solidFill>
                  <a:srgbClr val="64FFDA"/>
                </a:solidFill>
                <a:latin typeface="Courier New"/>
                <a:ea typeface="Courier New"/>
                <a:cs typeface="Courier New"/>
                <a:sym typeface="Courier New"/>
              </a:rPr>
              <a:t>Context</a:t>
            </a:r>
            <a:endParaRPr sz="1000" b="1">
              <a:solidFill>
                <a:srgbClr val="64FFDA"/>
              </a:solidFill>
              <a:latin typeface="Courier New"/>
              <a:ea typeface="Courier New"/>
              <a:cs typeface="Courier New"/>
              <a:sym typeface="Courier New"/>
            </a:endParaRPr>
          </a:p>
          <a:p>
            <a:pPr marL="0" lvl="0" indent="0" algn="l" rtl="0">
              <a:spcBef>
                <a:spcPts val="375"/>
              </a:spcBef>
              <a:spcAft>
                <a:spcPts val="0"/>
              </a:spcAft>
              <a:buNone/>
            </a:pPr>
            <a:r>
              <a:rPr lang="en-GB" sz="2600">
                <a:solidFill>
                  <a:srgbClr val="FFFFFF"/>
                </a:solidFill>
                <a:latin typeface="Roboto ExtraBold"/>
                <a:ea typeface="Roboto ExtraBold"/>
                <a:cs typeface="Roboto ExtraBold"/>
                <a:sym typeface="Roboto ExtraBold"/>
              </a:rPr>
              <a:t>P- ONE in Perspective</a:t>
            </a:r>
            <a:endParaRPr sz="2600" b="0">
              <a:solidFill>
                <a:srgbClr val="FFFFFF"/>
              </a:solidFill>
              <a:latin typeface="Roboto ExtraBold"/>
              <a:ea typeface="Roboto ExtraBold"/>
              <a:cs typeface="Roboto ExtraBold"/>
              <a:sym typeface="Roboto ExtraBold"/>
            </a:endParaRPr>
          </a:p>
        </p:txBody>
      </p:sp>
      <p:pic>
        <p:nvPicPr>
          <p:cNvPr id="897" name="Google Shape;897;p25" title="316a77a2-8a92-43c7-8774-6e95250f8e83.png"/>
          <p:cNvPicPr preferRelativeResize="0"/>
          <p:nvPr/>
        </p:nvPicPr>
        <p:blipFill rotWithShape="1">
          <a:blip r:embed="rId3">
            <a:alphaModFix/>
          </a:blip>
          <a:srcRect l="32632" r="25386" b="14089"/>
          <a:stretch/>
        </p:blipFill>
        <p:spPr>
          <a:xfrm>
            <a:off x="3512850" y="4601950"/>
            <a:ext cx="71501" cy="188502"/>
          </a:xfrm>
          <a:prstGeom prst="rect">
            <a:avLst/>
          </a:prstGeom>
          <a:noFill/>
          <a:ln>
            <a:noFill/>
          </a:ln>
        </p:spPr>
      </p:pic>
      <p:grpSp>
        <p:nvGrpSpPr>
          <p:cNvPr id="898" name="Google Shape;898;p25"/>
          <p:cNvGrpSpPr/>
          <p:nvPr/>
        </p:nvGrpSpPr>
        <p:grpSpPr>
          <a:xfrm>
            <a:off x="4783902" y="-74775"/>
            <a:ext cx="2126757" cy="5143476"/>
            <a:chOff x="5965327" y="85025"/>
            <a:chExt cx="2126757" cy="5143476"/>
          </a:xfrm>
        </p:grpSpPr>
        <p:sp>
          <p:nvSpPr>
            <p:cNvPr id="899" name="Google Shape;899;p25"/>
            <p:cNvSpPr txBox="1"/>
            <p:nvPr/>
          </p:nvSpPr>
          <p:spPr>
            <a:xfrm>
              <a:off x="7250284" y="358476"/>
              <a:ext cx="841800" cy="582600"/>
            </a:xfrm>
            <a:prstGeom prst="rect">
              <a:avLst/>
            </a:prstGeom>
            <a:noFill/>
            <a:ln>
              <a:noFill/>
            </a:ln>
          </p:spPr>
          <p:txBody>
            <a:bodyPr spcFirstLastPara="1" wrap="square" lIns="169050" tIns="169050" rIns="169050" bIns="169050" anchor="t" anchorCtr="0">
              <a:spAutoFit/>
            </a:bodyPr>
            <a:lstStyle/>
            <a:p>
              <a:pPr marL="0" lvl="0" indent="0" algn="ctr" rtl="0">
                <a:spcBef>
                  <a:spcPts val="0"/>
                </a:spcBef>
                <a:spcAft>
                  <a:spcPts val="0"/>
                </a:spcAft>
                <a:buNone/>
              </a:pPr>
              <a:r>
                <a:rPr lang="en-GB" sz="1567">
                  <a:solidFill>
                    <a:schemeClr val="lt1"/>
                  </a:solidFill>
                  <a:latin typeface="Courier Prime"/>
                  <a:ea typeface="Courier Prime"/>
                  <a:cs typeface="Courier Prime"/>
                  <a:sym typeface="Courier Prime"/>
                </a:rPr>
                <a:t>50 m</a:t>
              </a:r>
              <a:endParaRPr sz="1567">
                <a:solidFill>
                  <a:schemeClr val="lt1"/>
                </a:solidFill>
                <a:latin typeface="Courier Prime"/>
                <a:ea typeface="Courier Prime"/>
                <a:cs typeface="Courier Prime"/>
                <a:sym typeface="Courier Prime"/>
              </a:endParaRPr>
            </a:p>
          </p:txBody>
        </p:sp>
        <p:pic>
          <p:nvPicPr>
            <p:cNvPr id="900" name="Google Shape;900;p25" title="c2b3d07b-bd9e-40ee-b169-fefc4b22c0f7.png"/>
            <p:cNvPicPr preferRelativeResize="0"/>
            <p:nvPr/>
          </p:nvPicPr>
          <p:blipFill rotWithShape="1">
            <a:blip r:embed="rId4">
              <a:alphaModFix/>
            </a:blip>
            <a:srcRect l="33859" r="31843"/>
            <a:stretch/>
          </p:blipFill>
          <p:spPr>
            <a:xfrm>
              <a:off x="5965327" y="85025"/>
              <a:ext cx="1176074" cy="5143476"/>
            </a:xfrm>
            <a:prstGeom prst="rect">
              <a:avLst/>
            </a:prstGeom>
            <a:noFill/>
            <a:ln>
              <a:noFill/>
            </a:ln>
          </p:spPr>
        </p:pic>
        <p:cxnSp>
          <p:nvCxnSpPr>
            <p:cNvPr id="901" name="Google Shape;901;p25"/>
            <p:cNvCxnSpPr/>
            <p:nvPr/>
          </p:nvCxnSpPr>
          <p:spPr>
            <a:xfrm flipH="1">
              <a:off x="7250275" y="244350"/>
              <a:ext cx="7200" cy="4654800"/>
            </a:xfrm>
            <a:prstGeom prst="straightConnector1">
              <a:avLst/>
            </a:prstGeom>
            <a:noFill/>
            <a:ln w="28575" cap="flat" cmpd="sng">
              <a:solidFill>
                <a:srgbClr val="EEEEEE"/>
              </a:solidFill>
              <a:prstDash val="dot"/>
              <a:round/>
              <a:headEnd type="triangle" w="med" len="med"/>
              <a:tailEnd type="triangle" w="med" len="med"/>
            </a:ln>
          </p:spPr>
        </p:cxnSp>
      </p:grpSp>
      <p:cxnSp>
        <p:nvCxnSpPr>
          <p:cNvPr id="902" name="Google Shape;902;p25"/>
          <p:cNvCxnSpPr/>
          <p:nvPr/>
        </p:nvCxnSpPr>
        <p:spPr>
          <a:xfrm flipH="1">
            <a:off x="3628700" y="4548750"/>
            <a:ext cx="4200" cy="294900"/>
          </a:xfrm>
          <a:prstGeom prst="straightConnector1">
            <a:avLst/>
          </a:prstGeom>
          <a:noFill/>
          <a:ln w="19050" cap="flat" cmpd="sng">
            <a:solidFill>
              <a:srgbClr val="EEEEEE"/>
            </a:solidFill>
            <a:prstDash val="dot"/>
            <a:round/>
            <a:headEnd type="triangle" w="med" len="med"/>
            <a:tailEnd type="triangle" w="med" len="med"/>
          </a:ln>
        </p:spPr>
      </p:cxnSp>
      <p:sp>
        <p:nvSpPr>
          <p:cNvPr id="903" name="Google Shape;903;p25"/>
          <p:cNvSpPr txBox="1"/>
          <p:nvPr/>
        </p:nvSpPr>
        <p:spPr>
          <a:xfrm flipH="1">
            <a:off x="3512852" y="4404900"/>
            <a:ext cx="1095300" cy="582600"/>
          </a:xfrm>
          <a:prstGeom prst="rect">
            <a:avLst/>
          </a:prstGeom>
          <a:noFill/>
          <a:ln>
            <a:noFill/>
          </a:ln>
        </p:spPr>
        <p:txBody>
          <a:bodyPr spcFirstLastPara="1" wrap="square" lIns="169050" tIns="169050" rIns="169050" bIns="169050" anchor="t" anchorCtr="0">
            <a:spAutoFit/>
          </a:bodyPr>
          <a:lstStyle/>
          <a:p>
            <a:pPr marL="0" lvl="0" indent="0" algn="ctr" rtl="0">
              <a:spcBef>
                <a:spcPts val="0"/>
              </a:spcBef>
              <a:spcAft>
                <a:spcPts val="0"/>
              </a:spcAft>
              <a:buNone/>
            </a:pPr>
            <a:r>
              <a:rPr lang="en-GB" sz="1567">
                <a:solidFill>
                  <a:schemeClr val="lt1"/>
                </a:solidFill>
                <a:latin typeface="Courier Prime"/>
                <a:ea typeface="Courier Prime"/>
                <a:cs typeface="Courier Prime"/>
                <a:sym typeface="Courier Prime"/>
              </a:rPr>
              <a:t>1.8 m</a:t>
            </a:r>
            <a:endParaRPr sz="1567">
              <a:solidFill>
                <a:schemeClr val="lt1"/>
              </a:solidFill>
              <a:latin typeface="Courier Prime"/>
              <a:ea typeface="Courier Prime"/>
              <a:cs typeface="Courier Prime"/>
              <a:sym typeface="Courier Prime"/>
            </a:endParaRPr>
          </a:p>
        </p:txBody>
      </p:sp>
      <p:sp>
        <p:nvSpPr>
          <p:cNvPr id="904" name="Google Shape;904;p25"/>
          <p:cNvSpPr txBox="1"/>
          <p:nvPr/>
        </p:nvSpPr>
        <p:spPr>
          <a:xfrm>
            <a:off x="7269350" y="4140550"/>
            <a:ext cx="1802700" cy="461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300">
                <a:solidFill>
                  <a:srgbClr val="FF0000"/>
                </a:solidFill>
                <a:latin typeface="Courier Prime"/>
                <a:ea typeface="Courier Prime"/>
                <a:cs typeface="Courier Prime"/>
                <a:sym typeface="Courier Prime"/>
              </a:rPr>
              <a:t>Detector Module</a:t>
            </a:r>
            <a:endParaRPr sz="1300">
              <a:solidFill>
                <a:srgbClr val="FF0000"/>
              </a:solidFill>
              <a:latin typeface="Courier Prime"/>
              <a:ea typeface="Courier Prime"/>
              <a:cs typeface="Courier Prime"/>
              <a:sym typeface="Courier Prime"/>
            </a:endParaRPr>
          </a:p>
        </p:txBody>
      </p:sp>
      <p:sp>
        <p:nvSpPr>
          <p:cNvPr id="905" name="Google Shape;905;p25"/>
          <p:cNvSpPr txBox="1"/>
          <p:nvPr/>
        </p:nvSpPr>
        <p:spPr>
          <a:xfrm>
            <a:off x="7269350" y="251250"/>
            <a:ext cx="1802700" cy="461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300">
                <a:solidFill>
                  <a:srgbClr val="FF0000"/>
                </a:solidFill>
                <a:latin typeface="Courier Prime"/>
                <a:ea typeface="Courier Prime"/>
                <a:cs typeface="Courier Prime"/>
                <a:sym typeface="Courier Prime"/>
              </a:rPr>
              <a:t>Detector Module</a:t>
            </a:r>
            <a:endParaRPr sz="1300">
              <a:solidFill>
                <a:srgbClr val="FF0000"/>
              </a:solidFill>
              <a:latin typeface="Courier Prime"/>
              <a:ea typeface="Courier Prime"/>
              <a:cs typeface="Courier Prime"/>
              <a:sym typeface="Courier Prime"/>
            </a:endParaRPr>
          </a:p>
        </p:txBody>
      </p:sp>
      <p:cxnSp>
        <p:nvCxnSpPr>
          <p:cNvPr id="906" name="Google Shape;906;p25"/>
          <p:cNvCxnSpPr>
            <a:cxnSpLocks/>
          </p:cNvCxnSpPr>
          <p:nvPr/>
        </p:nvCxnSpPr>
        <p:spPr>
          <a:xfrm flipH="1">
            <a:off x="7086400" y="135719"/>
            <a:ext cx="3600" cy="4576958"/>
          </a:xfrm>
          <a:prstGeom prst="straightConnector1">
            <a:avLst/>
          </a:prstGeom>
          <a:noFill/>
          <a:ln w="38100" cap="flat" cmpd="sng">
            <a:solidFill>
              <a:schemeClr val="lt1"/>
            </a:solidFill>
            <a:prstDash val="solid"/>
            <a:round/>
            <a:headEnd type="none" w="med" len="med"/>
            <a:tailEnd type="none" w="med" len="med"/>
          </a:ln>
        </p:spPr>
      </p:cxnSp>
      <p:cxnSp>
        <p:nvCxnSpPr>
          <p:cNvPr id="907" name="Google Shape;907;p25"/>
          <p:cNvCxnSpPr>
            <a:stCxn id="904" idx="1"/>
          </p:cNvCxnSpPr>
          <p:nvPr/>
        </p:nvCxnSpPr>
        <p:spPr>
          <a:xfrm flipH="1">
            <a:off x="7127150" y="4371250"/>
            <a:ext cx="142200" cy="307800"/>
          </a:xfrm>
          <a:prstGeom prst="straightConnector1">
            <a:avLst/>
          </a:prstGeom>
          <a:noFill/>
          <a:ln w="28575" cap="flat" cmpd="sng">
            <a:solidFill>
              <a:srgbClr val="FF0000"/>
            </a:solidFill>
            <a:prstDash val="solid"/>
            <a:round/>
            <a:headEnd type="none" w="med" len="med"/>
            <a:tailEnd type="triangle" w="med" len="med"/>
          </a:ln>
        </p:spPr>
      </p:cxnSp>
      <p:cxnSp>
        <p:nvCxnSpPr>
          <p:cNvPr id="908" name="Google Shape;908;p25"/>
          <p:cNvCxnSpPr>
            <a:stCxn id="905" idx="1"/>
          </p:cNvCxnSpPr>
          <p:nvPr/>
        </p:nvCxnSpPr>
        <p:spPr>
          <a:xfrm rot="10800000">
            <a:off x="7124150" y="222450"/>
            <a:ext cx="145200" cy="259500"/>
          </a:xfrm>
          <a:prstGeom prst="straightConnector1">
            <a:avLst/>
          </a:prstGeom>
          <a:noFill/>
          <a:ln w="28575" cap="flat" cmpd="sng">
            <a:solidFill>
              <a:srgbClr val="FF0000"/>
            </a:solidFill>
            <a:prstDash val="solid"/>
            <a:round/>
            <a:headEnd type="none" w="med" len="med"/>
            <a:tailEnd type="triangle" w="med" len="med"/>
          </a:ln>
        </p:spPr>
      </p:cxnSp>
      <p:sp>
        <p:nvSpPr>
          <p:cNvPr id="909" name="Google Shape;909;p25"/>
          <p:cNvSpPr txBox="1"/>
          <p:nvPr/>
        </p:nvSpPr>
        <p:spPr>
          <a:xfrm>
            <a:off x="7467950" y="2087450"/>
            <a:ext cx="1604100" cy="461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300">
                <a:solidFill>
                  <a:schemeClr val="lt1"/>
                </a:solidFill>
                <a:latin typeface="Courier Prime"/>
                <a:ea typeface="Courier Prime"/>
                <a:cs typeface="Courier Prime"/>
                <a:sym typeface="Courier Prime"/>
              </a:rPr>
              <a:t>String Segment</a:t>
            </a:r>
            <a:endParaRPr sz="1300">
              <a:solidFill>
                <a:schemeClr val="lt1"/>
              </a:solidFill>
              <a:latin typeface="Courier Prime"/>
              <a:ea typeface="Courier Prime"/>
              <a:cs typeface="Courier Prime"/>
              <a:sym typeface="Courier Prime"/>
            </a:endParaRPr>
          </a:p>
        </p:txBody>
      </p:sp>
      <p:cxnSp>
        <p:nvCxnSpPr>
          <p:cNvPr id="910" name="Google Shape;910;p25"/>
          <p:cNvCxnSpPr>
            <a:stCxn id="909" idx="1"/>
          </p:cNvCxnSpPr>
          <p:nvPr/>
        </p:nvCxnSpPr>
        <p:spPr>
          <a:xfrm flipH="1">
            <a:off x="7164050" y="2318150"/>
            <a:ext cx="303900" cy="6900"/>
          </a:xfrm>
          <a:prstGeom prst="straightConnector1">
            <a:avLst/>
          </a:prstGeom>
          <a:noFill/>
          <a:ln w="28575" cap="flat" cmpd="sng">
            <a:solidFill>
              <a:schemeClr val="lt1"/>
            </a:solidFill>
            <a:prstDash val="solid"/>
            <a:round/>
            <a:headEnd type="none" w="med" len="med"/>
            <a:tailEnd type="triangle" w="med" len="med"/>
          </a:ln>
        </p:spPr>
      </p:cxnSp>
      <p:sp>
        <p:nvSpPr>
          <p:cNvPr id="912" name="Google Shape;912;p25"/>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p>
            <a:pPr marL="0" lvl="0" indent="0" algn="r" rtl="0">
              <a:spcBef>
                <a:spcPts val="0"/>
              </a:spcBef>
              <a:spcAft>
                <a:spcPts val="0"/>
              </a:spcAft>
              <a:buNone/>
            </a:pPr>
            <a:fld id="{00000000-1234-1234-1234-123412341234}" type="slidenum">
              <a:rPr lang="en-GB"/>
              <a:t>12</a:t>
            </a:fld>
            <a:endParaRPr/>
          </a:p>
        </p:txBody>
      </p:sp>
      <p:sp>
        <p:nvSpPr>
          <p:cNvPr id="5" name="Google Shape;753;p18">
            <a:extLst>
              <a:ext uri="{FF2B5EF4-FFF2-40B4-BE49-F238E27FC236}">
                <a16:creationId xmlns:a16="http://schemas.microsoft.com/office/drawing/2014/main" id="{4EAFDCD3-1088-75C5-904E-A28534FA4478}"/>
              </a:ext>
            </a:extLst>
          </p:cNvPr>
          <p:cNvSpPr txBox="1"/>
          <p:nvPr/>
        </p:nvSpPr>
        <p:spPr>
          <a:xfrm>
            <a:off x="67350" y="4751600"/>
            <a:ext cx="1743600" cy="317100"/>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None/>
            </a:pPr>
            <a:r>
              <a:rPr lang="en-GB" sz="1000" b="0" dirty="0">
                <a:solidFill>
                  <a:schemeClr val="dk2"/>
                </a:solidFill>
                <a:latin typeface="Roboto SemiBold"/>
                <a:ea typeface="Roboto SemiBold"/>
                <a:cs typeface="Roboto SemiBold"/>
                <a:sym typeface="Roboto SemiBold"/>
              </a:rPr>
              <a:t>ANNABELLE GRIMES</a:t>
            </a:r>
            <a:endParaRPr sz="1000" b="0" dirty="0">
              <a:solidFill>
                <a:schemeClr val="dk2"/>
              </a:solidFill>
              <a:latin typeface="Roboto SemiBold"/>
              <a:ea typeface="Roboto SemiBold"/>
              <a:cs typeface="Roboto SemiBold"/>
              <a:sym typeface="Roboto SemiBold"/>
            </a:endParaRPr>
          </a:p>
          <a:p>
            <a:pPr lvl="0"/>
            <a:r>
              <a:rPr lang="en-GB" sz="900" b="0" dirty="0">
                <a:solidFill>
                  <a:srgbClr val="465375"/>
                </a:solidFill>
                <a:latin typeface="Roboto"/>
                <a:ea typeface="Roboto"/>
                <a:cs typeface="Roboto"/>
                <a:sym typeface="Roboto"/>
              </a:rPr>
              <a:t>P-ONE Collaboration • </a:t>
            </a:r>
            <a:r>
              <a:rPr lang="en-GB" sz="900" dirty="0">
                <a:solidFill>
                  <a:srgbClr val="465375"/>
                </a:solidFill>
                <a:latin typeface="Roboto"/>
                <a:ea typeface="Roboto"/>
                <a:cs typeface="Roboto"/>
                <a:sym typeface="Roboto"/>
              </a:rPr>
              <a:t>ISCRA </a:t>
            </a:r>
            <a:r>
              <a:rPr lang="en-GB" sz="900" b="0" dirty="0">
                <a:solidFill>
                  <a:srgbClr val="465375"/>
                </a:solidFill>
                <a:latin typeface="Roboto"/>
                <a:ea typeface="Roboto"/>
                <a:cs typeface="Roboto"/>
                <a:sym typeface="Roboto"/>
              </a:rPr>
              <a:t>2026</a:t>
            </a:r>
            <a:endParaRPr sz="900" b="0" dirty="0">
              <a:solidFill>
                <a:srgbClr val="465375"/>
              </a:solidFill>
              <a:latin typeface="Roboto"/>
              <a:ea typeface="Roboto"/>
              <a:cs typeface="Roboto"/>
              <a:sym typeface="Roboto"/>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A192F"/>
        </a:solidFill>
        <a:effectLst/>
      </p:bgPr>
    </p:bg>
    <p:spTree>
      <p:nvGrpSpPr>
        <p:cNvPr id="1" name="Shape 916"/>
        <p:cNvGrpSpPr/>
        <p:nvPr/>
      </p:nvGrpSpPr>
      <p:grpSpPr>
        <a:xfrm>
          <a:off x="0" y="0"/>
          <a:ext cx="0" cy="0"/>
          <a:chOff x="0" y="0"/>
          <a:chExt cx="0" cy="0"/>
        </a:xfrm>
      </p:grpSpPr>
      <p:sp>
        <p:nvSpPr>
          <p:cNvPr id="917" name="Google Shape;917;p26"/>
          <p:cNvSpPr/>
          <p:nvPr/>
        </p:nvSpPr>
        <p:spPr>
          <a:xfrm>
            <a:off x="5274975" y="4885500"/>
            <a:ext cx="118800" cy="390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918" name="Google Shape;918;p26"/>
          <p:cNvSpPr txBox="1"/>
          <p:nvPr/>
        </p:nvSpPr>
        <p:spPr>
          <a:xfrm>
            <a:off x="439018" y="172600"/>
            <a:ext cx="3617700" cy="7620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sz="1000" b="1">
                <a:solidFill>
                  <a:srgbClr val="64FFDA"/>
                </a:solidFill>
                <a:latin typeface="Courier New"/>
                <a:ea typeface="Courier New"/>
                <a:cs typeface="Courier New"/>
                <a:sym typeface="Courier New"/>
              </a:rPr>
              <a:t>Context</a:t>
            </a:r>
            <a:endParaRPr sz="1000" b="1">
              <a:solidFill>
                <a:srgbClr val="64FFDA"/>
              </a:solidFill>
              <a:latin typeface="Courier New"/>
              <a:ea typeface="Courier New"/>
              <a:cs typeface="Courier New"/>
              <a:sym typeface="Courier New"/>
            </a:endParaRPr>
          </a:p>
          <a:p>
            <a:pPr marL="0" lvl="0" indent="0" algn="l" rtl="0">
              <a:spcBef>
                <a:spcPts val="375"/>
              </a:spcBef>
              <a:spcAft>
                <a:spcPts val="0"/>
              </a:spcAft>
              <a:buNone/>
            </a:pPr>
            <a:r>
              <a:rPr lang="en-GB" sz="2600">
                <a:solidFill>
                  <a:srgbClr val="FFFFFF"/>
                </a:solidFill>
                <a:latin typeface="Roboto ExtraBold"/>
                <a:ea typeface="Roboto ExtraBold"/>
                <a:cs typeface="Roboto ExtraBold"/>
                <a:sym typeface="Roboto ExtraBold"/>
              </a:rPr>
              <a:t>P-ONE in Perspective</a:t>
            </a:r>
            <a:endParaRPr sz="2600" b="0">
              <a:solidFill>
                <a:srgbClr val="FFFFFF"/>
              </a:solidFill>
              <a:latin typeface="Roboto ExtraBold"/>
              <a:ea typeface="Roboto ExtraBold"/>
              <a:cs typeface="Roboto ExtraBold"/>
              <a:sym typeface="Roboto ExtraBold"/>
            </a:endParaRPr>
          </a:p>
        </p:txBody>
      </p:sp>
      <p:cxnSp>
        <p:nvCxnSpPr>
          <p:cNvPr id="920" name="Google Shape;920;p26"/>
          <p:cNvCxnSpPr>
            <a:cxnSpLocks/>
          </p:cNvCxnSpPr>
          <p:nvPr/>
        </p:nvCxnSpPr>
        <p:spPr>
          <a:xfrm>
            <a:off x="-142521" y="1318200"/>
            <a:ext cx="6159793" cy="0"/>
          </a:xfrm>
          <a:prstGeom prst="straightConnector1">
            <a:avLst/>
          </a:prstGeom>
          <a:noFill/>
          <a:ln w="9525" cap="flat" cmpd="sng">
            <a:solidFill>
              <a:srgbClr val="434343"/>
            </a:solidFill>
            <a:prstDash val="dash"/>
            <a:round/>
            <a:headEnd type="none" w="med" len="med"/>
            <a:tailEnd type="none" w="med" len="med"/>
          </a:ln>
        </p:spPr>
      </p:cxnSp>
      <p:cxnSp>
        <p:nvCxnSpPr>
          <p:cNvPr id="921" name="Google Shape;921;p26"/>
          <p:cNvCxnSpPr>
            <a:cxnSpLocks/>
          </p:cNvCxnSpPr>
          <p:nvPr/>
        </p:nvCxnSpPr>
        <p:spPr>
          <a:xfrm flipV="1">
            <a:off x="-95693" y="1658450"/>
            <a:ext cx="6123799" cy="23100"/>
          </a:xfrm>
          <a:prstGeom prst="straightConnector1">
            <a:avLst/>
          </a:prstGeom>
          <a:noFill/>
          <a:ln w="9525" cap="flat" cmpd="sng">
            <a:solidFill>
              <a:srgbClr val="434343"/>
            </a:solidFill>
            <a:prstDash val="dash"/>
            <a:round/>
            <a:headEnd type="none" w="med" len="med"/>
            <a:tailEnd type="none" w="med" len="med"/>
          </a:ln>
        </p:spPr>
      </p:cxnSp>
      <p:cxnSp>
        <p:nvCxnSpPr>
          <p:cNvPr id="922" name="Google Shape;922;p26"/>
          <p:cNvCxnSpPr>
            <a:cxnSpLocks/>
          </p:cNvCxnSpPr>
          <p:nvPr/>
        </p:nvCxnSpPr>
        <p:spPr>
          <a:xfrm flipV="1">
            <a:off x="-168434" y="2021800"/>
            <a:ext cx="6192207" cy="23100"/>
          </a:xfrm>
          <a:prstGeom prst="straightConnector1">
            <a:avLst/>
          </a:prstGeom>
          <a:noFill/>
          <a:ln w="9525" cap="flat" cmpd="sng">
            <a:solidFill>
              <a:srgbClr val="434343"/>
            </a:solidFill>
            <a:prstDash val="dash"/>
            <a:round/>
            <a:headEnd type="none" w="med" len="med"/>
            <a:tailEnd type="none" w="med" len="med"/>
          </a:ln>
        </p:spPr>
      </p:cxnSp>
      <p:cxnSp>
        <p:nvCxnSpPr>
          <p:cNvPr id="923" name="Google Shape;923;p26"/>
          <p:cNvCxnSpPr>
            <a:cxnSpLocks/>
          </p:cNvCxnSpPr>
          <p:nvPr/>
        </p:nvCxnSpPr>
        <p:spPr>
          <a:xfrm flipV="1">
            <a:off x="-150328" y="2385150"/>
            <a:ext cx="6187101" cy="23100"/>
          </a:xfrm>
          <a:prstGeom prst="straightConnector1">
            <a:avLst/>
          </a:prstGeom>
          <a:noFill/>
          <a:ln w="9525" cap="flat" cmpd="sng">
            <a:solidFill>
              <a:srgbClr val="434343"/>
            </a:solidFill>
            <a:prstDash val="dash"/>
            <a:round/>
            <a:headEnd type="none" w="med" len="med"/>
            <a:tailEnd type="none" w="med" len="med"/>
          </a:ln>
        </p:spPr>
      </p:cxnSp>
      <p:cxnSp>
        <p:nvCxnSpPr>
          <p:cNvPr id="924" name="Google Shape;924;p26"/>
          <p:cNvCxnSpPr>
            <a:cxnSpLocks/>
          </p:cNvCxnSpPr>
          <p:nvPr/>
        </p:nvCxnSpPr>
        <p:spPr>
          <a:xfrm flipV="1">
            <a:off x="-168434" y="2748500"/>
            <a:ext cx="6194373" cy="23100"/>
          </a:xfrm>
          <a:prstGeom prst="straightConnector1">
            <a:avLst/>
          </a:prstGeom>
          <a:noFill/>
          <a:ln w="9525" cap="flat" cmpd="sng">
            <a:solidFill>
              <a:srgbClr val="434343"/>
            </a:solidFill>
            <a:prstDash val="dash"/>
            <a:round/>
            <a:headEnd type="none" w="med" len="med"/>
            <a:tailEnd type="none" w="med" len="med"/>
          </a:ln>
        </p:spPr>
      </p:cxnSp>
      <p:cxnSp>
        <p:nvCxnSpPr>
          <p:cNvPr id="925" name="Google Shape;925;p26"/>
          <p:cNvCxnSpPr>
            <a:cxnSpLocks/>
          </p:cNvCxnSpPr>
          <p:nvPr/>
        </p:nvCxnSpPr>
        <p:spPr>
          <a:xfrm flipV="1">
            <a:off x="-70527" y="3112000"/>
            <a:ext cx="6092133" cy="22950"/>
          </a:xfrm>
          <a:prstGeom prst="straightConnector1">
            <a:avLst/>
          </a:prstGeom>
          <a:noFill/>
          <a:ln w="9525" cap="flat" cmpd="sng">
            <a:solidFill>
              <a:srgbClr val="434343"/>
            </a:solidFill>
            <a:prstDash val="dash"/>
            <a:round/>
            <a:headEnd type="none" w="med" len="med"/>
            <a:tailEnd type="none" w="med" len="med"/>
          </a:ln>
        </p:spPr>
      </p:cxnSp>
      <p:cxnSp>
        <p:nvCxnSpPr>
          <p:cNvPr id="926" name="Google Shape;926;p26"/>
          <p:cNvCxnSpPr>
            <a:cxnSpLocks/>
          </p:cNvCxnSpPr>
          <p:nvPr/>
        </p:nvCxnSpPr>
        <p:spPr>
          <a:xfrm flipV="1">
            <a:off x="-204964" y="3471700"/>
            <a:ext cx="6217902" cy="26600"/>
          </a:xfrm>
          <a:prstGeom prst="straightConnector1">
            <a:avLst/>
          </a:prstGeom>
          <a:noFill/>
          <a:ln w="9525" cap="flat" cmpd="sng">
            <a:solidFill>
              <a:srgbClr val="434343"/>
            </a:solidFill>
            <a:prstDash val="dash"/>
            <a:round/>
            <a:headEnd type="none" w="med" len="med"/>
            <a:tailEnd type="none" w="med" len="med"/>
          </a:ln>
        </p:spPr>
      </p:cxnSp>
      <p:cxnSp>
        <p:nvCxnSpPr>
          <p:cNvPr id="927" name="Google Shape;927;p26"/>
          <p:cNvCxnSpPr>
            <a:cxnSpLocks/>
          </p:cNvCxnSpPr>
          <p:nvPr/>
        </p:nvCxnSpPr>
        <p:spPr>
          <a:xfrm flipV="1">
            <a:off x="-142521" y="3816500"/>
            <a:ext cx="6159793" cy="30400"/>
          </a:xfrm>
          <a:prstGeom prst="straightConnector1">
            <a:avLst/>
          </a:prstGeom>
          <a:noFill/>
          <a:ln w="9525" cap="flat" cmpd="sng">
            <a:solidFill>
              <a:srgbClr val="434343"/>
            </a:solidFill>
            <a:prstDash val="dash"/>
            <a:round/>
            <a:headEnd type="none" w="med" len="med"/>
            <a:tailEnd type="none" w="med" len="med"/>
          </a:ln>
        </p:spPr>
      </p:cxnSp>
      <p:cxnSp>
        <p:nvCxnSpPr>
          <p:cNvPr id="928" name="Google Shape;928;p26"/>
          <p:cNvCxnSpPr>
            <a:cxnSpLocks/>
          </p:cNvCxnSpPr>
          <p:nvPr/>
        </p:nvCxnSpPr>
        <p:spPr>
          <a:xfrm>
            <a:off x="-142521" y="4195500"/>
            <a:ext cx="6170627" cy="0"/>
          </a:xfrm>
          <a:prstGeom prst="straightConnector1">
            <a:avLst/>
          </a:prstGeom>
          <a:noFill/>
          <a:ln w="9525" cap="flat" cmpd="sng">
            <a:solidFill>
              <a:srgbClr val="434343"/>
            </a:solidFill>
            <a:prstDash val="dash"/>
            <a:round/>
            <a:headEnd type="none" w="med" len="med"/>
            <a:tailEnd type="none" w="med" len="med"/>
          </a:ln>
        </p:spPr>
      </p:cxnSp>
      <p:cxnSp>
        <p:nvCxnSpPr>
          <p:cNvPr id="929" name="Google Shape;929;p26"/>
          <p:cNvCxnSpPr>
            <a:cxnSpLocks/>
          </p:cNvCxnSpPr>
          <p:nvPr/>
        </p:nvCxnSpPr>
        <p:spPr>
          <a:xfrm>
            <a:off x="-95692" y="4544100"/>
            <a:ext cx="6117298" cy="0"/>
          </a:xfrm>
          <a:prstGeom prst="straightConnector1">
            <a:avLst/>
          </a:prstGeom>
          <a:noFill/>
          <a:ln w="9525" cap="flat" cmpd="sng">
            <a:solidFill>
              <a:srgbClr val="434343"/>
            </a:solidFill>
            <a:prstDash val="dash"/>
            <a:round/>
            <a:headEnd type="none" w="med" len="med"/>
            <a:tailEnd type="none" w="med" len="med"/>
          </a:ln>
        </p:spPr>
      </p:cxnSp>
      <p:cxnSp>
        <p:nvCxnSpPr>
          <p:cNvPr id="930" name="Google Shape;930;p26"/>
          <p:cNvCxnSpPr>
            <a:cxnSpLocks/>
          </p:cNvCxnSpPr>
          <p:nvPr/>
        </p:nvCxnSpPr>
        <p:spPr>
          <a:xfrm flipV="1">
            <a:off x="-17278" y="4885500"/>
            <a:ext cx="6030216" cy="7200"/>
          </a:xfrm>
          <a:prstGeom prst="straightConnector1">
            <a:avLst/>
          </a:prstGeom>
          <a:noFill/>
          <a:ln w="9525" cap="flat" cmpd="sng">
            <a:solidFill>
              <a:srgbClr val="434343"/>
            </a:solidFill>
            <a:prstDash val="dash"/>
            <a:round/>
            <a:headEnd type="none" w="med" len="med"/>
            <a:tailEnd type="none" w="med" len="med"/>
          </a:ln>
        </p:spPr>
      </p:cxnSp>
      <p:grpSp>
        <p:nvGrpSpPr>
          <p:cNvPr id="931" name="Google Shape;931;p26"/>
          <p:cNvGrpSpPr/>
          <p:nvPr/>
        </p:nvGrpSpPr>
        <p:grpSpPr>
          <a:xfrm>
            <a:off x="1526975" y="3474688"/>
            <a:ext cx="1032950" cy="1427127"/>
            <a:chOff x="1976875" y="3491100"/>
            <a:chExt cx="1032950" cy="1427127"/>
          </a:xfrm>
        </p:grpSpPr>
        <p:pic>
          <p:nvPicPr>
            <p:cNvPr id="932" name="Google Shape;932;p26" title="2b9d0423-fb43-4ff9-a95d-bf167a807a9c.png"/>
            <p:cNvPicPr preferRelativeResize="0"/>
            <p:nvPr/>
          </p:nvPicPr>
          <p:blipFill rotWithShape="1">
            <a:blip r:embed="rId3">
              <a:alphaModFix/>
            </a:blip>
            <a:srcRect l="22728" t="7277" r="18604" b="15550"/>
            <a:stretch/>
          </p:blipFill>
          <p:spPr>
            <a:xfrm>
              <a:off x="1976875" y="3716825"/>
              <a:ext cx="608950" cy="1201402"/>
            </a:xfrm>
            <a:prstGeom prst="rect">
              <a:avLst/>
            </a:prstGeom>
            <a:noFill/>
            <a:ln>
              <a:noFill/>
            </a:ln>
          </p:spPr>
        </p:pic>
        <p:sp>
          <p:nvSpPr>
            <p:cNvPr id="933" name="Google Shape;933;p26"/>
            <p:cNvSpPr txBox="1"/>
            <p:nvPr/>
          </p:nvSpPr>
          <p:spPr>
            <a:xfrm>
              <a:off x="2252925" y="3491100"/>
              <a:ext cx="756900" cy="413100"/>
            </a:xfrm>
            <a:prstGeom prst="rect">
              <a:avLst/>
            </a:prstGeom>
            <a:noFill/>
            <a:ln>
              <a:noFill/>
            </a:ln>
          </p:spPr>
          <p:txBody>
            <a:bodyPr spcFirstLastPara="1" wrap="square" lIns="119850" tIns="119850" rIns="119850" bIns="119850" anchor="t" anchorCtr="0">
              <a:spAutoFit/>
            </a:bodyPr>
            <a:lstStyle/>
            <a:p>
              <a:pPr marL="0" lvl="0" indent="0" algn="ctr" rtl="0">
                <a:spcBef>
                  <a:spcPts val="0"/>
                </a:spcBef>
                <a:spcAft>
                  <a:spcPts val="0"/>
                </a:spcAft>
                <a:buNone/>
              </a:pPr>
              <a:r>
                <a:rPr lang="en-GB" sz="1111">
                  <a:solidFill>
                    <a:schemeClr val="lt1"/>
                  </a:solidFill>
                  <a:latin typeface="Courier Prime"/>
                  <a:ea typeface="Courier Prime"/>
                  <a:cs typeface="Courier Prime"/>
                  <a:sym typeface="Courier Prime"/>
                </a:rPr>
                <a:t>330 m</a:t>
              </a:r>
              <a:endParaRPr sz="1111">
                <a:solidFill>
                  <a:schemeClr val="lt1"/>
                </a:solidFill>
                <a:latin typeface="Courier Prime"/>
                <a:ea typeface="Courier Prime"/>
                <a:cs typeface="Courier Prime"/>
                <a:sym typeface="Courier Prime"/>
              </a:endParaRPr>
            </a:p>
          </p:txBody>
        </p:sp>
      </p:grpSp>
      <p:grpSp>
        <p:nvGrpSpPr>
          <p:cNvPr id="934" name="Google Shape;934;p26"/>
          <p:cNvGrpSpPr/>
          <p:nvPr/>
        </p:nvGrpSpPr>
        <p:grpSpPr>
          <a:xfrm>
            <a:off x="3187750" y="1658450"/>
            <a:ext cx="1082425" cy="3255527"/>
            <a:chOff x="3387100" y="1653075"/>
            <a:chExt cx="1082425" cy="3255527"/>
          </a:xfrm>
        </p:grpSpPr>
        <p:pic>
          <p:nvPicPr>
            <p:cNvPr id="935" name="Google Shape;935;p26" title="afdcd5cf-67fd-46d2-9b20-58cce3330883.png"/>
            <p:cNvPicPr preferRelativeResize="0"/>
            <p:nvPr/>
          </p:nvPicPr>
          <p:blipFill rotWithShape="1">
            <a:blip r:embed="rId4">
              <a:alphaModFix/>
            </a:blip>
            <a:srcRect l="33840" t="8478" r="32800" b="9922"/>
            <a:stretch/>
          </p:blipFill>
          <p:spPr>
            <a:xfrm>
              <a:off x="3387100" y="1924100"/>
              <a:ext cx="813425" cy="2984502"/>
            </a:xfrm>
            <a:prstGeom prst="rect">
              <a:avLst/>
            </a:prstGeom>
            <a:noFill/>
            <a:ln>
              <a:noFill/>
            </a:ln>
          </p:spPr>
        </p:pic>
        <p:sp>
          <p:nvSpPr>
            <p:cNvPr id="936" name="Google Shape;936;p26"/>
            <p:cNvSpPr txBox="1"/>
            <p:nvPr/>
          </p:nvSpPr>
          <p:spPr>
            <a:xfrm>
              <a:off x="3712625" y="1653075"/>
              <a:ext cx="756900" cy="413100"/>
            </a:xfrm>
            <a:prstGeom prst="rect">
              <a:avLst/>
            </a:prstGeom>
            <a:noFill/>
            <a:ln>
              <a:noFill/>
            </a:ln>
          </p:spPr>
          <p:txBody>
            <a:bodyPr spcFirstLastPara="1" wrap="square" lIns="119850" tIns="119850" rIns="119850" bIns="119850" anchor="t" anchorCtr="0">
              <a:spAutoFit/>
            </a:bodyPr>
            <a:lstStyle/>
            <a:p>
              <a:pPr marL="0" lvl="0" indent="0" algn="ctr" rtl="0">
                <a:spcBef>
                  <a:spcPts val="0"/>
                </a:spcBef>
                <a:spcAft>
                  <a:spcPts val="0"/>
                </a:spcAft>
                <a:buNone/>
              </a:pPr>
              <a:r>
                <a:rPr lang="en-GB" sz="1111">
                  <a:solidFill>
                    <a:schemeClr val="lt1"/>
                  </a:solidFill>
                  <a:latin typeface="Courier Prime"/>
                  <a:ea typeface="Courier Prime"/>
                  <a:cs typeface="Courier Prime"/>
                  <a:sym typeface="Courier Prime"/>
                </a:rPr>
                <a:t>828 m</a:t>
              </a:r>
              <a:endParaRPr sz="1111">
                <a:solidFill>
                  <a:schemeClr val="lt1"/>
                </a:solidFill>
                <a:latin typeface="Courier Prime"/>
                <a:ea typeface="Courier Prime"/>
                <a:cs typeface="Courier Prime"/>
                <a:sym typeface="Courier Prime"/>
              </a:endParaRPr>
            </a:p>
          </p:txBody>
        </p:sp>
      </p:grpSp>
      <p:pic>
        <p:nvPicPr>
          <p:cNvPr id="937" name="Google Shape;937;p26" title="5a09b616-f799-4a87-80f3-fb0a784d8851.png"/>
          <p:cNvPicPr preferRelativeResize="0"/>
          <p:nvPr/>
        </p:nvPicPr>
        <p:blipFill rotWithShape="1">
          <a:blip r:embed="rId5">
            <a:alphaModFix/>
          </a:blip>
          <a:srcRect l="20087" t="15003" r="20937" b="30100"/>
          <a:stretch/>
        </p:blipFill>
        <p:spPr>
          <a:xfrm>
            <a:off x="5278135" y="1175743"/>
            <a:ext cx="118775" cy="73725"/>
          </a:xfrm>
          <a:prstGeom prst="rect">
            <a:avLst/>
          </a:prstGeom>
          <a:noFill/>
          <a:ln>
            <a:noFill/>
          </a:ln>
        </p:spPr>
      </p:pic>
      <p:grpSp>
        <p:nvGrpSpPr>
          <p:cNvPr id="938" name="Google Shape;938;p26"/>
          <p:cNvGrpSpPr/>
          <p:nvPr/>
        </p:nvGrpSpPr>
        <p:grpSpPr>
          <a:xfrm>
            <a:off x="5331222" y="934600"/>
            <a:ext cx="956703" cy="3952069"/>
            <a:chOff x="5331222" y="934600"/>
            <a:chExt cx="956703" cy="3952069"/>
          </a:xfrm>
        </p:grpSpPr>
        <p:cxnSp>
          <p:nvCxnSpPr>
            <p:cNvPr id="939" name="Google Shape;939;p26"/>
            <p:cNvCxnSpPr>
              <a:endCxn id="937" idx="2"/>
            </p:cNvCxnSpPr>
            <p:nvPr/>
          </p:nvCxnSpPr>
          <p:spPr>
            <a:xfrm rot="10800000" flipH="1">
              <a:off x="5331222" y="1249469"/>
              <a:ext cx="6300" cy="3637200"/>
            </a:xfrm>
            <a:prstGeom prst="straightConnector1">
              <a:avLst/>
            </a:prstGeom>
            <a:noFill/>
            <a:ln w="9525" cap="flat" cmpd="sng">
              <a:solidFill>
                <a:schemeClr val="lt1"/>
              </a:solidFill>
              <a:prstDash val="solid"/>
              <a:round/>
              <a:headEnd type="none" w="med" len="med"/>
              <a:tailEnd type="none" w="med" len="med"/>
            </a:ln>
          </p:spPr>
        </p:cxnSp>
        <p:sp>
          <p:nvSpPr>
            <p:cNvPr id="940" name="Google Shape;940;p26"/>
            <p:cNvSpPr txBox="1"/>
            <p:nvPr/>
          </p:nvSpPr>
          <p:spPr>
            <a:xfrm>
              <a:off x="5358225" y="934600"/>
              <a:ext cx="929700" cy="413100"/>
            </a:xfrm>
            <a:prstGeom prst="rect">
              <a:avLst/>
            </a:prstGeom>
            <a:noFill/>
            <a:ln>
              <a:noFill/>
            </a:ln>
          </p:spPr>
          <p:txBody>
            <a:bodyPr spcFirstLastPara="1" wrap="square" lIns="119850" tIns="119850" rIns="119850" bIns="119850" anchor="t" anchorCtr="0">
              <a:spAutoFit/>
            </a:bodyPr>
            <a:lstStyle/>
            <a:p>
              <a:pPr marL="0" lvl="0" indent="0" algn="ctr" rtl="0">
                <a:spcBef>
                  <a:spcPts val="0"/>
                </a:spcBef>
                <a:spcAft>
                  <a:spcPts val="0"/>
                </a:spcAft>
                <a:buNone/>
              </a:pPr>
              <a:r>
                <a:rPr lang="en-GB" sz="1111">
                  <a:solidFill>
                    <a:schemeClr val="lt1"/>
                  </a:solidFill>
                  <a:latin typeface="Courier Prime"/>
                  <a:ea typeface="Courier Prime"/>
                  <a:cs typeface="Courier Prime"/>
                  <a:sym typeface="Courier Prime"/>
                </a:rPr>
                <a:t>1000+ m</a:t>
              </a:r>
              <a:endParaRPr sz="1111">
                <a:solidFill>
                  <a:schemeClr val="lt1"/>
                </a:solidFill>
                <a:latin typeface="Courier Prime"/>
                <a:ea typeface="Courier Prime"/>
                <a:cs typeface="Courier Prime"/>
                <a:sym typeface="Courier Prime"/>
              </a:endParaRPr>
            </a:p>
          </p:txBody>
        </p:sp>
      </p:grpSp>
      <p:sp>
        <p:nvSpPr>
          <p:cNvPr id="941" name="Google Shape;941;p26"/>
          <p:cNvSpPr/>
          <p:nvPr/>
        </p:nvSpPr>
        <p:spPr>
          <a:xfrm>
            <a:off x="5316825" y="1295100"/>
            <a:ext cx="41400" cy="39000"/>
          </a:xfrm>
          <a:prstGeom prst="ellipse">
            <a:avLst/>
          </a:prstGeom>
          <a:solidFill>
            <a:srgbClr val="FF0000"/>
          </a:solid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942" name="Google Shape;942;p26"/>
          <p:cNvSpPr/>
          <p:nvPr/>
        </p:nvSpPr>
        <p:spPr>
          <a:xfrm>
            <a:off x="5313675" y="1476775"/>
            <a:ext cx="41400" cy="39000"/>
          </a:xfrm>
          <a:prstGeom prst="ellipse">
            <a:avLst/>
          </a:prstGeom>
          <a:solidFill>
            <a:srgbClr val="FF0000"/>
          </a:solid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943" name="Google Shape;943;p26"/>
          <p:cNvSpPr/>
          <p:nvPr/>
        </p:nvSpPr>
        <p:spPr>
          <a:xfrm>
            <a:off x="5316825" y="1658450"/>
            <a:ext cx="41400" cy="39000"/>
          </a:xfrm>
          <a:prstGeom prst="ellipse">
            <a:avLst/>
          </a:prstGeom>
          <a:solidFill>
            <a:srgbClr val="FF0000"/>
          </a:solid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944" name="Google Shape;944;p26"/>
          <p:cNvSpPr/>
          <p:nvPr/>
        </p:nvSpPr>
        <p:spPr>
          <a:xfrm>
            <a:off x="5316825" y="1840125"/>
            <a:ext cx="41400" cy="39000"/>
          </a:xfrm>
          <a:prstGeom prst="ellipse">
            <a:avLst/>
          </a:prstGeom>
          <a:solidFill>
            <a:srgbClr val="FF0000"/>
          </a:solid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945" name="Google Shape;945;p26"/>
          <p:cNvSpPr/>
          <p:nvPr/>
        </p:nvSpPr>
        <p:spPr>
          <a:xfrm>
            <a:off x="5313675" y="2021800"/>
            <a:ext cx="41400" cy="39000"/>
          </a:xfrm>
          <a:prstGeom prst="ellipse">
            <a:avLst/>
          </a:prstGeom>
          <a:solidFill>
            <a:srgbClr val="FF0000"/>
          </a:solid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946" name="Google Shape;946;p26"/>
          <p:cNvSpPr/>
          <p:nvPr/>
        </p:nvSpPr>
        <p:spPr>
          <a:xfrm>
            <a:off x="5313675" y="2203475"/>
            <a:ext cx="41400" cy="39000"/>
          </a:xfrm>
          <a:prstGeom prst="ellipse">
            <a:avLst/>
          </a:prstGeom>
          <a:solidFill>
            <a:srgbClr val="FF0000"/>
          </a:solid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947" name="Google Shape;947;p26"/>
          <p:cNvSpPr/>
          <p:nvPr/>
        </p:nvSpPr>
        <p:spPr>
          <a:xfrm>
            <a:off x="5316813" y="2385150"/>
            <a:ext cx="41400" cy="39000"/>
          </a:xfrm>
          <a:prstGeom prst="ellipse">
            <a:avLst/>
          </a:prstGeom>
          <a:solidFill>
            <a:srgbClr val="FF0000"/>
          </a:solid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948" name="Google Shape;948;p26"/>
          <p:cNvSpPr/>
          <p:nvPr/>
        </p:nvSpPr>
        <p:spPr>
          <a:xfrm>
            <a:off x="5313675" y="2566825"/>
            <a:ext cx="41400" cy="39000"/>
          </a:xfrm>
          <a:prstGeom prst="ellipse">
            <a:avLst/>
          </a:prstGeom>
          <a:solidFill>
            <a:srgbClr val="FF0000"/>
          </a:solid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949" name="Google Shape;949;p26"/>
          <p:cNvSpPr/>
          <p:nvPr/>
        </p:nvSpPr>
        <p:spPr>
          <a:xfrm>
            <a:off x="5313675" y="2748500"/>
            <a:ext cx="41400" cy="39000"/>
          </a:xfrm>
          <a:prstGeom prst="ellipse">
            <a:avLst/>
          </a:prstGeom>
          <a:solidFill>
            <a:srgbClr val="FF0000"/>
          </a:solid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950" name="Google Shape;950;p26"/>
          <p:cNvSpPr/>
          <p:nvPr/>
        </p:nvSpPr>
        <p:spPr>
          <a:xfrm>
            <a:off x="5313675" y="2930175"/>
            <a:ext cx="41400" cy="39000"/>
          </a:xfrm>
          <a:prstGeom prst="ellipse">
            <a:avLst/>
          </a:prstGeom>
          <a:solidFill>
            <a:srgbClr val="FF0000"/>
          </a:solid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951" name="Google Shape;951;p26"/>
          <p:cNvSpPr/>
          <p:nvPr/>
        </p:nvSpPr>
        <p:spPr>
          <a:xfrm>
            <a:off x="5316825" y="3112000"/>
            <a:ext cx="41400" cy="39000"/>
          </a:xfrm>
          <a:prstGeom prst="ellipse">
            <a:avLst/>
          </a:prstGeom>
          <a:solidFill>
            <a:srgbClr val="FF0000"/>
          </a:solid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952" name="Google Shape;952;p26"/>
          <p:cNvSpPr/>
          <p:nvPr/>
        </p:nvSpPr>
        <p:spPr>
          <a:xfrm>
            <a:off x="5313675" y="3293888"/>
            <a:ext cx="41400" cy="39000"/>
          </a:xfrm>
          <a:prstGeom prst="ellipse">
            <a:avLst/>
          </a:prstGeom>
          <a:solidFill>
            <a:srgbClr val="FF0000"/>
          </a:solid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953" name="Google Shape;953;p26"/>
          <p:cNvSpPr/>
          <p:nvPr/>
        </p:nvSpPr>
        <p:spPr>
          <a:xfrm>
            <a:off x="5313675" y="3471700"/>
            <a:ext cx="41400" cy="39000"/>
          </a:xfrm>
          <a:prstGeom prst="ellipse">
            <a:avLst/>
          </a:prstGeom>
          <a:solidFill>
            <a:srgbClr val="FF0000"/>
          </a:solid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954" name="Google Shape;954;p26"/>
          <p:cNvSpPr/>
          <p:nvPr/>
        </p:nvSpPr>
        <p:spPr>
          <a:xfrm>
            <a:off x="5316813" y="3644063"/>
            <a:ext cx="41400" cy="39000"/>
          </a:xfrm>
          <a:prstGeom prst="ellipse">
            <a:avLst/>
          </a:prstGeom>
          <a:solidFill>
            <a:srgbClr val="FF0000"/>
          </a:solid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955" name="Google Shape;955;p26"/>
          <p:cNvSpPr/>
          <p:nvPr/>
        </p:nvSpPr>
        <p:spPr>
          <a:xfrm>
            <a:off x="5313675" y="3816500"/>
            <a:ext cx="41400" cy="39000"/>
          </a:xfrm>
          <a:prstGeom prst="ellipse">
            <a:avLst/>
          </a:prstGeom>
          <a:solidFill>
            <a:srgbClr val="FF0000"/>
          </a:solid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956" name="Google Shape;956;p26"/>
          <p:cNvSpPr/>
          <p:nvPr/>
        </p:nvSpPr>
        <p:spPr>
          <a:xfrm>
            <a:off x="5313675" y="3999363"/>
            <a:ext cx="41400" cy="39000"/>
          </a:xfrm>
          <a:prstGeom prst="ellipse">
            <a:avLst/>
          </a:prstGeom>
          <a:solidFill>
            <a:srgbClr val="FF0000"/>
          </a:solid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957" name="Google Shape;957;p26"/>
          <p:cNvSpPr/>
          <p:nvPr/>
        </p:nvSpPr>
        <p:spPr>
          <a:xfrm>
            <a:off x="5313675" y="4168750"/>
            <a:ext cx="41400" cy="39000"/>
          </a:xfrm>
          <a:prstGeom prst="ellipse">
            <a:avLst/>
          </a:prstGeom>
          <a:solidFill>
            <a:srgbClr val="FF0000"/>
          </a:solid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958" name="Google Shape;958;p26"/>
          <p:cNvSpPr/>
          <p:nvPr/>
        </p:nvSpPr>
        <p:spPr>
          <a:xfrm>
            <a:off x="5313675" y="4351313"/>
            <a:ext cx="41400" cy="39000"/>
          </a:xfrm>
          <a:prstGeom prst="ellipse">
            <a:avLst/>
          </a:prstGeom>
          <a:solidFill>
            <a:srgbClr val="FF0000"/>
          </a:solid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959" name="Google Shape;959;p26"/>
          <p:cNvSpPr/>
          <p:nvPr/>
        </p:nvSpPr>
        <p:spPr>
          <a:xfrm>
            <a:off x="5313675" y="4519175"/>
            <a:ext cx="41400" cy="39000"/>
          </a:xfrm>
          <a:prstGeom prst="ellipse">
            <a:avLst/>
          </a:prstGeom>
          <a:solidFill>
            <a:srgbClr val="FF0000"/>
          </a:solid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960" name="Google Shape;960;p26"/>
          <p:cNvSpPr/>
          <p:nvPr/>
        </p:nvSpPr>
        <p:spPr>
          <a:xfrm>
            <a:off x="5313675" y="4694388"/>
            <a:ext cx="41400" cy="39000"/>
          </a:xfrm>
          <a:prstGeom prst="ellipse">
            <a:avLst/>
          </a:prstGeom>
          <a:solidFill>
            <a:srgbClr val="FF0000"/>
          </a:solid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961" name="Google Shape;961;p26"/>
          <p:cNvSpPr/>
          <p:nvPr/>
        </p:nvSpPr>
        <p:spPr>
          <a:xfrm>
            <a:off x="5313675" y="4869625"/>
            <a:ext cx="41400" cy="39000"/>
          </a:xfrm>
          <a:prstGeom prst="ellipse">
            <a:avLst/>
          </a:prstGeom>
          <a:solidFill>
            <a:srgbClr val="FF0000"/>
          </a:solid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962" name="Google Shape;962;p26" title="c2b3d07b-bd9e-40ee-b169-fefc4b22c0f7.png"/>
          <p:cNvPicPr preferRelativeResize="0"/>
          <p:nvPr/>
        </p:nvPicPr>
        <p:blipFill rotWithShape="1">
          <a:blip r:embed="rId6">
            <a:alphaModFix/>
          </a:blip>
          <a:srcRect l="33859" r="31843"/>
          <a:stretch/>
        </p:blipFill>
        <p:spPr>
          <a:xfrm>
            <a:off x="487501" y="4694407"/>
            <a:ext cx="41400" cy="181064"/>
          </a:xfrm>
          <a:prstGeom prst="rect">
            <a:avLst/>
          </a:prstGeom>
          <a:noFill/>
          <a:ln>
            <a:noFill/>
          </a:ln>
        </p:spPr>
      </p:pic>
      <p:sp>
        <p:nvSpPr>
          <p:cNvPr id="963" name="Google Shape;963;p26"/>
          <p:cNvSpPr txBox="1"/>
          <p:nvPr/>
        </p:nvSpPr>
        <p:spPr>
          <a:xfrm>
            <a:off x="396300" y="4456525"/>
            <a:ext cx="756900" cy="413100"/>
          </a:xfrm>
          <a:prstGeom prst="rect">
            <a:avLst/>
          </a:prstGeom>
          <a:noFill/>
          <a:ln>
            <a:noFill/>
          </a:ln>
        </p:spPr>
        <p:txBody>
          <a:bodyPr spcFirstLastPara="1" wrap="square" lIns="119850" tIns="119850" rIns="119850" bIns="119850" anchor="t" anchorCtr="0">
            <a:spAutoFit/>
          </a:bodyPr>
          <a:lstStyle/>
          <a:p>
            <a:pPr marL="0" lvl="0" indent="0" algn="ctr" rtl="0">
              <a:spcBef>
                <a:spcPts val="0"/>
              </a:spcBef>
              <a:spcAft>
                <a:spcPts val="0"/>
              </a:spcAft>
              <a:buNone/>
            </a:pPr>
            <a:r>
              <a:rPr lang="en-GB" sz="1111">
                <a:solidFill>
                  <a:schemeClr val="lt1"/>
                </a:solidFill>
                <a:latin typeface="Courier Prime"/>
                <a:ea typeface="Courier Prime"/>
                <a:cs typeface="Courier Prime"/>
                <a:sym typeface="Courier Prime"/>
              </a:rPr>
              <a:t>50 m</a:t>
            </a:r>
            <a:endParaRPr sz="1111">
              <a:solidFill>
                <a:schemeClr val="lt1"/>
              </a:solidFill>
              <a:latin typeface="Courier Prime"/>
              <a:ea typeface="Courier Prime"/>
              <a:cs typeface="Courier Prime"/>
              <a:sym typeface="Courier Prime"/>
            </a:endParaRPr>
          </a:p>
        </p:txBody>
      </p:sp>
      <p:sp>
        <p:nvSpPr>
          <p:cNvPr id="964" name="Google Shape;964;p26"/>
          <p:cNvSpPr txBox="1"/>
          <p:nvPr/>
        </p:nvSpPr>
        <p:spPr>
          <a:xfrm>
            <a:off x="6386712" y="1697450"/>
            <a:ext cx="2621863" cy="2707200"/>
          </a:xfrm>
          <a:prstGeom prst="rect">
            <a:avLst/>
          </a:prstGeom>
          <a:noFill/>
          <a:ln>
            <a:noFill/>
          </a:ln>
        </p:spPr>
        <p:txBody>
          <a:bodyPr spcFirstLastPara="1" wrap="square" lIns="0" tIns="0" rIns="0" bIns="0" anchor="t" anchorCtr="0">
            <a:noAutofit/>
          </a:bodyPr>
          <a:lstStyle/>
          <a:p>
            <a:pPr marL="0" lvl="0" indent="0" algn="l" rtl="0">
              <a:spcBef>
                <a:spcPts val="375"/>
              </a:spcBef>
              <a:spcAft>
                <a:spcPts val="0"/>
              </a:spcAft>
              <a:buNone/>
            </a:pPr>
            <a:endParaRPr dirty="0">
              <a:solidFill>
                <a:schemeClr val="lt1"/>
              </a:solidFill>
              <a:latin typeface="Roboto"/>
              <a:ea typeface="Roboto"/>
              <a:cs typeface="Roboto"/>
              <a:sym typeface="Roboto"/>
            </a:endParaRPr>
          </a:p>
          <a:p>
            <a:pPr marL="139700" lvl="0" algn="l" rtl="0">
              <a:spcBef>
                <a:spcPts val="375"/>
              </a:spcBef>
              <a:spcAft>
                <a:spcPts val="0"/>
              </a:spcAft>
              <a:buClr>
                <a:schemeClr val="lt1"/>
              </a:buClr>
              <a:buSzPts val="1400"/>
            </a:pPr>
            <a:r>
              <a:rPr lang="en-GB" dirty="0">
                <a:solidFill>
                  <a:schemeClr val="lt1"/>
                </a:solidFill>
                <a:latin typeface="Roboto"/>
                <a:ea typeface="Roboto"/>
                <a:cs typeface="Roboto"/>
                <a:sym typeface="Roboto"/>
              </a:rPr>
              <a:t>1 km string </a:t>
            </a:r>
            <a:endParaRPr dirty="0">
              <a:solidFill>
                <a:schemeClr val="lt1"/>
              </a:solidFill>
              <a:latin typeface="Roboto"/>
              <a:ea typeface="Roboto"/>
              <a:cs typeface="Roboto"/>
              <a:sym typeface="Roboto"/>
            </a:endParaRPr>
          </a:p>
          <a:p>
            <a:pPr marL="457200" lvl="0" indent="0" algn="l" rtl="0">
              <a:spcBef>
                <a:spcPts val="375"/>
              </a:spcBef>
              <a:spcAft>
                <a:spcPts val="0"/>
              </a:spcAft>
              <a:buNone/>
            </a:pPr>
            <a:endParaRPr dirty="0">
              <a:solidFill>
                <a:schemeClr val="lt1"/>
              </a:solidFill>
              <a:latin typeface="Roboto"/>
              <a:ea typeface="Roboto"/>
              <a:cs typeface="Roboto"/>
              <a:sym typeface="Roboto"/>
            </a:endParaRPr>
          </a:p>
          <a:p>
            <a:pPr marL="139700" lvl="0" algn="l" rtl="0">
              <a:spcBef>
                <a:spcPts val="375"/>
              </a:spcBef>
              <a:spcAft>
                <a:spcPts val="0"/>
              </a:spcAft>
              <a:buClr>
                <a:schemeClr val="lt1"/>
              </a:buClr>
              <a:buSzPts val="1400"/>
            </a:pPr>
            <a:r>
              <a:rPr lang="en-GB" dirty="0">
                <a:solidFill>
                  <a:srgbClr val="FF0000"/>
                </a:solidFill>
                <a:latin typeface="Roboto"/>
                <a:ea typeface="Roboto"/>
                <a:cs typeface="Roboto"/>
                <a:sym typeface="Roboto"/>
              </a:rPr>
              <a:t>20 detector modules </a:t>
            </a:r>
            <a:r>
              <a:rPr lang="en-GB" dirty="0">
                <a:solidFill>
                  <a:schemeClr val="lt1"/>
                </a:solidFill>
                <a:latin typeface="Roboto"/>
                <a:ea typeface="Roboto"/>
                <a:cs typeface="Roboto"/>
                <a:sym typeface="Roboto"/>
              </a:rPr>
              <a:t>/ string</a:t>
            </a:r>
            <a:endParaRPr dirty="0">
              <a:solidFill>
                <a:schemeClr val="lt1"/>
              </a:solidFill>
              <a:latin typeface="Roboto"/>
              <a:ea typeface="Roboto"/>
              <a:cs typeface="Roboto"/>
              <a:sym typeface="Roboto"/>
            </a:endParaRPr>
          </a:p>
          <a:p>
            <a:pPr marL="457200" lvl="0" indent="0" algn="l" rtl="0">
              <a:spcBef>
                <a:spcPts val="375"/>
              </a:spcBef>
              <a:spcAft>
                <a:spcPts val="0"/>
              </a:spcAft>
              <a:buNone/>
            </a:pPr>
            <a:endParaRPr dirty="0">
              <a:solidFill>
                <a:schemeClr val="lt1"/>
              </a:solidFill>
              <a:latin typeface="Roboto"/>
              <a:ea typeface="Roboto"/>
              <a:cs typeface="Roboto"/>
              <a:sym typeface="Roboto"/>
            </a:endParaRPr>
          </a:p>
          <a:p>
            <a:pPr marL="139700" lvl="0" algn="l" rtl="0">
              <a:spcBef>
                <a:spcPts val="375"/>
              </a:spcBef>
              <a:spcAft>
                <a:spcPts val="0"/>
              </a:spcAft>
              <a:buClr>
                <a:schemeClr val="lt1"/>
              </a:buClr>
              <a:buSzPts val="1400"/>
            </a:pPr>
            <a:r>
              <a:rPr lang="en-GB" dirty="0">
                <a:solidFill>
                  <a:schemeClr val="lt1"/>
                </a:solidFill>
                <a:latin typeface="Roboto"/>
                <a:ea typeface="Roboto"/>
                <a:cs typeface="Roboto"/>
                <a:sym typeface="Roboto"/>
              </a:rPr>
              <a:t>70 strings</a:t>
            </a:r>
            <a:endParaRPr dirty="0">
              <a:solidFill>
                <a:schemeClr val="lt1"/>
              </a:solidFill>
              <a:latin typeface="Roboto"/>
              <a:ea typeface="Roboto"/>
              <a:cs typeface="Roboto"/>
              <a:sym typeface="Roboto"/>
            </a:endParaRPr>
          </a:p>
        </p:txBody>
      </p:sp>
      <p:sp>
        <p:nvSpPr>
          <p:cNvPr id="965" name="Google Shape;965;p26"/>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p>
            <a:pPr marL="0" lvl="0" indent="0" algn="r" rtl="0">
              <a:spcBef>
                <a:spcPts val="0"/>
              </a:spcBef>
              <a:spcAft>
                <a:spcPts val="0"/>
              </a:spcAft>
              <a:buNone/>
            </a:pPr>
            <a:fld id="{00000000-1234-1234-1234-123412341234}" type="slidenum">
              <a:rPr lang="en-GB"/>
              <a:t>13</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69"/>
        <p:cNvGrpSpPr/>
        <p:nvPr/>
      </p:nvGrpSpPr>
      <p:grpSpPr>
        <a:xfrm>
          <a:off x="0" y="0"/>
          <a:ext cx="0" cy="0"/>
          <a:chOff x="0" y="0"/>
          <a:chExt cx="0" cy="0"/>
        </a:xfrm>
      </p:grpSpPr>
      <p:sp>
        <p:nvSpPr>
          <p:cNvPr id="970" name="Google Shape;970;p27"/>
          <p:cNvSpPr/>
          <p:nvPr/>
        </p:nvSpPr>
        <p:spPr>
          <a:xfrm>
            <a:off x="1185075" y="0"/>
            <a:ext cx="4966500" cy="4275600"/>
          </a:xfrm>
          <a:prstGeom prst="rect">
            <a:avLst/>
          </a:prstGeom>
          <a:solidFill>
            <a:srgbClr val="0C487F"/>
          </a:solidFill>
          <a:ln>
            <a:noFill/>
          </a:ln>
        </p:spPr>
        <p:txBody>
          <a:bodyPr spcFirstLastPara="1" wrap="square" lIns="119850" tIns="119850" rIns="119850" bIns="119850" anchor="ctr" anchorCtr="0">
            <a:noAutofit/>
          </a:bodyPr>
          <a:lstStyle/>
          <a:p>
            <a:pPr marL="0" lvl="0" indent="0" algn="ctr" rtl="0">
              <a:spcBef>
                <a:spcPts val="0"/>
              </a:spcBef>
              <a:spcAft>
                <a:spcPts val="0"/>
              </a:spcAft>
              <a:buNone/>
            </a:pPr>
            <a:endParaRPr sz="1835">
              <a:solidFill>
                <a:schemeClr val="lt1"/>
              </a:solidFill>
            </a:endParaRPr>
          </a:p>
        </p:txBody>
      </p:sp>
      <p:sp>
        <p:nvSpPr>
          <p:cNvPr id="971" name="Google Shape;971;p27"/>
          <p:cNvSpPr/>
          <p:nvPr/>
        </p:nvSpPr>
        <p:spPr>
          <a:xfrm>
            <a:off x="1185075" y="3601425"/>
            <a:ext cx="4966500" cy="1374000"/>
          </a:xfrm>
          <a:prstGeom prst="ellipse">
            <a:avLst/>
          </a:prstGeom>
          <a:solidFill>
            <a:srgbClr val="093054"/>
          </a:solidFill>
          <a:ln>
            <a:noFill/>
          </a:ln>
        </p:spPr>
        <p:txBody>
          <a:bodyPr spcFirstLastPara="1" wrap="square" lIns="119850" tIns="119850" rIns="119850" bIns="119850" anchor="ctr" anchorCtr="0">
            <a:noAutofit/>
          </a:bodyPr>
          <a:lstStyle/>
          <a:p>
            <a:pPr marL="0" lvl="0" indent="0" algn="ctr" rtl="0">
              <a:spcBef>
                <a:spcPts val="0"/>
              </a:spcBef>
              <a:spcAft>
                <a:spcPts val="0"/>
              </a:spcAft>
              <a:buNone/>
            </a:pPr>
            <a:endParaRPr sz="1835"/>
          </a:p>
        </p:txBody>
      </p:sp>
      <p:sp>
        <p:nvSpPr>
          <p:cNvPr id="972" name="Google Shape;972;p27"/>
          <p:cNvSpPr/>
          <p:nvPr/>
        </p:nvSpPr>
        <p:spPr>
          <a:xfrm>
            <a:off x="6420775" y="374625"/>
            <a:ext cx="2241600" cy="1797600"/>
          </a:xfrm>
          <a:prstGeom prst="roundRect">
            <a:avLst>
              <a:gd name="adj" fmla="val 2553"/>
            </a:avLst>
          </a:prstGeom>
          <a:noFill/>
          <a:ln w="28575" cap="flat" cmpd="sng">
            <a:solidFill>
              <a:srgbClr val="233554"/>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pic>
        <p:nvPicPr>
          <p:cNvPr id="973" name="Google Shape;973;p27" title="3431cf44-1247-4f8e-bd6c-a8765e9a0295.png"/>
          <p:cNvPicPr preferRelativeResize="0"/>
          <p:nvPr/>
        </p:nvPicPr>
        <p:blipFill rotWithShape="1">
          <a:blip r:embed="rId4">
            <a:alphaModFix/>
          </a:blip>
          <a:srcRect t="23596" b="36853"/>
          <a:stretch/>
        </p:blipFill>
        <p:spPr>
          <a:xfrm>
            <a:off x="6613125" y="841099"/>
            <a:ext cx="403528" cy="239401"/>
          </a:xfrm>
          <a:prstGeom prst="rect">
            <a:avLst/>
          </a:prstGeom>
          <a:noFill/>
          <a:ln>
            <a:noFill/>
          </a:ln>
        </p:spPr>
      </p:pic>
      <p:sp>
        <p:nvSpPr>
          <p:cNvPr id="974" name="Google Shape;974;p27"/>
          <p:cNvSpPr/>
          <p:nvPr/>
        </p:nvSpPr>
        <p:spPr>
          <a:xfrm>
            <a:off x="6775875" y="1193050"/>
            <a:ext cx="78000" cy="3327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975" name="Google Shape;975;p27" title="5ab44504-5840-4033-8886-569f3083d574.png"/>
          <p:cNvPicPr preferRelativeResize="0"/>
          <p:nvPr/>
        </p:nvPicPr>
        <p:blipFill>
          <a:blip r:embed="rId5">
            <a:alphaModFix/>
          </a:blip>
          <a:stretch>
            <a:fillRect/>
          </a:stretch>
        </p:blipFill>
        <p:spPr>
          <a:xfrm>
            <a:off x="6441799" y="1544044"/>
            <a:ext cx="682499" cy="455007"/>
          </a:xfrm>
          <a:prstGeom prst="rect">
            <a:avLst/>
          </a:prstGeom>
          <a:noFill/>
          <a:ln>
            <a:noFill/>
          </a:ln>
        </p:spPr>
      </p:pic>
      <p:sp>
        <p:nvSpPr>
          <p:cNvPr id="976" name="Google Shape;976;p27"/>
          <p:cNvSpPr txBox="1"/>
          <p:nvPr/>
        </p:nvSpPr>
        <p:spPr>
          <a:xfrm>
            <a:off x="7168888" y="405450"/>
            <a:ext cx="7932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800">
                <a:solidFill>
                  <a:schemeClr val="lt1"/>
                </a:solidFill>
                <a:latin typeface="Courier Prime"/>
                <a:ea typeface="Courier Prime"/>
                <a:cs typeface="Courier Prime"/>
                <a:sym typeface="Courier Prime"/>
              </a:rPr>
              <a:t>float</a:t>
            </a:r>
            <a:endParaRPr sz="800">
              <a:solidFill>
                <a:schemeClr val="lt1"/>
              </a:solidFill>
              <a:latin typeface="Courier Prime"/>
              <a:ea typeface="Courier Prime"/>
              <a:cs typeface="Courier Prime"/>
              <a:sym typeface="Courier Prime"/>
            </a:endParaRPr>
          </a:p>
        </p:txBody>
      </p:sp>
      <p:sp>
        <p:nvSpPr>
          <p:cNvPr id="977" name="Google Shape;977;p27"/>
          <p:cNvSpPr txBox="1"/>
          <p:nvPr/>
        </p:nvSpPr>
        <p:spPr>
          <a:xfrm>
            <a:off x="7168892" y="813125"/>
            <a:ext cx="18915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800">
                <a:solidFill>
                  <a:schemeClr val="lt1"/>
                </a:solidFill>
                <a:latin typeface="Courier Prime"/>
                <a:ea typeface="Courier Prime"/>
                <a:cs typeface="Courier Prime"/>
                <a:sym typeface="Courier Prime"/>
              </a:rPr>
              <a:t>Detector Module</a:t>
            </a:r>
            <a:endParaRPr sz="800">
              <a:solidFill>
                <a:schemeClr val="lt1"/>
              </a:solidFill>
              <a:latin typeface="Courier Prime"/>
              <a:ea typeface="Courier Prime"/>
              <a:cs typeface="Courier Prime"/>
              <a:sym typeface="Courier Prime"/>
            </a:endParaRPr>
          </a:p>
        </p:txBody>
      </p:sp>
      <p:sp>
        <p:nvSpPr>
          <p:cNvPr id="978" name="Google Shape;978;p27"/>
          <p:cNvSpPr txBox="1"/>
          <p:nvPr/>
        </p:nvSpPr>
        <p:spPr>
          <a:xfrm>
            <a:off x="7168892" y="1205500"/>
            <a:ext cx="18915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800">
                <a:solidFill>
                  <a:schemeClr val="lt1"/>
                </a:solidFill>
                <a:latin typeface="Courier Prime"/>
                <a:ea typeface="Courier Prime"/>
                <a:cs typeface="Courier Prime"/>
                <a:sym typeface="Courier Prime"/>
              </a:rPr>
              <a:t>String junction box</a:t>
            </a:r>
            <a:endParaRPr sz="800">
              <a:solidFill>
                <a:schemeClr val="lt1"/>
              </a:solidFill>
              <a:latin typeface="Courier Prime"/>
              <a:ea typeface="Courier Prime"/>
              <a:cs typeface="Courier Prime"/>
              <a:sym typeface="Courier Prime"/>
            </a:endParaRPr>
          </a:p>
        </p:txBody>
      </p:sp>
      <p:sp>
        <p:nvSpPr>
          <p:cNvPr id="979" name="Google Shape;979;p27"/>
          <p:cNvSpPr txBox="1"/>
          <p:nvPr/>
        </p:nvSpPr>
        <p:spPr>
          <a:xfrm>
            <a:off x="7168892" y="1634850"/>
            <a:ext cx="18915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800">
                <a:solidFill>
                  <a:schemeClr val="lt1"/>
                </a:solidFill>
                <a:latin typeface="Courier Prime"/>
                <a:ea typeface="Courier Prime"/>
                <a:cs typeface="Courier Prime"/>
                <a:sym typeface="Courier Prime"/>
              </a:rPr>
              <a:t>Deployment frame</a:t>
            </a:r>
            <a:endParaRPr sz="800">
              <a:solidFill>
                <a:schemeClr val="lt1"/>
              </a:solidFill>
              <a:latin typeface="Courier Prime"/>
              <a:ea typeface="Courier Prime"/>
              <a:cs typeface="Courier Prime"/>
              <a:sym typeface="Courier Prime"/>
            </a:endParaRPr>
          </a:p>
        </p:txBody>
      </p:sp>
      <p:pic>
        <p:nvPicPr>
          <p:cNvPr id="980" name="Google Shape;980;p27" title="5a09b616-f799-4a87-80f3-fb0a784d8851.png"/>
          <p:cNvPicPr preferRelativeResize="0"/>
          <p:nvPr/>
        </p:nvPicPr>
        <p:blipFill rotWithShape="1">
          <a:blip r:embed="rId6">
            <a:alphaModFix/>
          </a:blip>
          <a:srcRect l="20087" t="15003" r="20937" b="30100"/>
          <a:stretch/>
        </p:blipFill>
        <p:spPr>
          <a:xfrm>
            <a:off x="6566889" y="468351"/>
            <a:ext cx="495994" cy="307799"/>
          </a:xfrm>
          <a:prstGeom prst="rect">
            <a:avLst/>
          </a:prstGeom>
          <a:noFill/>
          <a:ln>
            <a:noFill/>
          </a:ln>
        </p:spPr>
      </p:pic>
      <p:pic>
        <p:nvPicPr>
          <p:cNvPr id="981" name="Google Shape;981;p27" title="5ab44504-5840-4033-8886-569f3083d574.png"/>
          <p:cNvPicPr preferRelativeResize="0"/>
          <p:nvPr/>
        </p:nvPicPr>
        <p:blipFill>
          <a:blip r:embed="rId5">
            <a:alphaModFix/>
          </a:blip>
          <a:stretch>
            <a:fillRect/>
          </a:stretch>
        </p:blipFill>
        <p:spPr>
          <a:xfrm>
            <a:off x="2959428" y="3715639"/>
            <a:ext cx="1126767" cy="751178"/>
          </a:xfrm>
          <a:prstGeom prst="rect">
            <a:avLst/>
          </a:prstGeom>
          <a:noFill/>
          <a:ln>
            <a:noFill/>
          </a:ln>
        </p:spPr>
      </p:pic>
      <p:cxnSp>
        <p:nvCxnSpPr>
          <p:cNvPr id="982" name="Google Shape;982;p27"/>
          <p:cNvCxnSpPr>
            <a:cxnSpLocks/>
          </p:cNvCxnSpPr>
          <p:nvPr/>
        </p:nvCxnSpPr>
        <p:spPr>
          <a:xfrm flipV="1">
            <a:off x="3520711" y="3788115"/>
            <a:ext cx="0" cy="473919"/>
          </a:xfrm>
          <a:prstGeom prst="straightConnector1">
            <a:avLst/>
          </a:prstGeom>
          <a:noFill/>
          <a:ln w="25500" cap="flat" cmpd="sng">
            <a:solidFill>
              <a:schemeClr val="lt2"/>
            </a:solidFill>
            <a:prstDash val="solid"/>
            <a:round/>
            <a:headEnd type="none" w="med" len="med"/>
            <a:tailEnd type="none" w="med" len="med"/>
          </a:ln>
        </p:spPr>
      </p:cxnSp>
      <p:pic>
        <p:nvPicPr>
          <p:cNvPr id="983" name="Google Shape;983;p27" title="88f43cc7-9d21-4b2a-99fb-4fe98c32367d.png"/>
          <p:cNvPicPr preferRelativeResize="0"/>
          <p:nvPr/>
        </p:nvPicPr>
        <p:blipFill rotWithShape="1">
          <a:blip r:embed="rId7">
            <a:alphaModFix/>
          </a:blip>
          <a:srcRect t="5500"/>
          <a:stretch/>
        </p:blipFill>
        <p:spPr>
          <a:xfrm rot="67467">
            <a:off x="3131521" y="2580985"/>
            <a:ext cx="811023" cy="1149603"/>
          </a:xfrm>
          <a:prstGeom prst="rect">
            <a:avLst/>
          </a:prstGeom>
          <a:noFill/>
          <a:ln>
            <a:noFill/>
          </a:ln>
        </p:spPr>
      </p:pic>
      <p:pic>
        <p:nvPicPr>
          <p:cNvPr id="984" name="Google Shape;984;p27" title="88f43cc7-9d21-4b2a-99fb-4fe98c32367d.png"/>
          <p:cNvPicPr preferRelativeResize="0"/>
          <p:nvPr/>
        </p:nvPicPr>
        <p:blipFill rotWithShape="1">
          <a:blip r:embed="rId7">
            <a:alphaModFix/>
          </a:blip>
          <a:srcRect l="35336" t="2208" r="35333" b="2199"/>
          <a:stretch/>
        </p:blipFill>
        <p:spPr>
          <a:xfrm rot="67482">
            <a:off x="3418088" y="1407982"/>
            <a:ext cx="237893" cy="1162941"/>
          </a:xfrm>
          <a:prstGeom prst="rect">
            <a:avLst/>
          </a:prstGeom>
          <a:noFill/>
          <a:ln>
            <a:noFill/>
          </a:ln>
        </p:spPr>
      </p:pic>
      <p:sp>
        <p:nvSpPr>
          <p:cNvPr id="985" name="Google Shape;985;p27"/>
          <p:cNvSpPr/>
          <p:nvPr/>
        </p:nvSpPr>
        <p:spPr>
          <a:xfrm rot="59266">
            <a:off x="3489033" y="3730429"/>
            <a:ext cx="69610" cy="297055"/>
          </a:xfrm>
          <a:prstGeom prst="roundRect">
            <a:avLst>
              <a:gd name="adj" fmla="val 16667"/>
            </a:avLst>
          </a:prstGeom>
          <a:solidFill>
            <a:schemeClr val="lt2"/>
          </a:solidFill>
          <a:ln w="8500" cap="flat" cmpd="sng">
            <a:solidFill>
              <a:schemeClr val="dk2"/>
            </a:solidFill>
            <a:prstDash val="solid"/>
            <a:round/>
            <a:headEnd type="none" w="sm" len="sm"/>
            <a:tailEnd type="none" w="sm" len="sm"/>
          </a:ln>
        </p:spPr>
        <p:txBody>
          <a:bodyPr spcFirstLastPara="1" wrap="square" lIns="81575" tIns="81575" rIns="81575" bIns="81575" anchor="ctr" anchorCtr="0">
            <a:noAutofit/>
          </a:bodyPr>
          <a:lstStyle/>
          <a:p>
            <a:pPr marL="0" lvl="0" indent="0" algn="ctr" rtl="0">
              <a:spcBef>
                <a:spcPts val="0"/>
              </a:spcBef>
              <a:spcAft>
                <a:spcPts val="0"/>
              </a:spcAft>
              <a:buNone/>
            </a:pPr>
            <a:endParaRPr sz="1249"/>
          </a:p>
        </p:txBody>
      </p:sp>
      <p:pic>
        <p:nvPicPr>
          <p:cNvPr id="986" name="Google Shape;986;p27" title="88f43cc7-9d21-4b2a-99fb-4fe98c32367d.png"/>
          <p:cNvPicPr preferRelativeResize="0"/>
          <p:nvPr/>
        </p:nvPicPr>
        <p:blipFill rotWithShape="1">
          <a:blip r:embed="rId7">
            <a:alphaModFix/>
          </a:blip>
          <a:srcRect l="22700" t="51407" r="16130"/>
          <a:stretch/>
        </p:blipFill>
        <p:spPr>
          <a:xfrm rot="67466">
            <a:off x="3334772" y="824835"/>
            <a:ext cx="496113" cy="591132"/>
          </a:xfrm>
          <a:prstGeom prst="rect">
            <a:avLst/>
          </a:prstGeom>
          <a:noFill/>
          <a:ln>
            <a:noFill/>
          </a:ln>
        </p:spPr>
      </p:pic>
      <p:pic>
        <p:nvPicPr>
          <p:cNvPr id="987" name="Google Shape;987;p27" title="5a09b616-f799-4a87-80f3-fb0a784d8851.png"/>
          <p:cNvPicPr preferRelativeResize="0"/>
          <p:nvPr/>
        </p:nvPicPr>
        <p:blipFill rotWithShape="1">
          <a:blip r:embed="rId6">
            <a:alphaModFix/>
          </a:blip>
          <a:srcRect l="20087" t="15003" r="20937" b="30100"/>
          <a:stretch/>
        </p:blipFill>
        <p:spPr>
          <a:xfrm rot="27">
            <a:off x="3308733" y="549200"/>
            <a:ext cx="495997" cy="307799"/>
          </a:xfrm>
          <a:prstGeom prst="rect">
            <a:avLst/>
          </a:prstGeom>
          <a:noFill/>
          <a:ln>
            <a:noFill/>
          </a:ln>
        </p:spPr>
      </p:pic>
      <p:sp>
        <p:nvSpPr>
          <p:cNvPr id="988" name="Google Shape;988;p27"/>
          <p:cNvSpPr txBox="1"/>
          <p:nvPr/>
        </p:nvSpPr>
        <p:spPr>
          <a:xfrm>
            <a:off x="2434801" y="2042925"/>
            <a:ext cx="644400" cy="338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1000">
                <a:solidFill>
                  <a:schemeClr val="lt1"/>
                </a:solidFill>
                <a:latin typeface="Courier Prime"/>
                <a:ea typeface="Courier Prime"/>
                <a:cs typeface="Courier Prime"/>
                <a:sym typeface="Courier Prime"/>
              </a:rPr>
              <a:t>1000 m</a:t>
            </a:r>
            <a:endParaRPr sz="1000">
              <a:solidFill>
                <a:schemeClr val="lt1"/>
              </a:solidFill>
              <a:latin typeface="Courier Prime"/>
              <a:ea typeface="Courier Prime"/>
              <a:cs typeface="Courier Prime"/>
              <a:sym typeface="Courier Prime"/>
            </a:endParaRPr>
          </a:p>
        </p:txBody>
      </p:sp>
      <p:cxnSp>
        <p:nvCxnSpPr>
          <p:cNvPr id="989" name="Google Shape;989;p27"/>
          <p:cNvCxnSpPr/>
          <p:nvPr/>
        </p:nvCxnSpPr>
        <p:spPr>
          <a:xfrm rot="10800000">
            <a:off x="3117400" y="820025"/>
            <a:ext cx="900" cy="2872500"/>
          </a:xfrm>
          <a:prstGeom prst="straightConnector1">
            <a:avLst/>
          </a:prstGeom>
          <a:noFill/>
          <a:ln w="28575" cap="flat" cmpd="sng">
            <a:solidFill>
              <a:schemeClr val="lt2"/>
            </a:solidFill>
            <a:prstDash val="solid"/>
            <a:round/>
            <a:headEnd type="stealth" w="med" len="med"/>
            <a:tailEnd type="stealth" w="med" len="med"/>
          </a:ln>
        </p:spPr>
      </p:cxnSp>
      <p:cxnSp>
        <p:nvCxnSpPr>
          <p:cNvPr id="990" name="Google Shape;990;p27"/>
          <p:cNvCxnSpPr/>
          <p:nvPr/>
        </p:nvCxnSpPr>
        <p:spPr>
          <a:xfrm rot="10800000" flipH="1">
            <a:off x="3868550" y="857000"/>
            <a:ext cx="2400" cy="215400"/>
          </a:xfrm>
          <a:prstGeom prst="straightConnector1">
            <a:avLst/>
          </a:prstGeom>
          <a:noFill/>
          <a:ln w="9525" cap="flat" cmpd="sng">
            <a:solidFill>
              <a:schemeClr val="lt2"/>
            </a:solidFill>
            <a:prstDash val="solid"/>
            <a:round/>
            <a:headEnd type="stealth" w="med" len="med"/>
            <a:tailEnd type="stealth" w="med" len="med"/>
          </a:ln>
        </p:spPr>
      </p:cxnSp>
      <p:sp>
        <p:nvSpPr>
          <p:cNvPr id="991" name="Google Shape;991;p27"/>
          <p:cNvSpPr txBox="1"/>
          <p:nvPr/>
        </p:nvSpPr>
        <p:spPr>
          <a:xfrm>
            <a:off x="3934775" y="795350"/>
            <a:ext cx="541800" cy="338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1000">
                <a:solidFill>
                  <a:schemeClr val="lt1"/>
                </a:solidFill>
                <a:latin typeface="Courier Prime"/>
                <a:ea typeface="Courier Prime"/>
                <a:cs typeface="Courier Prime"/>
                <a:sym typeface="Courier Prime"/>
              </a:rPr>
              <a:t>50 m</a:t>
            </a:r>
            <a:endParaRPr sz="1000">
              <a:solidFill>
                <a:schemeClr val="lt1"/>
              </a:solidFill>
              <a:latin typeface="Courier Prime"/>
              <a:ea typeface="Courier Prime"/>
              <a:cs typeface="Courier Prime"/>
              <a:sym typeface="Courier Prime"/>
            </a:endParaRPr>
          </a:p>
        </p:txBody>
      </p:sp>
      <p:sp>
        <p:nvSpPr>
          <p:cNvPr id="992" name="Google Shape;992;p27"/>
          <p:cNvSpPr txBox="1"/>
          <p:nvPr/>
        </p:nvSpPr>
        <p:spPr>
          <a:xfrm>
            <a:off x="6430299" y="4120393"/>
            <a:ext cx="986100" cy="444000"/>
          </a:xfrm>
          <a:prstGeom prst="rect">
            <a:avLst/>
          </a:prstGeom>
          <a:noFill/>
          <a:ln>
            <a:noFill/>
          </a:ln>
        </p:spPr>
        <p:txBody>
          <a:bodyPr spcFirstLastPara="1" wrap="square" lIns="119850" tIns="119850" rIns="119850" bIns="119850" anchor="t" anchorCtr="0">
            <a:spAutoFit/>
          </a:bodyPr>
          <a:lstStyle/>
          <a:p>
            <a:pPr marL="0" lvl="0" indent="0" algn="ctr" rtl="0">
              <a:spcBef>
                <a:spcPts val="0"/>
              </a:spcBef>
              <a:spcAft>
                <a:spcPts val="0"/>
              </a:spcAft>
              <a:buNone/>
            </a:pPr>
            <a:r>
              <a:rPr lang="en-GB" sz="1311">
                <a:solidFill>
                  <a:schemeClr val="lt1"/>
                </a:solidFill>
                <a:latin typeface="Courier Prime"/>
                <a:ea typeface="Courier Prime"/>
                <a:cs typeface="Courier Prime"/>
                <a:sym typeface="Courier Prime"/>
              </a:rPr>
              <a:t>-2600 m</a:t>
            </a:r>
            <a:endParaRPr sz="1311">
              <a:solidFill>
                <a:schemeClr val="lt1"/>
              </a:solidFill>
              <a:latin typeface="Courier Prime"/>
              <a:ea typeface="Courier Prime"/>
              <a:cs typeface="Courier Prime"/>
              <a:sym typeface="Courier Prime"/>
            </a:endParaRPr>
          </a:p>
        </p:txBody>
      </p:sp>
      <p:cxnSp>
        <p:nvCxnSpPr>
          <p:cNvPr id="993" name="Google Shape;993;p27"/>
          <p:cNvCxnSpPr/>
          <p:nvPr/>
        </p:nvCxnSpPr>
        <p:spPr>
          <a:xfrm rot="10800000" flipH="1">
            <a:off x="6149711" y="4341165"/>
            <a:ext cx="362100" cy="2400"/>
          </a:xfrm>
          <a:prstGeom prst="straightConnector1">
            <a:avLst/>
          </a:prstGeom>
          <a:noFill/>
          <a:ln w="24975" cap="flat" cmpd="sng">
            <a:solidFill>
              <a:schemeClr val="lt2"/>
            </a:solidFill>
            <a:prstDash val="dot"/>
            <a:round/>
            <a:headEnd type="none" w="med" len="med"/>
            <a:tailEnd type="none" w="med" len="med"/>
          </a:ln>
        </p:spPr>
      </p:cxnSp>
      <p:sp>
        <p:nvSpPr>
          <p:cNvPr id="994" name="Google Shape;994;p27"/>
          <p:cNvSpPr txBox="1"/>
          <p:nvPr/>
        </p:nvSpPr>
        <p:spPr>
          <a:xfrm>
            <a:off x="6430299" y="4341168"/>
            <a:ext cx="986100" cy="366900"/>
          </a:xfrm>
          <a:prstGeom prst="rect">
            <a:avLst/>
          </a:prstGeom>
          <a:noFill/>
          <a:ln>
            <a:noFill/>
          </a:ln>
        </p:spPr>
        <p:txBody>
          <a:bodyPr spcFirstLastPara="1" wrap="square" lIns="119850" tIns="119850" rIns="119850" bIns="119850" anchor="t" anchorCtr="0">
            <a:spAutoFit/>
          </a:bodyPr>
          <a:lstStyle/>
          <a:p>
            <a:pPr marL="0" lvl="0" indent="0" algn="ctr" rtl="0">
              <a:spcBef>
                <a:spcPts val="0"/>
              </a:spcBef>
              <a:spcAft>
                <a:spcPts val="0"/>
              </a:spcAft>
              <a:buNone/>
            </a:pPr>
            <a:r>
              <a:rPr lang="en-GB" sz="811">
                <a:solidFill>
                  <a:schemeClr val="lt1"/>
                </a:solidFill>
                <a:latin typeface="Courier Prime"/>
                <a:ea typeface="Courier Prime"/>
                <a:cs typeface="Courier Prime"/>
                <a:sym typeface="Courier Prime"/>
              </a:rPr>
              <a:t>Ocean Floor</a:t>
            </a:r>
            <a:endParaRPr sz="811">
              <a:solidFill>
                <a:schemeClr val="lt1"/>
              </a:solidFill>
              <a:latin typeface="Courier Prime"/>
              <a:ea typeface="Courier Prime"/>
              <a:cs typeface="Courier Prime"/>
              <a:sym typeface="Courier Prime"/>
            </a:endParaRPr>
          </a:p>
        </p:txBody>
      </p:sp>
      <p:sp>
        <p:nvSpPr>
          <p:cNvPr id="996" name="Google Shape;996;p27"/>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p>
            <a:pPr marL="0" lvl="0" indent="0" algn="r" rtl="0">
              <a:spcBef>
                <a:spcPts val="0"/>
              </a:spcBef>
              <a:spcAft>
                <a:spcPts val="0"/>
              </a:spcAft>
              <a:buNone/>
            </a:pPr>
            <a:fld id="{00000000-1234-1234-1234-123412341234}" type="slidenum">
              <a:rPr lang="en-GB"/>
              <a:t>14</a:t>
            </a:fld>
            <a:endParaRPr/>
          </a:p>
        </p:txBody>
      </p:sp>
      <p:sp>
        <p:nvSpPr>
          <p:cNvPr id="5" name="Google Shape;753;p18">
            <a:extLst>
              <a:ext uri="{FF2B5EF4-FFF2-40B4-BE49-F238E27FC236}">
                <a16:creationId xmlns:a16="http://schemas.microsoft.com/office/drawing/2014/main" id="{F9F4B941-A228-E7B3-5F48-CC0B6FA77144}"/>
              </a:ext>
            </a:extLst>
          </p:cNvPr>
          <p:cNvSpPr txBox="1"/>
          <p:nvPr/>
        </p:nvSpPr>
        <p:spPr>
          <a:xfrm>
            <a:off x="67350" y="4751600"/>
            <a:ext cx="1743600" cy="317100"/>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None/>
            </a:pPr>
            <a:r>
              <a:rPr lang="en-GB" sz="1000" b="0" dirty="0">
                <a:solidFill>
                  <a:schemeClr val="dk2"/>
                </a:solidFill>
                <a:latin typeface="Roboto SemiBold"/>
                <a:ea typeface="Roboto SemiBold"/>
                <a:cs typeface="Roboto SemiBold"/>
                <a:sym typeface="Roboto SemiBold"/>
              </a:rPr>
              <a:t>ANNABELLE GRIMES</a:t>
            </a:r>
            <a:endParaRPr sz="1000" b="0" dirty="0">
              <a:solidFill>
                <a:schemeClr val="dk2"/>
              </a:solidFill>
              <a:latin typeface="Roboto SemiBold"/>
              <a:ea typeface="Roboto SemiBold"/>
              <a:cs typeface="Roboto SemiBold"/>
              <a:sym typeface="Roboto SemiBold"/>
            </a:endParaRPr>
          </a:p>
          <a:p>
            <a:pPr lvl="0"/>
            <a:r>
              <a:rPr lang="en-GB" sz="900" b="0" dirty="0">
                <a:solidFill>
                  <a:srgbClr val="465375"/>
                </a:solidFill>
                <a:latin typeface="Roboto"/>
                <a:ea typeface="Roboto"/>
                <a:cs typeface="Roboto"/>
                <a:sym typeface="Roboto"/>
              </a:rPr>
              <a:t>P-ONE Collaboration • </a:t>
            </a:r>
            <a:r>
              <a:rPr lang="en-GB" sz="900" dirty="0">
                <a:solidFill>
                  <a:srgbClr val="465375"/>
                </a:solidFill>
                <a:latin typeface="Roboto"/>
                <a:ea typeface="Roboto"/>
                <a:cs typeface="Roboto"/>
                <a:sym typeface="Roboto"/>
              </a:rPr>
              <a:t>ISCRA </a:t>
            </a:r>
            <a:r>
              <a:rPr lang="en-GB" sz="900" b="0" dirty="0">
                <a:solidFill>
                  <a:srgbClr val="465375"/>
                </a:solidFill>
                <a:latin typeface="Roboto"/>
                <a:ea typeface="Roboto"/>
                <a:cs typeface="Roboto"/>
                <a:sym typeface="Roboto"/>
              </a:rPr>
              <a:t>2026</a:t>
            </a:r>
            <a:endParaRPr sz="900" b="0" dirty="0">
              <a:solidFill>
                <a:srgbClr val="465375"/>
              </a:solidFill>
              <a:latin typeface="Roboto"/>
              <a:ea typeface="Roboto"/>
              <a:cs typeface="Roboto"/>
              <a:sym typeface="Roboto"/>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00"/>
        <p:cNvGrpSpPr/>
        <p:nvPr/>
      </p:nvGrpSpPr>
      <p:grpSpPr>
        <a:xfrm>
          <a:off x="0" y="0"/>
          <a:ext cx="0" cy="0"/>
          <a:chOff x="0" y="0"/>
          <a:chExt cx="0" cy="0"/>
        </a:xfrm>
      </p:grpSpPr>
      <p:sp>
        <p:nvSpPr>
          <p:cNvPr id="1001" name="Google Shape;1001;p28"/>
          <p:cNvSpPr/>
          <p:nvPr/>
        </p:nvSpPr>
        <p:spPr>
          <a:xfrm>
            <a:off x="1185075" y="0"/>
            <a:ext cx="4939800" cy="4275600"/>
          </a:xfrm>
          <a:prstGeom prst="rect">
            <a:avLst/>
          </a:prstGeom>
          <a:solidFill>
            <a:srgbClr val="0C487F"/>
          </a:solidFill>
          <a:ln>
            <a:noFill/>
          </a:ln>
        </p:spPr>
        <p:txBody>
          <a:bodyPr spcFirstLastPara="1" wrap="square" lIns="119850" tIns="119850" rIns="119850" bIns="119850" anchor="ctr" anchorCtr="0">
            <a:noAutofit/>
          </a:bodyPr>
          <a:lstStyle/>
          <a:p>
            <a:pPr marL="0" lvl="0" indent="0" algn="ctr" rtl="0">
              <a:spcBef>
                <a:spcPts val="0"/>
              </a:spcBef>
              <a:spcAft>
                <a:spcPts val="0"/>
              </a:spcAft>
              <a:buNone/>
            </a:pPr>
            <a:endParaRPr sz="1835">
              <a:solidFill>
                <a:schemeClr val="lt1"/>
              </a:solidFill>
            </a:endParaRPr>
          </a:p>
        </p:txBody>
      </p:sp>
      <p:sp>
        <p:nvSpPr>
          <p:cNvPr id="1002" name="Google Shape;1002;p28"/>
          <p:cNvSpPr/>
          <p:nvPr/>
        </p:nvSpPr>
        <p:spPr>
          <a:xfrm>
            <a:off x="1185075" y="3601425"/>
            <a:ext cx="4966500" cy="1374000"/>
          </a:xfrm>
          <a:prstGeom prst="ellipse">
            <a:avLst/>
          </a:prstGeom>
          <a:solidFill>
            <a:srgbClr val="093054"/>
          </a:solidFill>
          <a:ln>
            <a:noFill/>
          </a:ln>
        </p:spPr>
        <p:txBody>
          <a:bodyPr spcFirstLastPara="1" wrap="square" lIns="119850" tIns="119850" rIns="119850" bIns="119850" anchor="ctr" anchorCtr="0">
            <a:noAutofit/>
          </a:bodyPr>
          <a:lstStyle/>
          <a:p>
            <a:pPr marL="0" lvl="0" indent="0" algn="ctr" rtl="0">
              <a:spcBef>
                <a:spcPts val="0"/>
              </a:spcBef>
              <a:spcAft>
                <a:spcPts val="0"/>
              </a:spcAft>
              <a:buNone/>
            </a:pPr>
            <a:endParaRPr sz="1835"/>
          </a:p>
        </p:txBody>
      </p:sp>
      <p:sp>
        <p:nvSpPr>
          <p:cNvPr id="1003" name="Google Shape;1003;p28"/>
          <p:cNvSpPr/>
          <p:nvPr/>
        </p:nvSpPr>
        <p:spPr>
          <a:xfrm>
            <a:off x="6420775" y="374625"/>
            <a:ext cx="2560800" cy="1840800"/>
          </a:xfrm>
          <a:prstGeom prst="roundRect">
            <a:avLst>
              <a:gd name="adj" fmla="val 2553"/>
            </a:avLst>
          </a:prstGeom>
          <a:noFill/>
          <a:ln w="28575" cap="flat" cmpd="sng">
            <a:solidFill>
              <a:srgbClr val="233554"/>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pic>
        <p:nvPicPr>
          <p:cNvPr id="1004" name="Google Shape;1004;p28" title="3431cf44-1247-4f8e-bd6c-a8765e9a0295.png"/>
          <p:cNvPicPr preferRelativeResize="0"/>
          <p:nvPr/>
        </p:nvPicPr>
        <p:blipFill rotWithShape="1">
          <a:blip r:embed="rId4">
            <a:alphaModFix/>
          </a:blip>
          <a:srcRect t="23596" b="36853"/>
          <a:stretch/>
        </p:blipFill>
        <p:spPr>
          <a:xfrm>
            <a:off x="6613125" y="841099"/>
            <a:ext cx="403528" cy="239401"/>
          </a:xfrm>
          <a:prstGeom prst="rect">
            <a:avLst/>
          </a:prstGeom>
          <a:noFill/>
          <a:ln>
            <a:noFill/>
          </a:ln>
        </p:spPr>
      </p:pic>
      <p:sp>
        <p:nvSpPr>
          <p:cNvPr id="1005" name="Google Shape;1005;p28"/>
          <p:cNvSpPr/>
          <p:nvPr/>
        </p:nvSpPr>
        <p:spPr>
          <a:xfrm>
            <a:off x="6775875" y="1193050"/>
            <a:ext cx="78000" cy="3327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1006" name="Google Shape;1006;p28" title="5ab44504-5840-4033-8886-569f3083d574.png"/>
          <p:cNvPicPr preferRelativeResize="0"/>
          <p:nvPr/>
        </p:nvPicPr>
        <p:blipFill>
          <a:blip r:embed="rId5">
            <a:alphaModFix/>
          </a:blip>
          <a:stretch>
            <a:fillRect/>
          </a:stretch>
        </p:blipFill>
        <p:spPr>
          <a:xfrm>
            <a:off x="6441799" y="1544044"/>
            <a:ext cx="682499" cy="455007"/>
          </a:xfrm>
          <a:prstGeom prst="rect">
            <a:avLst/>
          </a:prstGeom>
          <a:noFill/>
          <a:ln>
            <a:noFill/>
          </a:ln>
        </p:spPr>
      </p:pic>
      <p:sp>
        <p:nvSpPr>
          <p:cNvPr id="1007" name="Google Shape;1007;p28"/>
          <p:cNvSpPr txBox="1"/>
          <p:nvPr/>
        </p:nvSpPr>
        <p:spPr>
          <a:xfrm>
            <a:off x="7168888" y="405450"/>
            <a:ext cx="7932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800">
                <a:solidFill>
                  <a:schemeClr val="lt1"/>
                </a:solidFill>
                <a:latin typeface="Courier Prime"/>
                <a:ea typeface="Courier Prime"/>
                <a:cs typeface="Courier Prime"/>
                <a:sym typeface="Courier Prime"/>
              </a:rPr>
              <a:t>float</a:t>
            </a:r>
            <a:endParaRPr sz="800">
              <a:solidFill>
                <a:schemeClr val="lt1"/>
              </a:solidFill>
              <a:latin typeface="Courier Prime"/>
              <a:ea typeface="Courier Prime"/>
              <a:cs typeface="Courier Prime"/>
              <a:sym typeface="Courier Prime"/>
            </a:endParaRPr>
          </a:p>
        </p:txBody>
      </p:sp>
      <p:sp>
        <p:nvSpPr>
          <p:cNvPr id="1008" name="Google Shape;1008;p28"/>
          <p:cNvSpPr txBox="1"/>
          <p:nvPr/>
        </p:nvSpPr>
        <p:spPr>
          <a:xfrm>
            <a:off x="7168892" y="813125"/>
            <a:ext cx="18915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800">
                <a:solidFill>
                  <a:schemeClr val="lt1"/>
                </a:solidFill>
                <a:latin typeface="Courier Prime"/>
                <a:ea typeface="Courier Prime"/>
                <a:cs typeface="Courier Prime"/>
                <a:sym typeface="Courier Prime"/>
              </a:rPr>
              <a:t>Detector Module</a:t>
            </a:r>
            <a:endParaRPr sz="800">
              <a:solidFill>
                <a:schemeClr val="lt1"/>
              </a:solidFill>
              <a:latin typeface="Courier Prime"/>
              <a:ea typeface="Courier Prime"/>
              <a:cs typeface="Courier Prime"/>
              <a:sym typeface="Courier Prime"/>
            </a:endParaRPr>
          </a:p>
        </p:txBody>
      </p:sp>
      <p:sp>
        <p:nvSpPr>
          <p:cNvPr id="1009" name="Google Shape;1009;p28"/>
          <p:cNvSpPr txBox="1"/>
          <p:nvPr/>
        </p:nvSpPr>
        <p:spPr>
          <a:xfrm>
            <a:off x="7168892" y="1205500"/>
            <a:ext cx="18915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800">
                <a:solidFill>
                  <a:schemeClr val="lt1"/>
                </a:solidFill>
                <a:latin typeface="Courier Prime"/>
                <a:ea typeface="Courier Prime"/>
                <a:cs typeface="Courier Prime"/>
                <a:sym typeface="Courier Prime"/>
              </a:rPr>
              <a:t>String junction box</a:t>
            </a:r>
            <a:endParaRPr sz="800">
              <a:solidFill>
                <a:schemeClr val="lt1"/>
              </a:solidFill>
              <a:latin typeface="Courier Prime"/>
              <a:ea typeface="Courier Prime"/>
              <a:cs typeface="Courier Prime"/>
              <a:sym typeface="Courier Prime"/>
            </a:endParaRPr>
          </a:p>
        </p:txBody>
      </p:sp>
      <p:sp>
        <p:nvSpPr>
          <p:cNvPr id="1010" name="Google Shape;1010;p28"/>
          <p:cNvSpPr txBox="1"/>
          <p:nvPr/>
        </p:nvSpPr>
        <p:spPr>
          <a:xfrm>
            <a:off x="7168892" y="1634850"/>
            <a:ext cx="18915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800">
                <a:solidFill>
                  <a:schemeClr val="lt1"/>
                </a:solidFill>
                <a:latin typeface="Courier Prime"/>
                <a:ea typeface="Courier Prime"/>
                <a:cs typeface="Courier Prime"/>
                <a:sym typeface="Courier Prime"/>
              </a:rPr>
              <a:t>Deployment frame</a:t>
            </a:r>
            <a:endParaRPr sz="800">
              <a:solidFill>
                <a:schemeClr val="lt1"/>
              </a:solidFill>
              <a:latin typeface="Courier Prime"/>
              <a:ea typeface="Courier Prime"/>
              <a:cs typeface="Courier Prime"/>
              <a:sym typeface="Courier Prime"/>
            </a:endParaRPr>
          </a:p>
        </p:txBody>
      </p:sp>
      <p:pic>
        <p:nvPicPr>
          <p:cNvPr id="1011" name="Google Shape;1011;p28" title="5a09b616-f799-4a87-80f3-fb0a784d8851.png"/>
          <p:cNvPicPr preferRelativeResize="0"/>
          <p:nvPr/>
        </p:nvPicPr>
        <p:blipFill rotWithShape="1">
          <a:blip r:embed="rId6">
            <a:alphaModFix/>
          </a:blip>
          <a:srcRect l="20087" t="15003" r="20937" b="30100"/>
          <a:stretch/>
        </p:blipFill>
        <p:spPr>
          <a:xfrm>
            <a:off x="6566889" y="468351"/>
            <a:ext cx="495994" cy="307799"/>
          </a:xfrm>
          <a:prstGeom prst="rect">
            <a:avLst/>
          </a:prstGeom>
          <a:noFill/>
          <a:ln>
            <a:noFill/>
          </a:ln>
        </p:spPr>
      </p:pic>
      <p:grpSp>
        <p:nvGrpSpPr>
          <p:cNvPr id="1012" name="Google Shape;1012;p28"/>
          <p:cNvGrpSpPr/>
          <p:nvPr/>
        </p:nvGrpSpPr>
        <p:grpSpPr>
          <a:xfrm>
            <a:off x="-278208" y="566826"/>
            <a:ext cx="4750593" cy="3899991"/>
            <a:chOff x="-285533" y="454376"/>
            <a:chExt cx="4750593" cy="3899991"/>
          </a:xfrm>
        </p:grpSpPr>
        <p:pic>
          <p:nvPicPr>
            <p:cNvPr id="1013" name="Google Shape;1013;p28" title="5ab44504-5840-4033-8886-569f3083d574.png"/>
            <p:cNvPicPr preferRelativeResize="0"/>
            <p:nvPr/>
          </p:nvPicPr>
          <p:blipFill>
            <a:blip r:embed="rId5">
              <a:alphaModFix/>
            </a:blip>
            <a:stretch>
              <a:fillRect/>
            </a:stretch>
          </p:blipFill>
          <p:spPr>
            <a:xfrm>
              <a:off x="2952103" y="3603189"/>
              <a:ext cx="1126767" cy="751178"/>
            </a:xfrm>
            <a:prstGeom prst="rect">
              <a:avLst/>
            </a:prstGeom>
            <a:noFill/>
            <a:ln>
              <a:noFill/>
            </a:ln>
          </p:spPr>
        </p:pic>
        <p:cxnSp>
          <p:nvCxnSpPr>
            <p:cNvPr id="1014" name="Google Shape;1014;p28"/>
            <p:cNvCxnSpPr>
              <a:cxnSpLocks/>
            </p:cNvCxnSpPr>
            <p:nvPr/>
          </p:nvCxnSpPr>
          <p:spPr>
            <a:xfrm flipV="1">
              <a:off x="3514455" y="3676698"/>
              <a:ext cx="0" cy="471164"/>
            </a:xfrm>
            <a:prstGeom prst="straightConnector1">
              <a:avLst/>
            </a:prstGeom>
            <a:noFill/>
            <a:ln w="25500" cap="flat" cmpd="sng">
              <a:solidFill>
                <a:schemeClr val="lt2"/>
              </a:solidFill>
              <a:prstDash val="solid"/>
              <a:round/>
              <a:headEnd type="none" w="med" len="med"/>
              <a:tailEnd type="none" w="med" len="med"/>
            </a:ln>
          </p:spPr>
        </p:cxnSp>
        <p:grpSp>
          <p:nvGrpSpPr>
            <p:cNvPr id="1015" name="Google Shape;1015;p28"/>
            <p:cNvGrpSpPr/>
            <p:nvPr/>
          </p:nvGrpSpPr>
          <p:grpSpPr>
            <a:xfrm>
              <a:off x="3266065" y="742252"/>
              <a:ext cx="1111512" cy="3129236"/>
              <a:chOff x="3992398" y="914816"/>
              <a:chExt cx="1245531" cy="3506540"/>
            </a:xfrm>
          </p:grpSpPr>
          <p:pic>
            <p:nvPicPr>
              <p:cNvPr id="1016" name="Google Shape;1016;p28" title="88f43cc7-9d21-4b2a-99fb-4fe98c32367d.png"/>
              <p:cNvPicPr preferRelativeResize="0"/>
              <p:nvPr/>
            </p:nvPicPr>
            <p:blipFill rotWithShape="1">
              <a:blip r:embed="rId7">
                <a:alphaModFix/>
              </a:blip>
              <a:srcRect t="5500"/>
              <a:stretch/>
            </p:blipFill>
            <p:spPr>
              <a:xfrm rot="737753">
                <a:off x="3992398" y="2822008"/>
                <a:ext cx="908801" cy="1288203"/>
              </a:xfrm>
              <a:prstGeom prst="rect">
                <a:avLst/>
              </a:prstGeom>
              <a:noFill/>
              <a:ln>
                <a:noFill/>
              </a:ln>
            </p:spPr>
          </p:pic>
          <p:pic>
            <p:nvPicPr>
              <p:cNvPr id="1017" name="Google Shape;1017;p28" title="88f43cc7-9d21-4b2a-99fb-4fe98c32367d.png"/>
              <p:cNvPicPr preferRelativeResize="0"/>
              <p:nvPr/>
            </p:nvPicPr>
            <p:blipFill rotWithShape="1">
              <a:blip r:embed="rId7">
                <a:alphaModFix/>
              </a:blip>
              <a:srcRect l="31725" t="4407" r="38943"/>
              <a:stretch/>
            </p:blipFill>
            <p:spPr>
              <a:xfrm rot="737763">
                <a:off x="4556232" y="1541343"/>
                <a:ext cx="266575" cy="1303149"/>
              </a:xfrm>
              <a:prstGeom prst="rect">
                <a:avLst/>
              </a:prstGeom>
              <a:noFill/>
              <a:ln>
                <a:noFill/>
              </a:ln>
            </p:spPr>
          </p:pic>
          <p:sp>
            <p:nvSpPr>
              <p:cNvPr id="1018" name="Google Shape;1018;p28"/>
              <p:cNvSpPr/>
              <p:nvPr/>
            </p:nvSpPr>
            <p:spPr>
              <a:xfrm rot="733076">
                <a:off x="4232593" y="4098653"/>
                <a:ext cx="98242" cy="322703"/>
              </a:xfrm>
              <a:prstGeom prst="roundRect">
                <a:avLst>
                  <a:gd name="adj" fmla="val 16667"/>
                </a:avLst>
              </a:prstGeom>
              <a:solidFill>
                <a:schemeClr val="lt2"/>
              </a:solidFill>
              <a:ln w="8500" cap="flat" cmpd="sng">
                <a:solidFill>
                  <a:schemeClr val="dk2"/>
                </a:solidFill>
                <a:prstDash val="solid"/>
                <a:round/>
                <a:headEnd type="none" w="sm" len="sm"/>
                <a:tailEnd type="none" w="sm" len="sm"/>
              </a:ln>
            </p:spPr>
            <p:txBody>
              <a:bodyPr spcFirstLastPara="1" wrap="square" lIns="81575" tIns="81575" rIns="81575" bIns="81575" anchor="ctr" anchorCtr="0">
                <a:noAutofit/>
              </a:bodyPr>
              <a:lstStyle/>
              <a:p>
                <a:pPr marL="0" lvl="0" indent="0" algn="ctr" rtl="0">
                  <a:spcBef>
                    <a:spcPts val="0"/>
                  </a:spcBef>
                  <a:spcAft>
                    <a:spcPts val="0"/>
                  </a:spcAft>
                  <a:buNone/>
                </a:pPr>
                <a:endParaRPr sz="1249" dirty="0"/>
              </a:p>
            </p:txBody>
          </p:sp>
          <p:pic>
            <p:nvPicPr>
              <p:cNvPr id="1019" name="Google Shape;1019;p28" title="88f43cc7-9d21-4b2a-99fb-4fe98c32367d.png"/>
              <p:cNvPicPr preferRelativeResize="0"/>
              <p:nvPr/>
            </p:nvPicPr>
            <p:blipFill rotWithShape="1">
              <a:blip r:embed="rId7">
                <a:alphaModFix/>
              </a:blip>
              <a:srcRect l="22700" t="51407" r="16130"/>
              <a:stretch/>
            </p:blipFill>
            <p:spPr>
              <a:xfrm rot="737751">
                <a:off x="4682003" y="914816"/>
                <a:ext cx="555926" cy="662400"/>
              </a:xfrm>
              <a:prstGeom prst="rect">
                <a:avLst/>
              </a:prstGeom>
              <a:noFill/>
              <a:ln>
                <a:noFill/>
              </a:ln>
            </p:spPr>
          </p:pic>
        </p:grpSp>
        <p:pic>
          <p:nvPicPr>
            <p:cNvPr id="1020" name="Google Shape;1020;p28" title="5a09b616-f799-4a87-80f3-fb0a784d8851.png"/>
            <p:cNvPicPr preferRelativeResize="0"/>
            <p:nvPr/>
          </p:nvPicPr>
          <p:blipFill rotWithShape="1">
            <a:blip r:embed="rId6">
              <a:alphaModFix/>
            </a:blip>
            <a:srcRect l="20087" t="15003" r="20937" b="30100"/>
            <a:stretch/>
          </p:blipFill>
          <p:spPr>
            <a:xfrm rot="731786">
              <a:off x="3969065" y="454376"/>
              <a:ext cx="495995" cy="307798"/>
            </a:xfrm>
            <a:prstGeom prst="rect">
              <a:avLst/>
            </a:prstGeom>
            <a:noFill/>
            <a:ln>
              <a:noFill/>
            </a:ln>
          </p:spPr>
        </p:pic>
        <p:grpSp>
          <p:nvGrpSpPr>
            <p:cNvPr id="1021" name="Google Shape;1021;p28"/>
            <p:cNvGrpSpPr/>
            <p:nvPr/>
          </p:nvGrpSpPr>
          <p:grpSpPr>
            <a:xfrm>
              <a:off x="1407477" y="1650523"/>
              <a:ext cx="1586100" cy="615600"/>
              <a:chOff x="2042800" y="1317925"/>
              <a:chExt cx="1586100" cy="615600"/>
            </a:xfrm>
          </p:grpSpPr>
          <p:cxnSp>
            <p:nvCxnSpPr>
              <p:cNvPr id="1022" name="Google Shape;1022;p28"/>
              <p:cNvCxnSpPr/>
              <p:nvPr/>
            </p:nvCxnSpPr>
            <p:spPr>
              <a:xfrm>
                <a:off x="2042800" y="1317925"/>
                <a:ext cx="976500" cy="6000"/>
              </a:xfrm>
              <a:prstGeom prst="straightConnector1">
                <a:avLst/>
              </a:prstGeom>
              <a:noFill/>
              <a:ln w="28575" cap="flat" cmpd="sng">
                <a:solidFill>
                  <a:schemeClr val="lt2"/>
                </a:solidFill>
                <a:prstDash val="solid"/>
                <a:round/>
                <a:headEnd type="none" w="med" len="med"/>
                <a:tailEnd type="triangle" w="med" len="med"/>
              </a:ln>
            </p:spPr>
          </p:cxnSp>
          <p:cxnSp>
            <p:nvCxnSpPr>
              <p:cNvPr id="1023" name="Google Shape;1023;p28"/>
              <p:cNvCxnSpPr/>
              <p:nvPr/>
            </p:nvCxnSpPr>
            <p:spPr>
              <a:xfrm>
                <a:off x="2195200" y="1470325"/>
                <a:ext cx="976500" cy="6000"/>
              </a:xfrm>
              <a:prstGeom prst="straightConnector1">
                <a:avLst/>
              </a:prstGeom>
              <a:noFill/>
              <a:ln w="28575" cap="flat" cmpd="sng">
                <a:solidFill>
                  <a:schemeClr val="lt2"/>
                </a:solidFill>
                <a:prstDash val="solid"/>
                <a:round/>
                <a:headEnd type="none" w="med" len="med"/>
                <a:tailEnd type="triangle" w="med" len="med"/>
              </a:ln>
            </p:spPr>
          </p:cxnSp>
          <p:cxnSp>
            <p:nvCxnSpPr>
              <p:cNvPr id="1024" name="Google Shape;1024;p28"/>
              <p:cNvCxnSpPr/>
              <p:nvPr/>
            </p:nvCxnSpPr>
            <p:spPr>
              <a:xfrm>
                <a:off x="2347600" y="1622725"/>
                <a:ext cx="976500" cy="6000"/>
              </a:xfrm>
              <a:prstGeom prst="straightConnector1">
                <a:avLst/>
              </a:prstGeom>
              <a:noFill/>
              <a:ln w="28575" cap="flat" cmpd="sng">
                <a:solidFill>
                  <a:schemeClr val="lt2"/>
                </a:solidFill>
                <a:prstDash val="solid"/>
                <a:round/>
                <a:headEnd type="none" w="med" len="med"/>
                <a:tailEnd type="triangle" w="med" len="med"/>
              </a:ln>
            </p:spPr>
          </p:cxnSp>
          <p:cxnSp>
            <p:nvCxnSpPr>
              <p:cNvPr id="1025" name="Google Shape;1025;p28"/>
              <p:cNvCxnSpPr/>
              <p:nvPr/>
            </p:nvCxnSpPr>
            <p:spPr>
              <a:xfrm>
                <a:off x="2500000" y="1775125"/>
                <a:ext cx="976500" cy="6000"/>
              </a:xfrm>
              <a:prstGeom prst="straightConnector1">
                <a:avLst/>
              </a:prstGeom>
              <a:noFill/>
              <a:ln w="28575" cap="flat" cmpd="sng">
                <a:solidFill>
                  <a:schemeClr val="lt2"/>
                </a:solidFill>
                <a:prstDash val="solid"/>
                <a:round/>
                <a:headEnd type="none" w="med" len="med"/>
                <a:tailEnd type="triangle" w="med" len="med"/>
              </a:ln>
            </p:spPr>
          </p:cxnSp>
          <p:cxnSp>
            <p:nvCxnSpPr>
              <p:cNvPr id="1026" name="Google Shape;1026;p28"/>
              <p:cNvCxnSpPr/>
              <p:nvPr/>
            </p:nvCxnSpPr>
            <p:spPr>
              <a:xfrm>
                <a:off x="2652400" y="1927525"/>
                <a:ext cx="976500" cy="6000"/>
              </a:xfrm>
              <a:prstGeom prst="straightConnector1">
                <a:avLst/>
              </a:prstGeom>
              <a:noFill/>
              <a:ln w="28575" cap="flat" cmpd="sng">
                <a:solidFill>
                  <a:schemeClr val="lt2"/>
                </a:solidFill>
                <a:prstDash val="solid"/>
                <a:round/>
                <a:headEnd type="none" w="med" len="med"/>
                <a:tailEnd type="triangle" w="med" len="med"/>
              </a:ln>
            </p:spPr>
          </p:cxnSp>
        </p:grpSp>
        <p:sp>
          <p:nvSpPr>
            <p:cNvPr id="1027" name="Google Shape;1027;p28"/>
            <p:cNvSpPr txBox="1"/>
            <p:nvPr/>
          </p:nvSpPr>
          <p:spPr>
            <a:xfrm>
              <a:off x="-285533" y="1772375"/>
              <a:ext cx="1743600" cy="461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900" dirty="0">
                  <a:solidFill>
                    <a:schemeClr val="lt1"/>
                  </a:solidFill>
                  <a:latin typeface="Courier Prime"/>
                  <a:ea typeface="Courier Prime"/>
                  <a:cs typeface="Courier Prime"/>
                  <a:sym typeface="Courier Prime"/>
                </a:rPr>
                <a:t>Variable Currents</a:t>
              </a:r>
              <a:endParaRPr sz="900" dirty="0">
                <a:solidFill>
                  <a:schemeClr val="lt1"/>
                </a:solidFill>
                <a:latin typeface="Courier Prime"/>
                <a:ea typeface="Courier Prime"/>
                <a:cs typeface="Courier Prime"/>
                <a:sym typeface="Courier Prime"/>
              </a:endParaRPr>
            </a:p>
            <a:p>
              <a:pPr marL="0" lvl="0" indent="0" algn="ctr" rtl="0">
                <a:spcBef>
                  <a:spcPts val="0"/>
                </a:spcBef>
                <a:spcAft>
                  <a:spcPts val="0"/>
                </a:spcAft>
                <a:buNone/>
              </a:pPr>
              <a:r>
                <a:rPr lang="en-GB" sz="900" dirty="0">
                  <a:solidFill>
                    <a:schemeClr val="lt1"/>
                  </a:solidFill>
                  <a:latin typeface="Courier Prime"/>
                  <a:ea typeface="Courier Prime"/>
                  <a:cs typeface="Courier Prime"/>
                  <a:sym typeface="Courier Prime"/>
                </a:rPr>
                <a:t>(mean 3 cm/s)</a:t>
              </a:r>
              <a:endParaRPr sz="900" dirty="0">
                <a:solidFill>
                  <a:schemeClr val="lt1"/>
                </a:solidFill>
                <a:latin typeface="Courier Prime"/>
                <a:ea typeface="Courier Prime"/>
                <a:cs typeface="Courier Prime"/>
                <a:sym typeface="Courier Prime"/>
              </a:endParaRPr>
            </a:p>
          </p:txBody>
        </p:sp>
      </p:grpSp>
      <p:sp>
        <p:nvSpPr>
          <p:cNvPr id="1029" name="Google Shape;1029;p28"/>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p>
            <a:pPr marL="0" lvl="0" indent="0" algn="r" rtl="0">
              <a:spcBef>
                <a:spcPts val="0"/>
              </a:spcBef>
              <a:spcAft>
                <a:spcPts val="0"/>
              </a:spcAft>
              <a:buNone/>
            </a:pPr>
            <a:fld id="{00000000-1234-1234-1234-123412341234}" type="slidenum">
              <a:rPr lang="en-GB"/>
              <a:t>15</a:t>
            </a:fld>
            <a:endParaRPr/>
          </a:p>
        </p:txBody>
      </p:sp>
      <p:sp>
        <p:nvSpPr>
          <p:cNvPr id="4" name="Google Shape;753;p18">
            <a:extLst>
              <a:ext uri="{FF2B5EF4-FFF2-40B4-BE49-F238E27FC236}">
                <a16:creationId xmlns:a16="http://schemas.microsoft.com/office/drawing/2014/main" id="{BFA23DBD-507A-7610-170E-CCB8DA17421A}"/>
              </a:ext>
            </a:extLst>
          </p:cNvPr>
          <p:cNvSpPr txBox="1"/>
          <p:nvPr/>
        </p:nvSpPr>
        <p:spPr>
          <a:xfrm>
            <a:off x="67350" y="4751600"/>
            <a:ext cx="1743600" cy="317100"/>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None/>
            </a:pPr>
            <a:r>
              <a:rPr lang="en-GB" sz="1000" b="0" dirty="0">
                <a:solidFill>
                  <a:schemeClr val="dk2"/>
                </a:solidFill>
                <a:latin typeface="Roboto SemiBold"/>
                <a:ea typeface="Roboto SemiBold"/>
                <a:cs typeface="Roboto SemiBold"/>
                <a:sym typeface="Roboto SemiBold"/>
              </a:rPr>
              <a:t>ANNABELLE GRIMES</a:t>
            </a:r>
            <a:endParaRPr sz="1000" b="0" dirty="0">
              <a:solidFill>
                <a:schemeClr val="dk2"/>
              </a:solidFill>
              <a:latin typeface="Roboto SemiBold"/>
              <a:ea typeface="Roboto SemiBold"/>
              <a:cs typeface="Roboto SemiBold"/>
              <a:sym typeface="Roboto SemiBold"/>
            </a:endParaRPr>
          </a:p>
          <a:p>
            <a:pPr lvl="0"/>
            <a:r>
              <a:rPr lang="en-GB" sz="900" b="0" dirty="0">
                <a:solidFill>
                  <a:srgbClr val="465375"/>
                </a:solidFill>
                <a:latin typeface="Roboto"/>
                <a:ea typeface="Roboto"/>
                <a:cs typeface="Roboto"/>
                <a:sym typeface="Roboto"/>
              </a:rPr>
              <a:t>P-ONE Collaboration • </a:t>
            </a:r>
            <a:r>
              <a:rPr lang="en-GB" sz="900" dirty="0">
                <a:solidFill>
                  <a:srgbClr val="465375"/>
                </a:solidFill>
                <a:latin typeface="Roboto"/>
                <a:ea typeface="Roboto"/>
                <a:cs typeface="Roboto"/>
                <a:sym typeface="Roboto"/>
              </a:rPr>
              <a:t>ISCRA </a:t>
            </a:r>
            <a:r>
              <a:rPr lang="en-GB" sz="900" b="0" dirty="0">
                <a:solidFill>
                  <a:srgbClr val="465375"/>
                </a:solidFill>
                <a:latin typeface="Roboto"/>
                <a:ea typeface="Roboto"/>
                <a:cs typeface="Roboto"/>
                <a:sym typeface="Roboto"/>
              </a:rPr>
              <a:t>2026</a:t>
            </a:r>
            <a:endParaRPr sz="900" b="0" dirty="0">
              <a:solidFill>
                <a:srgbClr val="465375"/>
              </a:solidFill>
              <a:latin typeface="Roboto"/>
              <a:ea typeface="Roboto"/>
              <a:cs typeface="Roboto"/>
              <a:sym typeface="Roboto"/>
            </a:endParaRPr>
          </a:p>
        </p:txBody>
      </p:sp>
    </p:spTree>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33"/>
        <p:cNvGrpSpPr/>
        <p:nvPr/>
      </p:nvGrpSpPr>
      <p:grpSpPr>
        <a:xfrm>
          <a:off x="0" y="0"/>
          <a:ext cx="0" cy="0"/>
          <a:chOff x="0" y="0"/>
          <a:chExt cx="0" cy="0"/>
        </a:xfrm>
      </p:grpSpPr>
      <p:sp>
        <p:nvSpPr>
          <p:cNvPr id="1034" name="Google Shape;1034;p29"/>
          <p:cNvSpPr/>
          <p:nvPr/>
        </p:nvSpPr>
        <p:spPr>
          <a:xfrm>
            <a:off x="1185075" y="0"/>
            <a:ext cx="4939800" cy="4275600"/>
          </a:xfrm>
          <a:prstGeom prst="rect">
            <a:avLst/>
          </a:prstGeom>
          <a:solidFill>
            <a:srgbClr val="0C487F"/>
          </a:solidFill>
          <a:ln>
            <a:noFill/>
          </a:ln>
        </p:spPr>
        <p:txBody>
          <a:bodyPr spcFirstLastPara="1" wrap="square" lIns="119850" tIns="119850" rIns="119850" bIns="119850" anchor="ctr" anchorCtr="0">
            <a:noAutofit/>
          </a:bodyPr>
          <a:lstStyle/>
          <a:p>
            <a:pPr marL="0" lvl="0" indent="0" algn="ctr" rtl="0">
              <a:spcBef>
                <a:spcPts val="0"/>
              </a:spcBef>
              <a:spcAft>
                <a:spcPts val="0"/>
              </a:spcAft>
              <a:buNone/>
            </a:pPr>
            <a:endParaRPr sz="1835">
              <a:solidFill>
                <a:schemeClr val="lt1"/>
              </a:solidFill>
            </a:endParaRPr>
          </a:p>
        </p:txBody>
      </p:sp>
      <p:sp>
        <p:nvSpPr>
          <p:cNvPr id="1035" name="Google Shape;1035;p29"/>
          <p:cNvSpPr/>
          <p:nvPr/>
        </p:nvSpPr>
        <p:spPr>
          <a:xfrm>
            <a:off x="1185075" y="3601425"/>
            <a:ext cx="4966500" cy="1374000"/>
          </a:xfrm>
          <a:prstGeom prst="ellipse">
            <a:avLst/>
          </a:prstGeom>
          <a:solidFill>
            <a:srgbClr val="093054"/>
          </a:solidFill>
          <a:ln>
            <a:noFill/>
          </a:ln>
        </p:spPr>
        <p:txBody>
          <a:bodyPr spcFirstLastPara="1" wrap="square" lIns="119850" tIns="119850" rIns="119850" bIns="119850" anchor="ctr" anchorCtr="0">
            <a:noAutofit/>
          </a:bodyPr>
          <a:lstStyle/>
          <a:p>
            <a:pPr marL="0" lvl="0" indent="0" algn="ctr" rtl="0">
              <a:spcBef>
                <a:spcPts val="0"/>
              </a:spcBef>
              <a:spcAft>
                <a:spcPts val="0"/>
              </a:spcAft>
              <a:buNone/>
            </a:pPr>
            <a:endParaRPr sz="1835"/>
          </a:p>
        </p:txBody>
      </p:sp>
      <p:sp>
        <p:nvSpPr>
          <p:cNvPr id="1036" name="Google Shape;1036;p29"/>
          <p:cNvSpPr/>
          <p:nvPr/>
        </p:nvSpPr>
        <p:spPr>
          <a:xfrm>
            <a:off x="6420775" y="374625"/>
            <a:ext cx="2560800" cy="3165900"/>
          </a:xfrm>
          <a:prstGeom prst="roundRect">
            <a:avLst>
              <a:gd name="adj" fmla="val 2553"/>
            </a:avLst>
          </a:prstGeom>
          <a:noFill/>
          <a:ln w="28575" cap="flat" cmpd="sng">
            <a:solidFill>
              <a:srgbClr val="233554"/>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pic>
        <p:nvPicPr>
          <p:cNvPr id="1037" name="Google Shape;1037;p29" title="3431cf44-1247-4f8e-bd6c-a8765e9a0295.png"/>
          <p:cNvPicPr preferRelativeResize="0"/>
          <p:nvPr/>
        </p:nvPicPr>
        <p:blipFill rotWithShape="1">
          <a:blip r:embed="rId4">
            <a:alphaModFix/>
          </a:blip>
          <a:srcRect t="23596" b="36853"/>
          <a:stretch/>
        </p:blipFill>
        <p:spPr>
          <a:xfrm>
            <a:off x="6613125" y="841099"/>
            <a:ext cx="403528" cy="239401"/>
          </a:xfrm>
          <a:prstGeom prst="rect">
            <a:avLst/>
          </a:prstGeom>
          <a:noFill/>
          <a:ln>
            <a:noFill/>
          </a:ln>
        </p:spPr>
      </p:pic>
      <p:sp>
        <p:nvSpPr>
          <p:cNvPr id="1038" name="Google Shape;1038;p29"/>
          <p:cNvSpPr/>
          <p:nvPr/>
        </p:nvSpPr>
        <p:spPr>
          <a:xfrm>
            <a:off x="6775875" y="1193050"/>
            <a:ext cx="78000" cy="3327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1039" name="Google Shape;1039;p29" title="5ab44504-5840-4033-8886-569f3083d574.png"/>
          <p:cNvPicPr preferRelativeResize="0"/>
          <p:nvPr/>
        </p:nvPicPr>
        <p:blipFill>
          <a:blip r:embed="rId5">
            <a:alphaModFix/>
          </a:blip>
          <a:stretch>
            <a:fillRect/>
          </a:stretch>
        </p:blipFill>
        <p:spPr>
          <a:xfrm>
            <a:off x="6441799" y="1544044"/>
            <a:ext cx="682499" cy="455007"/>
          </a:xfrm>
          <a:prstGeom prst="rect">
            <a:avLst/>
          </a:prstGeom>
          <a:noFill/>
          <a:ln>
            <a:noFill/>
          </a:ln>
        </p:spPr>
      </p:pic>
      <p:pic>
        <p:nvPicPr>
          <p:cNvPr id="1040" name="Google Shape;1040;p29" title="b94fe373-8969-4bec-818d-6daeef51bc03.png"/>
          <p:cNvPicPr preferRelativeResize="0"/>
          <p:nvPr/>
        </p:nvPicPr>
        <p:blipFill rotWithShape="1">
          <a:blip r:embed="rId6">
            <a:alphaModFix/>
          </a:blip>
          <a:srcRect l="8099" t="7371" r="8317" b="23088"/>
          <a:stretch/>
        </p:blipFill>
        <p:spPr>
          <a:xfrm>
            <a:off x="6681588" y="2103076"/>
            <a:ext cx="266588" cy="332701"/>
          </a:xfrm>
          <a:prstGeom prst="rect">
            <a:avLst/>
          </a:prstGeom>
          <a:noFill/>
          <a:ln>
            <a:noFill/>
          </a:ln>
        </p:spPr>
      </p:pic>
      <p:pic>
        <p:nvPicPr>
          <p:cNvPr id="1041" name="Google Shape;1041;p29" title="7275ad45-db84-4eb9-92e6-b5003f19aac1.png"/>
          <p:cNvPicPr preferRelativeResize="0"/>
          <p:nvPr/>
        </p:nvPicPr>
        <p:blipFill>
          <a:blip r:embed="rId7">
            <a:alphaModFix/>
          </a:blip>
          <a:stretch>
            <a:fillRect/>
          </a:stretch>
        </p:blipFill>
        <p:spPr>
          <a:xfrm>
            <a:off x="6673512" y="2539800"/>
            <a:ext cx="282726" cy="424101"/>
          </a:xfrm>
          <a:prstGeom prst="rect">
            <a:avLst/>
          </a:prstGeom>
          <a:noFill/>
          <a:ln>
            <a:noFill/>
          </a:ln>
        </p:spPr>
      </p:pic>
      <p:cxnSp>
        <p:nvCxnSpPr>
          <p:cNvPr id="1042" name="Google Shape;1042;p29"/>
          <p:cNvCxnSpPr/>
          <p:nvPr/>
        </p:nvCxnSpPr>
        <p:spPr>
          <a:xfrm rot="10800000" flipH="1">
            <a:off x="6573600" y="3115100"/>
            <a:ext cx="345600" cy="265500"/>
          </a:xfrm>
          <a:prstGeom prst="curvedConnector3">
            <a:avLst>
              <a:gd name="adj1" fmla="val 50000"/>
            </a:avLst>
          </a:prstGeom>
          <a:noFill/>
          <a:ln w="38100" cap="flat" cmpd="sng">
            <a:solidFill>
              <a:srgbClr val="93C47D"/>
            </a:solidFill>
            <a:prstDash val="solid"/>
            <a:round/>
            <a:headEnd type="none" w="med" len="med"/>
            <a:tailEnd type="none" w="med" len="med"/>
          </a:ln>
        </p:spPr>
      </p:cxnSp>
      <p:sp>
        <p:nvSpPr>
          <p:cNvPr id="1043" name="Google Shape;1043;p29"/>
          <p:cNvSpPr txBox="1"/>
          <p:nvPr/>
        </p:nvSpPr>
        <p:spPr>
          <a:xfrm>
            <a:off x="7168888" y="405450"/>
            <a:ext cx="7932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800">
                <a:solidFill>
                  <a:schemeClr val="lt1"/>
                </a:solidFill>
                <a:latin typeface="Courier Prime"/>
                <a:ea typeface="Courier Prime"/>
                <a:cs typeface="Courier Prime"/>
                <a:sym typeface="Courier Prime"/>
              </a:rPr>
              <a:t>float</a:t>
            </a:r>
            <a:endParaRPr sz="800">
              <a:solidFill>
                <a:schemeClr val="lt1"/>
              </a:solidFill>
              <a:latin typeface="Courier Prime"/>
              <a:ea typeface="Courier Prime"/>
              <a:cs typeface="Courier Prime"/>
              <a:sym typeface="Courier Prime"/>
            </a:endParaRPr>
          </a:p>
        </p:txBody>
      </p:sp>
      <p:sp>
        <p:nvSpPr>
          <p:cNvPr id="1044" name="Google Shape;1044;p29"/>
          <p:cNvSpPr txBox="1"/>
          <p:nvPr/>
        </p:nvSpPr>
        <p:spPr>
          <a:xfrm>
            <a:off x="7168892" y="813125"/>
            <a:ext cx="18915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800">
                <a:solidFill>
                  <a:schemeClr val="lt1"/>
                </a:solidFill>
                <a:latin typeface="Courier Prime"/>
                <a:ea typeface="Courier Prime"/>
                <a:cs typeface="Courier Prime"/>
                <a:sym typeface="Courier Prime"/>
              </a:rPr>
              <a:t>Detector Module</a:t>
            </a:r>
            <a:endParaRPr sz="800">
              <a:solidFill>
                <a:schemeClr val="lt1"/>
              </a:solidFill>
              <a:latin typeface="Courier Prime"/>
              <a:ea typeface="Courier Prime"/>
              <a:cs typeface="Courier Prime"/>
              <a:sym typeface="Courier Prime"/>
            </a:endParaRPr>
          </a:p>
        </p:txBody>
      </p:sp>
      <p:sp>
        <p:nvSpPr>
          <p:cNvPr id="1045" name="Google Shape;1045;p29"/>
          <p:cNvSpPr txBox="1"/>
          <p:nvPr/>
        </p:nvSpPr>
        <p:spPr>
          <a:xfrm>
            <a:off x="7168892" y="1205500"/>
            <a:ext cx="18915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800">
                <a:solidFill>
                  <a:schemeClr val="lt1"/>
                </a:solidFill>
                <a:latin typeface="Courier Prime"/>
                <a:ea typeface="Courier Prime"/>
                <a:cs typeface="Courier Prime"/>
                <a:sym typeface="Courier Prime"/>
              </a:rPr>
              <a:t>String junction box</a:t>
            </a:r>
            <a:endParaRPr sz="800">
              <a:solidFill>
                <a:schemeClr val="lt1"/>
              </a:solidFill>
              <a:latin typeface="Courier Prime"/>
              <a:ea typeface="Courier Prime"/>
              <a:cs typeface="Courier Prime"/>
              <a:sym typeface="Courier Prime"/>
            </a:endParaRPr>
          </a:p>
        </p:txBody>
      </p:sp>
      <p:sp>
        <p:nvSpPr>
          <p:cNvPr id="1046" name="Google Shape;1046;p29"/>
          <p:cNvSpPr txBox="1"/>
          <p:nvPr/>
        </p:nvSpPr>
        <p:spPr>
          <a:xfrm>
            <a:off x="7168892" y="1634850"/>
            <a:ext cx="18915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800">
                <a:solidFill>
                  <a:schemeClr val="lt1"/>
                </a:solidFill>
                <a:latin typeface="Courier Prime"/>
                <a:ea typeface="Courier Prime"/>
                <a:cs typeface="Courier Prime"/>
                <a:sym typeface="Courier Prime"/>
              </a:rPr>
              <a:t>Deployment frame</a:t>
            </a:r>
            <a:endParaRPr sz="800">
              <a:solidFill>
                <a:schemeClr val="lt1"/>
              </a:solidFill>
              <a:latin typeface="Courier Prime"/>
              <a:ea typeface="Courier Prime"/>
              <a:cs typeface="Courier Prime"/>
              <a:sym typeface="Courier Prime"/>
            </a:endParaRPr>
          </a:p>
        </p:txBody>
      </p:sp>
      <p:sp>
        <p:nvSpPr>
          <p:cNvPr id="1047" name="Google Shape;1047;p29"/>
          <p:cNvSpPr txBox="1"/>
          <p:nvPr/>
        </p:nvSpPr>
        <p:spPr>
          <a:xfrm>
            <a:off x="7168892" y="2115525"/>
            <a:ext cx="18915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800">
                <a:solidFill>
                  <a:schemeClr val="lt1"/>
                </a:solidFill>
                <a:latin typeface="Courier Prime"/>
                <a:ea typeface="Courier Prime"/>
                <a:cs typeface="Courier Prime"/>
                <a:sym typeface="Courier Prime"/>
              </a:rPr>
              <a:t>“FETCH” modulec</a:t>
            </a:r>
            <a:endParaRPr sz="800">
              <a:solidFill>
                <a:schemeClr val="lt1"/>
              </a:solidFill>
              <a:latin typeface="Courier Prime"/>
              <a:ea typeface="Courier Prime"/>
              <a:cs typeface="Courier Prime"/>
              <a:sym typeface="Courier Prime"/>
            </a:endParaRPr>
          </a:p>
        </p:txBody>
      </p:sp>
      <p:sp>
        <p:nvSpPr>
          <p:cNvPr id="1048" name="Google Shape;1048;p29"/>
          <p:cNvSpPr txBox="1"/>
          <p:nvPr/>
        </p:nvSpPr>
        <p:spPr>
          <a:xfrm>
            <a:off x="7168892" y="2596200"/>
            <a:ext cx="18915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800">
                <a:solidFill>
                  <a:schemeClr val="lt1"/>
                </a:solidFill>
                <a:latin typeface="Courier Prime"/>
                <a:ea typeface="Courier Prime"/>
                <a:cs typeface="Courier Prime"/>
                <a:sym typeface="Courier Prime"/>
              </a:rPr>
              <a:t>“Dunker” module</a:t>
            </a:r>
            <a:endParaRPr sz="800">
              <a:solidFill>
                <a:schemeClr val="lt1"/>
              </a:solidFill>
              <a:latin typeface="Courier Prime"/>
              <a:ea typeface="Courier Prime"/>
              <a:cs typeface="Courier Prime"/>
              <a:sym typeface="Courier Prime"/>
            </a:endParaRPr>
          </a:p>
        </p:txBody>
      </p:sp>
      <p:sp>
        <p:nvSpPr>
          <p:cNvPr id="1049" name="Google Shape;1049;p29"/>
          <p:cNvSpPr txBox="1"/>
          <p:nvPr/>
        </p:nvSpPr>
        <p:spPr>
          <a:xfrm>
            <a:off x="7195511" y="3076875"/>
            <a:ext cx="14610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800">
                <a:solidFill>
                  <a:schemeClr val="lt1"/>
                </a:solidFill>
                <a:latin typeface="Courier Prime"/>
                <a:ea typeface="Courier Prime"/>
                <a:cs typeface="Courier Prime"/>
                <a:sym typeface="Courier Prime"/>
              </a:rPr>
              <a:t>Comms/Power Cable</a:t>
            </a:r>
            <a:endParaRPr sz="800">
              <a:solidFill>
                <a:schemeClr val="lt1"/>
              </a:solidFill>
              <a:latin typeface="Courier Prime"/>
              <a:ea typeface="Courier Prime"/>
              <a:cs typeface="Courier Prime"/>
              <a:sym typeface="Courier Prime"/>
            </a:endParaRPr>
          </a:p>
        </p:txBody>
      </p:sp>
      <p:pic>
        <p:nvPicPr>
          <p:cNvPr id="1050" name="Google Shape;1050;p29" title="5a09b616-f799-4a87-80f3-fb0a784d8851.png"/>
          <p:cNvPicPr preferRelativeResize="0"/>
          <p:nvPr/>
        </p:nvPicPr>
        <p:blipFill rotWithShape="1">
          <a:blip r:embed="rId8">
            <a:alphaModFix/>
          </a:blip>
          <a:srcRect l="20087" t="15003" r="20937" b="30100"/>
          <a:stretch/>
        </p:blipFill>
        <p:spPr>
          <a:xfrm>
            <a:off x="6566889" y="468351"/>
            <a:ext cx="495994" cy="307799"/>
          </a:xfrm>
          <a:prstGeom prst="rect">
            <a:avLst/>
          </a:prstGeom>
          <a:noFill/>
          <a:ln>
            <a:noFill/>
          </a:ln>
        </p:spPr>
      </p:pic>
      <p:grpSp>
        <p:nvGrpSpPr>
          <p:cNvPr id="1051" name="Google Shape;1051;p29"/>
          <p:cNvGrpSpPr/>
          <p:nvPr/>
        </p:nvGrpSpPr>
        <p:grpSpPr>
          <a:xfrm>
            <a:off x="-784800" y="566826"/>
            <a:ext cx="6381875" cy="5114674"/>
            <a:chOff x="-792125" y="454376"/>
            <a:chExt cx="6381875" cy="5114674"/>
          </a:xfrm>
        </p:grpSpPr>
        <p:cxnSp>
          <p:nvCxnSpPr>
            <p:cNvPr id="1052" name="Google Shape;1052;p29"/>
            <p:cNvCxnSpPr/>
            <p:nvPr/>
          </p:nvCxnSpPr>
          <p:spPr>
            <a:xfrm rot="10800000" flipH="1">
              <a:off x="-792125" y="4280850"/>
              <a:ext cx="4199100" cy="1288200"/>
            </a:xfrm>
            <a:prstGeom prst="curvedConnector3">
              <a:avLst>
                <a:gd name="adj1" fmla="val 50000"/>
              </a:avLst>
            </a:prstGeom>
            <a:noFill/>
            <a:ln w="38100" cap="flat" cmpd="sng">
              <a:solidFill>
                <a:srgbClr val="B6D7A8"/>
              </a:solidFill>
              <a:prstDash val="solid"/>
              <a:round/>
              <a:headEnd type="none" w="med" len="med"/>
              <a:tailEnd type="none" w="med" len="med"/>
            </a:ln>
          </p:spPr>
        </p:cxnSp>
        <p:sp>
          <p:nvSpPr>
            <p:cNvPr id="1053" name="Google Shape;1053;p29"/>
            <p:cNvSpPr/>
            <p:nvPr/>
          </p:nvSpPr>
          <p:spPr>
            <a:xfrm>
              <a:off x="1756650" y="3739025"/>
              <a:ext cx="3833100" cy="933300"/>
            </a:xfrm>
            <a:prstGeom prst="ellipse">
              <a:avLst/>
            </a:prstGeom>
            <a:noFill/>
            <a:ln w="19050" cap="flat" cmpd="sng">
              <a:solidFill>
                <a:schemeClr val="lt2"/>
              </a:solidFill>
              <a:prstDash val="dot"/>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lt2"/>
                </a:solidFill>
              </a:endParaRPr>
            </a:p>
          </p:txBody>
        </p:sp>
        <p:cxnSp>
          <p:nvCxnSpPr>
            <p:cNvPr id="1054" name="Google Shape;1054;p29"/>
            <p:cNvCxnSpPr/>
            <p:nvPr/>
          </p:nvCxnSpPr>
          <p:spPr>
            <a:xfrm>
              <a:off x="3755750" y="4280850"/>
              <a:ext cx="682500" cy="293400"/>
            </a:xfrm>
            <a:prstGeom prst="straightConnector1">
              <a:avLst/>
            </a:prstGeom>
            <a:noFill/>
            <a:ln w="9525" cap="flat" cmpd="sng">
              <a:solidFill>
                <a:schemeClr val="lt1"/>
              </a:solidFill>
              <a:prstDash val="solid"/>
              <a:round/>
              <a:headEnd type="triangle" w="med" len="med"/>
              <a:tailEnd type="triangle" w="med" len="med"/>
            </a:ln>
          </p:spPr>
        </p:cxnSp>
        <p:sp>
          <p:nvSpPr>
            <p:cNvPr id="1055" name="Google Shape;1055;p29"/>
            <p:cNvSpPr txBox="1"/>
            <p:nvPr/>
          </p:nvSpPr>
          <p:spPr>
            <a:xfrm>
              <a:off x="3955450" y="4107500"/>
              <a:ext cx="7932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200">
                  <a:solidFill>
                    <a:schemeClr val="lt1"/>
                  </a:solidFill>
                  <a:latin typeface="Courier Prime"/>
                  <a:ea typeface="Courier Prime"/>
                  <a:cs typeface="Courier Prime"/>
                  <a:sym typeface="Courier Prime"/>
                </a:rPr>
                <a:t>200 m</a:t>
              </a:r>
              <a:endParaRPr sz="1200">
                <a:solidFill>
                  <a:schemeClr val="lt1"/>
                </a:solidFill>
                <a:latin typeface="Courier Prime"/>
                <a:ea typeface="Courier Prime"/>
                <a:cs typeface="Courier Prime"/>
                <a:sym typeface="Courier Prime"/>
              </a:endParaRPr>
            </a:p>
          </p:txBody>
        </p:sp>
        <p:cxnSp>
          <p:nvCxnSpPr>
            <p:cNvPr id="1056" name="Google Shape;1056;p29"/>
            <p:cNvCxnSpPr>
              <a:cxnSpLocks/>
            </p:cNvCxnSpPr>
            <p:nvPr/>
          </p:nvCxnSpPr>
          <p:spPr>
            <a:xfrm flipV="1">
              <a:off x="2611150" y="4175648"/>
              <a:ext cx="605213" cy="23903"/>
            </a:xfrm>
            <a:prstGeom prst="curvedConnector3">
              <a:avLst>
                <a:gd name="adj1" fmla="val 50000"/>
              </a:avLst>
            </a:prstGeom>
            <a:noFill/>
            <a:ln w="28575" cap="flat" cmpd="sng">
              <a:solidFill>
                <a:srgbClr val="B6D7A8"/>
              </a:solidFill>
              <a:prstDash val="solid"/>
              <a:round/>
              <a:headEnd type="none" w="med" len="med"/>
              <a:tailEnd type="none" w="med" len="med"/>
            </a:ln>
          </p:spPr>
        </p:cxnSp>
        <p:pic>
          <p:nvPicPr>
            <p:cNvPr id="1057" name="Google Shape;1057;p29" title="b94fe373-8969-4bec-818d-6daeef51bc03.png"/>
            <p:cNvPicPr preferRelativeResize="0"/>
            <p:nvPr/>
          </p:nvPicPr>
          <p:blipFill rotWithShape="1">
            <a:blip r:embed="rId6">
              <a:alphaModFix/>
            </a:blip>
            <a:srcRect l="8099" t="7371" r="8317" b="23088"/>
            <a:stretch/>
          </p:blipFill>
          <p:spPr>
            <a:xfrm>
              <a:off x="4997825" y="3530203"/>
              <a:ext cx="339825" cy="424101"/>
            </a:xfrm>
            <a:prstGeom prst="rect">
              <a:avLst/>
            </a:prstGeom>
            <a:noFill/>
            <a:ln>
              <a:noFill/>
            </a:ln>
          </p:spPr>
        </p:pic>
        <p:pic>
          <p:nvPicPr>
            <p:cNvPr id="1058" name="Google Shape;1058;p29" title="b94fe373-8969-4bec-818d-6daeef51bc03.png"/>
            <p:cNvPicPr preferRelativeResize="0"/>
            <p:nvPr/>
          </p:nvPicPr>
          <p:blipFill rotWithShape="1">
            <a:blip r:embed="rId6">
              <a:alphaModFix/>
            </a:blip>
            <a:srcRect l="8099" t="7371" r="8317" b="23088"/>
            <a:stretch/>
          </p:blipFill>
          <p:spPr>
            <a:xfrm>
              <a:off x="1678225" y="3739028"/>
              <a:ext cx="339825" cy="424101"/>
            </a:xfrm>
            <a:prstGeom prst="rect">
              <a:avLst/>
            </a:prstGeom>
            <a:noFill/>
            <a:ln>
              <a:noFill/>
            </a:ln>
          </p:spPr>
        </p:pic>
        <p:pic>
          <p:nvPicPr>
            <p:cNvPr id="1059" name="Google Shape;1059;p29" title="b94fe373-8969-4bec-818d-6daeef51bc03.png"/>
            <p:cNvPicPr preferRelativeResize="0"/>
            <p:nvPr/>
          </p:nvPicPr>
          <p:blipFill rotWithShape="1">
            <a:blip r:embed="rId6">
              <a:alphaModFix/>
            </a:blip>
            <a:srcRect l="8099" t="7371" r="8317" b="23088"/>
            <a:stretch/>
          </p:blipFill>
          <p:spPr>
            <a:xfrm>
              <a:off x="4438250" y="4280853"/>
              <a:ext cx="339825" cy="424101"/>
            </a:xfrm>
            <a:prstGeom prst="rect">
              <a:avLst/>
            </a:prstGeom>
            <a:noFill/>
            <a:ln>
              <a:noFill/>
            </a:ln>
          </p:spPr>
        </p:pic>
        <p:pic>
          <p:nvPicPr>
            <p:cNvPr id="1060" name="Google Shape;1060;p29" title="7275ad45-db84-4eb9-92e6-b5003f19aac1.png"/>
            <p:cNvPicPr preferRelativeResize="0"/>
            <p:nvPr/>
          </p:nvPicPr>
          <p:blipFill>
            <a:blip r:embed="rId7">
              <a:alphaModFix/>
            </a:blip>
            <a:stretch>
              <a:fillRect/>
            </a:stretch>
          </p:blipFill>
          <p:spPr>
            <a:xfrm>
              <a:off x="2447294" y="3844619"/>
              <a:ext cx="339825" cy="509756"/>
            </a:xfrm>
            <a:prstGeom prst="rect">
              <a:avLst/>
            </a:prstGeom>
            <a:noFill/>
            <a:ln>
              <a:noFill/>
            </a:ln>
          </p:spPr>
        </p:pic>
        <p:pic>
          <p:nvPicPr>
            <p:cNvPr id="1061" name="Google Shape;1061;p29" title="5ab44504-5840-4033-8886-569f3083d574.png"/>
            <p:cNvPicPr preferRelativeResize="0"/>
            <p:nvPr/>
          </p:nvPicPr>
          <p:blipFill>
            <a:blip r:embed="rId5">
              <a:alphaModFix/>
            </a:blip>
            <a:stretch>
              <a:fillRect/>
            </a:stretch>
          </p:blipFill>
          <p:spPr>
            <a:xfrm>
              <a:off x="2952103" y="3603189"/>
              <a:ext cx="1126767" cy="751178"/>
            </a:xfrm>
            <a:prstGeom prst="rect">
              <a:avLst/>
            </a:prstGeom>
            <a:noFill/>
            <a:ln>
              <a:noFill/>
            </a:ln>
          </p:spPr>
        </p:pic>
        <p:cxnSp>
          <p:nvCxnSpPr>
            <p:cNvPr id="1062" name="Google Shape;1062;p29"/>
            <p:cNvCxnSpPr/>
            <p:nvPr/>
          </p:nvCxnSpPr>
          <p:spPr>
            <a:xfrm rot="10800000">
              <a:off x="3514455" y="3676698"/>
              <a:ext cx="2100" cy="411600"/>
            </a:xfrm>
            <a:prstGeom prst="straightConnector1">
              <a:avLst/>
            </a:prstGeom>
            <a:noFill/>
            <a:ln w="25500" cap="flat" cmpd="sng">
              <a:solidFill>
                <a:schemeClr val="lt2"/>
              </a:solidFill>
              <a:prstDash val="solid"/>
              <a:round/>
              <a:headEnd type="none" w="med" len="med"/>
              <a:tailEnd type="none" w="med" len="med"/>
            </a:ln>
          </p:spPr>
        </p:cxnSp>
        <p:grpSp>
          <p:nvGrpSpPr>
            <p:cNvPr id="1063" name="Google Shape;1063;p29"/>
            <p:cNvGrpSpPr/>
            <p:nvPr/>
          </p:nvGrpSpPr>
          <p:grpSpPr>
            <a:xfrm>
              <a:off x="3266065" y="742252"/>
              <a:ext cx="1111512" cy="3133429"/>
              <a:chOff x="3992398" y="914816"/>
              <a:chExt cx="1245531" cy="3511238"/>
            </a:xfrm>
          </p:grpSpPr>
          <p:pic>
            <p:nvPicPr>
              <p:cNvPr id="1064" name="Google Shape;1064;p29" title="88f43cc7-9d21-4b2a-99fb-4fe98c32367d.png"/>
              <p:cNvPicPr preferRelativeResize="0"/>
              <p:nvPr/>
            </p:nvPicPr>
            <p:blipFill rotWithShape="1">
              <a:blip r:embed="rId9">
                <a:alphaModFix/>
              </a:blip>
              <a:srcRect t="5500"/>
              <a:stretch/>
            </p:blipFill>
            <p:spPr>
              <a:xfrm rot="737753">
                <a:off x="3992398" y="2822008"/>
                <a:ext cx="908801" cy="1288203"/>
              </a:xfrm>
              <a:prstGeom prst="rect">
                <a:avLst/>
              </a:prstGeom>
              <a:noFill/>
              <a:ln>
                <a:noFill/>
              </a:ln>
            </p:spPr>
          </p:pic>
          <p:pic>
            <p:nvPicPr>
              <p:cNvPr id="1065" name="Google Shape;1065;p29" title="88f43cc7-9d21-4b2a-99fb-4fe98c32367d.png"/>
              <p:cNvPicPr preferRelativeResize="0"/>
              <p:nvPr/>
            </p:nvPicPr>
            <p:blipFill rotWithShape="1">
              <a:blip r:embed="rId9">
                <a:alphaModFix/>
              </a:blip>
              <a:srcRect l="31725" t="4407" r="38943"/>
              <a:stretch/>
            </p:blipFill>
            <p:spPr>
              <a:xfrm rot="737763">
                <a:off x="4556232" y="1541343"/>
                <a:ext cx="266575" cy="1303149"/>
              </a:xfrm>
              <a:prstGeom prst="rect">
                <a:avLst/>
              </a:prstGeom>
              <a:noFill/>
              <a:ln>
                <a:noFill/>
              </a:ln>
            </p:spPr>
          </p:pic>
          <p:sp>
            <p:nvSpPr>
              <p:cNvPr id="1066" name="Google Shape;1066;p29"/>
              <p:cNvSpPr/>
              <p:nvPr/>
            </p:nvSpPr>
            <p:spPr>
              <a:xfrm rot="733076">
                <a:off x="4236106" y="4093236"/>
                <a:ext cx="91158" cy="332818"/>
              </a:xfrm>
              <a:prstGeom prst="roundRect">
                <a:avLst>
                  <a:gd name="adj" fmla="val 16667"/>
                </a:avLst>
              </a:prstGeom>
              <a:solidFill>
                <a:schemeClr val="lt2"/>
              </a:solidFill>
              <a:ln w="8500" cap="flat" cmpd="sng">
                <a:solidFill>
                  <a:schemeClr val="dk2"/>
                </a:solidFill>
                <a:prstDash val="solid"/>
                <a:round/>
                <a:headEnd type="none" w="sm" len="sm"/>
                <a:tailEnd type="none" w="sm" len="sm"/>
              </a:ln>
            </p:spPr>
            <p:txBody>
              <a:bodyPr spcFirstLastPara="1" wrap="square" lIns="81575" tIns="81575" rIns="81575" bIns="81575" anchor="ctr" anchorCtr="0">
                <a:noAutofit/>
              </a:bodyPr>
              <a:lstStyle/>
              <a:p>
                <a:pPr marL="0" lvl="0" indent="0" algn="ctr" rtl="0">
                  <a:spcBef>
                    <a:spcPts val="0"/>
                  </a:spcBef>
                  <a:spcAft>
                    <a:spcPts val="0"/>
                  </a:spcAft>
                  <a:buNone/>
                </a:pPr>
                <a:endParaRPr sz="1249"/>
              </a:p>
            </p:txBody>
          </p:sp>
          <p:pic>
            <p:nvPicPr>
              <p:cNvPr id="1067" name="Google Shape;1067;p29" title="88f43cc7-9d21-4b2a-99fb-4fe98c32367d.png"/>
              <p:cNvPicPr preferRelativeResize="0"/>
              <p:nvPr/>
            </p:nvPicPr>
            <p:blipFill rotWithShape="1">
              <a:blip r:embed="rId9">
                <a:alphaModFix/>
              </a:blip>
              <a:srcRect l="22700" t="51407" r="16130"/>
              <a:stretch/>
            </p:blipFill>
            <p:spPr>
              <a:xfrm rot="737751">
                <a:off x="4682003" y="914816"/>
                <a:ext cx="555926" cy="662400"/>
              </a:xfrm>
              <a:prstGeom prst="rect">
                <a:avLst/>
              </a:prstGeom>
              <a:noFill/>
              <a:ln>
                <a:noFill/>
              </a:ln>
            </p:spPr>
          </p:pic>
        </p:grpSp>
        <p:pic>
          <p:nvPicPr>
            <p:cNvPr id="1068" name="Google Shape;1068;p29" title="5a09b616-f799-4a87-80f3-fb0a784d8851.png"/>
            <p:cNvPicPr preferRelativeResize="0"/>
            <p:nvPr/>
          </p:nvPicPr>
          <p:blipFill rotWithShape="1">
            <a:blip r:embed="rId8">
              <a:alphaModFix/>
            </a:blip>
            <a:srcRect l="20087" t="15003" r="20937" b="30100"/>
            <a:stretch/>
          </p:blipFill>
          <p:spPr>
            <a:xfrm rot="731786">
              <a:off x="3969065" y="454376"/>
              <a:ext cx="495995" cy="307798"/>
            </a:xfrm>
            <a:prstGeom prst="rect">
              <a:avLst/>
            </a:prstGeom>
            <a:noFill/>
            <a:ln>
              <a:noFill/>
            </a:ln>
          </p:spPr>
        </p:pic>
        <p:grpSp>
          <p:nvGrpSpPr>
            <p:cNvPr id="1069" name="Google Shape;1069;p29"/>
            <p:cNvGrpSpPr/>
            <p:nvPr/>
          </p:nvGrpSpPr>
          <p:grpSpPr>
            <a:xfrm>
              <a:off x="1407477" y="1650523"/>
              <a:ext cx="1586100" cy="615600"/>
              <a:chOff x="2042800" y="1317925"/>
              <a:chExt cx="1586100" cy="615600"/>
            </a:xfrm>
          </p:grpSpPr>
          <p:cxnSp>
            <p:nvCxnSpPr>
              <p:cNvPr id="1070" name="Google Shape;1070;p29"/>
              <p:cNvCxnSpPr/>
              <p:nvPr/>
            </p:nvCxnSpPr>
            <p:spPr>
              <a:xfrm>
                <a:off x="2042800" y="1317925"/>
                <a:ext cx="976500" cy="6000"/>
              </a:xfrm>
              <a:prstGeom prst="straightConnector1">
                <a:avLst/>
              </a:prstGeom>
              <a:noFill/>
              <a:ln w="28575" cap="flat" cmpd="sng">
                <a:solidFill>
                  <a:schemeClr val="lt2"/>
                </a:solidFill>
                <a:prstDash val="solid"/>
                <a:round/>
                <a:headEnd type="none" w="med" len="med"/>
                <a:tailEnd type="triangle" w="med" len="med"/>
              </a:ln>
            </p:spPr>
          </p:cxnSp>
          <p:cxnSp>
            <p:nvCxnSpPr>
              <p:cNvPr id="1071" name="Google Shape;1071;p29"/>
              <p:cNvCxnSpPr/>
              <p:nvPr/>
            </p:nvCxnSpPr>
            <p:spPr>
              <a:xfrm>
                <a:off x="2195200" y="1470325"/>
                <a:ext cx="976500" cy="6000"/>
              </a:xfrm>
              <a:prstGeom prst="straightConnector1">
                <a:avLst/>
              </a:prstGeom>
              <a:noFill/>
              <a:ln w="28575" cap="flat" cmpd="sng">
                <a:solidFill>
                  <a:schemeClr val="lt2"/>
                </a:solidFill>
                <a:prstDash val="solid"/>
                <a:round/>
                <a:headEnd type="none" w="med" len="med"/>
                <a:tailEnd type="triangle" w="med" len="med"/>
              </a:ln>
            </p:spPr>
          </p:cxnSp>
          <p:cxnSp>
            <p:nvCxnSpPr>
              <p:cNvPr id="1072" name="Google Shape;1072;p29"/>
              <p:cNvCxnSpPr/>
              <p:nvPr/>
            </p:nvCxnSpPr>
            <p:spPr>
              <a:xfrm>
                <a:off x="2347600" y="1622725"/>
                <a:ext cx="976500" cy="6000"/>
              </a:xfrm>
              <a:prstGeom prst="straightConnector1">
                <a:avLst/>
              </a:prstGeom>
              <a:noFill/>
              <a:ln w="28575" cap="flat" cmpd="sng">
                <a:solidFill>
                  <a:schemeClr val="lt2"/>
                </a:solidFill>
                <a:prstDash val="solid"/>
                <a:round/>
                <a:headEnd type="none" w="med" len="med"/>
                <a:tailEnd type="triangle" w="med" len="med"/>
              </a:ln>
            </p:spPr>
          </p:cxnSp>
          <p:cxnSp>
            <p:nvCxnSpPr>
              <p:cNvPr id="1073" name="Google Shape;1073;p29"/>
              <p:cNvCxnSpPr/>
              <p:nvPr/>
            </p:nvCxnSpPr>
            <p:spPr>
              <a:xfrm>
                <a:off x="2500000" y="1775125"/>
                <a:ext cx="976500" cy="6000"/>
              </a:xfrm>
              <a:prstGeom prst="straightConnector1">
                <a:avLst/>
              </a:prstGeom>
              <a:noFill/>
              <a:ln w="28575" cap="flat" cmpd="sng">
                <a:solidFill>
                  <a:schemeClr val="lt2"/>
                </a:solidFill>
                <a:prstDash val="solid"/>
                <a:round/>
                <a:headEnd type="none" w="med" len="med"/>
                <a:tailEnd type="triangle" w="med" len="med"/>
              </a:ln>
            </p:spPr>
          </p:cxnSp>
          <p:cxnSp>
            <p:nvCxnSpPr>
              <p:cNvPr id="1074" name="Google Shape;1074;p29"/>
              <p:cNvCxnSpPr/>
              <p:nvPr/>
            </p:nvCxnSpPr>
            <p:spPr>
              <a:xfrm>
                <a:off x="2652400" y="1927525"/>
                <a:ext cx="976500" cy="6000"/>
              </a:xfrm>
              <a:prstGeom prst="straightConnector1">
                <a:avLst/>
              </a:prstGeom>
              <a:noFill/>
              <a:ln w="28575" cap="flat" cmpd="sng">
                <a:solidFill>
                  <a:schemeClr val="lt2"/>
                </a:solidFill>
                <a:prstDash val="solid"/>
                <a:round/>
                <a:headEnd type="none" w="med" len="med"/>
                <a:tailEnd type="triangle" w="med" len="med"/>
              </a:ln>
            </p:spPr>
          </p:cxnSp>
        </p:grpSp>
        <p:sp>
          <p:nvSpPr>
            <p:cNvPr id="1075" name="Google Shape;1075;p29"/>
            <p:cNvSpPr txBox="1"/>
            <p:nvPr/>
          </p:nvSpPr>
          <p:spPr>
            <a:xfrm>
              <a:off x="-285533" y="1772375"/>
              <a:ext cx="1766593" cy="461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900" dirty="0">
                  <a:solidFill>
                    <a:schemeClr val="lt1"/>
                  </a:solidFill>
                  <a:latin typeface="Courier Prime"/>
                  <a:ea typeface="Courier Prime"/>
                  <a:cs typeface="Courier Prime"/>
                  <a:sym typeface="Courier Prime"/>
                </a:rPr>
                <a:t>Variable Currents</a:t>
              </a:r>
              <a:endParaRPr sz="900" dirty="0">
                <a:solidFill>
                  <a:schemeClr val="lt1"/>
                </a:solidFill>
                <a:latin typeface="Courier Prime"/>
                <a:ea typeface="Courier Prime"/>
                <a:cs typeface="Courier Prime"/>
                <a:sym typeface="Courier Prime"/>
              </a:endParaRPr>
            </a:p>
            <a:p>
              <a:pPr marL="0" lvl="0" indent="0" algn="ctr" rtl="0">
                <a:spcBef>
                  <a:spcPts val="0"/>
                </a:spcBef>
                <a:spcAft>
                  <a:spcPts val="0"/>
                </a:spcAft>
                <a:buNone/>
              </a:pPr>
              <a:r>
                <a:rPr lang="en-GB" sz="900" dirty="0">
                  <a:solidFill>
                    <a:schemeClr val="lt1"/>
                  </a:solidFill>
                  <a:latin typeface="Courier Prime"/>
                  <a:ea typeface="Courier Prime"/>
                  <a:cs typeface="Courier Prime"/>
                  <a:sym typeface="Courier Prime"/>
                </a:rPr>
                <a:t>(mean 3 cm/s)</a:t>
              </a:r>
              <a:endParaRPr sz="900" dirty="0">
                <a:solidFill>
                  <a:schemeClr val="lt1"/>
                </a:solidFill>
                <a:latin typeface="Courier Prime"/>
                <a:ea typeface="Courier Prime"/>
                <a:cs typeface="Courier Prime"/>
                <a:sym typeface="Courier Prime"/>
              </a:endParaRPr>
            </a:p>
          </p:txBody>
        </p:sp>
      </p:grpSp>
      <p:grpSp>
        <p:nvGrpSpPr>
          <p:cNvPr id="1076" name="Google Shape;1076;p29"/>
          <p:cNvGrpSpPr/>
          <p:nvPr/>
        </p:nvGrpSpPr>
        <p:grpSpPr>
          <a:xfrm>
            <a:off x="1883000" y="2723471"/>
            <a:ext cx="3292063" cy="1669832"/>
            <a:chOff x="1883000" y="2723471"/>
            <a:chExt cx="3292063" cy="1669832"/>
          </a:xfrm>
        </p:grpSpPr>
        <p:cxnSp>
          <p:nvCxnSpPr>
            <p:cNvPr id="1077" name="Google Shape;1077;p29"/>
            <p:cNvCxnSpPr>
              <a:cxnSpLocks/>
              <a:stCxn id="1057" idx="0"/>
            </p:cNvCxnSpPr>
            <p:nvPr/>
          </p:nvCxnSpPr>
          <p:spPr>
            <a:xfrm flipH="1" flipV="1">
              <a:off x="3777575" y="2911050"/>
              <a:ext cx="1397488" cy="731603"/>
            </a:xfrm>
            <a:prstGeom prst="straightConnector1">
              <a:avLst/>
            </a:prstGeom>
            <a:noFill/>
            <a:ln w="19050" cap="flat" cmpd="sng">
              <a:solidFill>
                <a:schemeClr val="dk2"/>
              </a:solidFill>
              <a:prstDash val="dash"/>
              <a:round/>
              <a:headEnd type="none" w="med" len="med"/>
              <a:tailEnd type="none" w="med" len="med"/>
            </a:ln>
          </p:spPr>
        </p:cxnSp>
        <p:cxnSp>
          <p:nvCxnSpPr>
            <p:cNvPr id="1078" name="Google Shape;1078;p29"/>
            <p:cNvCxnSpPr>
              <a:cxnSpLocks/>
            </p:cNvCxnSpPr>
            <p:nvPr/>
          </p:nvCxnSpPr>
          <p:spPr>
            <a:xfrm flipH="1" flipV="1">
              <a:off x="3745705" y="2911050"/>
              <a:ext cx="869782" cy="1482253"/>
            </a:xfrm>
            <a:prstGeom prst="straightConnector1">
              <a:avLst/>
            </a:prstGeom>
            <a:noFill/>
            <a:ln w="19050" cap="flat" cmpd="sng">
              <a:solidFill>
                <a:schemeClr val="dk2"/>
              </a:solidFill>
              <a:prstDash val="dash"/>
              <a:round/>
              <a:headEnd type="none" w="med" len="med"/>
              <a:tailEnd type="none" w="med" len="med"/>
            </a:ln>
          </p:spPr>
        </p:cxnSp>
        <p:cxnSp>
          <p:nvCxnSpPr>
            <p:cNvPr id="1079" name="Google Shape;1079;p29"/>
            <p:cNvCxnSpPr>
              <a:cxnSpLocks/>
            </p:cNvCxnSpPr>
            <p:nvPr/>
          </p:nvCxnSpPr>
          <p:spPr>
            <a:xfrm flipH="1">
              <a:off x="1883000" y="2911050"/>
              <a:ext cx="1795264" cy="943675"/>
            </a:xfrm>
            <a:prstGeom prst="straightConnector1">
              <a:avLst/>
            </a:prstGeom>
            <a:noFill/>
            <a:ln w="19050" cap="flat" cmpd="sng">
              <a:solidFill>
                <a:schemeClr val="dk2"/>
              </a:solidFill>
              <a:prstDash val="dash"/>
              <a:round/>
              <a:headEnd type="none" w="med" len="med"/>
              <a:tailEnd type="none" w="med" len="med"/>
            </a:ln>
          </p:spPr>
        </p:cxnSp>
        <p:sp>
          <p:nvSpPr>
            <p:cNvPr id="1080" name="Google Shape;1080;p29"/>
            <p:cNvSpPr txBox="1"/>
            <p:nvPr/>
          </p:nvSpPr>
          <p:spPr>
            <a:xfrm>
              <a:off x="3697296" y="2723471"/>
              <a:ext cx="966600" cy="369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1200" b="1" dirty="0">
                  <a:solidFill>
                    <a:srgbClr val="FF0000"/>
                  </a:solidFill>
                  <a:latin typeface="Courier Prime"/>
                  <a:ea typeface="Courier Prime"/>
                  <a:cs typeface="Courier Prime"/>
                  <a:sym typeface="Courier Prime"/>
                </a:rPr>
                <a:t>(</a:t>
              </a:r>
              <a:r>
                <a:rPr lang="en-GB" sz="1200" b="1" dirty="0" err="1">
                  <a:solidFill>
                    <a:srgbClr val="FF0000"/>
                  </a:solidFill>
                  <a:latin typeface="Courier Prime"/>
                  <a:ea typeface="Courier Prime"/>
                  <a:cs typeface="Courier Prime"/>
                  <a:sym typeface="Courier Prime"/>
                </a:rPr>
                <a:t>x,y,z</a:t>
              </a:r>
              <a:r>
                <a:rPr lang="en-GB" sz="1200" b="1" dirty="0">
                  <a:solidFill>
                    <a:srgbClr val="FF0000"/>
                  </a:solidFill>
                  <a:latin typeface="Courier Prime"/>
                  <a:ea typeface="Courier Prime"/>
                  <a:cs typeface="Courier Prime"/>
                  <a:sym typeface="Courier Prime"/>
                </a:rPr>
                <a:t>)</a:t>
              </a:r>
              <a:endParaRPr sz="1200" b="1" dirty="0">
                <a:solidFill>
                  <a:srgbClr val="FF0000"/>
                </a:solidFill>
                <a:latin typeface="Courier Prime"/>
                <a:ea typeface="Courier Prime"/>
                <a:cs typeface="Courier Prime"/>
                <a:sym typeface="Courier Prime"/>
              </a:endParaRPr>
            </a:p>
          </p:txBody>
        </p:sp>
      </p:grpSp>
      <p:sp>
        <p:nvSpPr>
          <p:cNvPr id="1081" name="Google Shape;1081;p29"/>
          <p:cNvSpPr txBox="1"/>
          <p:nvPr/>
        </p:nvSpPr>
        <p:spPr>
          <a:xfrm>
            <a:off x="67350" y="4751600"/>
            <a:ext cx="1743600" cy="317100"/>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None/>
            </a:pPr>
            <a:r>
              <a:rPr lang="en-GB" sz="1000" b="0">
                <a:solidFill>
                  <a:schemeClr val="dk2"/>
                </a:solidFill>
                <a:latin typeface="Roboto SemiBold"/>
                <a:ea typeface="Roboto SemiBold"/>
                <a:cs typeface="Roboto SemiBold"/>
                <a:sym typeface="Roboto SemiBold"/>
              </a:rPr>
              <a:t>ANNABELLE GRIMES</a:t>
            </a:r>
            <a:endParaRPr sz="1000" b="0">
              <a:solidFill>
                <a:schemeClr val="dk2"/>
              </a:solidFill>
              <a:latin typeface="Roboto SemiBold"/>
              <a:ea typeface="Roboto SemiBold"/>
              <a:cs typeface="Roboto SemiBold"/>
              <a:sym typeface="Roboto SemiBold"/>
            </a:endParaRPr>
          </a:p>
          <a:p>
            <a:pPr marL="0" lvl="0" indent="0" algn="l" rtl="0">
              <a:spcBef>
                <a:spcPts val="0"/>
              </a:spcBef>
              <a:spcAft>
                <a:spcPts val="0"/>
              </a:spcAft>
              <a:buNone/>
            </a:pPr>
            <a:r>
              <a:rPr lang="en-GB" sz="900" b="0">
                <a:solidFill>
                  <a:srgbClr val="465375"/>
                </a:solidFill>
                <a:latin typeface="Roboto"/>
                <a:ea typeface="Roboto"/>
                <a:cs typeface="Roboto"/>
                <a:sym typeface="Roboto"/>
              </a:rPr>
              <a:t>P-ONE Collaboration </a:t>
            </a:r>
            <a:endParaRPr sz="900" b="0">
              <a:solidFill>
                <a:srgbClr val="465375"/>
              </a:solidFill>
              <a:latin typeface="Roboto"/>
              <a:ea typeface="Roboto"/>
              <a:cs typeface="Roboto"/>
              <a:sym typeface="Roboto"/>
            </a:endParaRPr>
          </a:p>
        </p:txBody>
      </p:sp>
      <p:sp>
        <p:nvSpPr>
          <p:cNvPr id="1082" name="Google Shape;1082;p29"/>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p>
            <a:pPr marL="0" lvl="0" indent="0" algn="r" rtl="0">
              <a:spcBef>
                <a:spcPts val="0"/>
              </a:spcBef>
              <a:spcAft>
                <a:spcPts val="0"/>
              </a:spcAft>
              <a:buNone/>
            </a:pPr>
            <a:fld id="{00000000-1234-1234-1234-123412341234}" type="slidenum">
              <a:rPr lang="en-GB"/>
              <a:t>16</a:t>
            </a:fld>
            <a:endParaRPr/>
          </a:p>
        </p:txBody>
      </p:sp>
      <p:sp>
        <p:nvSpPr>
          <p:cNvPr id="1083" name="Google Shape;1083;p29"/>
          <p:cNvSpPr txBox="1"/>
          <p:nvPr/>
        </p:nvSpPr>
        <p:spPr>
          <a:xfrm>
            <a:off x="6373400" y="3626025"/>
            <a:ext cx="2608200" cy="877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900" b="1">
                <a:solidFill>
                  <a:schemeClr val="dk2"/>
                </a:solidFill>
                <a:latin typeface="Courier New"/>
                <a:ea typeface="Courier New"/>
                <a:cs typeface="Courier New"/>
                <a:sym typeface="Courier New"/>
              </a:rPr>
              <a:t>See Publication: </a:t>
            </a:r>
            <a:r>
              <a:rPr lang="en-GB" sz="900" b="1" u="sng">
                <a:solidFill>
                  <a:schemeClr val="hlink"/>
                </a:solidFill>
                <a:latin typeface="Courier New"/>
                <a:ea typeface="Courier New"/>
                <a:cs typeface="Courier New"/>
                <a:sym typeface="Courier New"/>
                <a:hlinkClick r:id="rId10"/>
              </a:rPr>
              <a:t>The P-ONE Collaboration, JINST 20 (2025) P07003.doi:10.1088/1748-0221/20/07/P07003</a:t>
            </a:r>
            <a:endParaRPr sz="900" b="1">
              <a:solidFill>
                <a:schemeClr val="dk2"/>
              </a:solidFill>
              <a:latin typeface="Courier New"/>
              <a:ea typeface="Courier New"/>
              <a:cs typeface="Courier New"/>
              <a:sym typeface="Courier New"/>
            </a:endParaRPr>
          </a:p>
          <a:p>
            <a:pPr marL="0" lvl="0" indent="0" algn="r" rtl="0">
              <a:spcBef>
                <a:spcPts val="0"/>
              </a:spcBef>
              <a:spcAft>
                <a:spcPts val="0"/>
              </a:spcAft>
              <a:buNone/>
            </a:pPr>
            <a:r>
              <a:rPr lang="en-GB" sz="900" b="1">
                <a:solidFill>
                  <a:schemeClr val="dk2"/>
                </a:solidFill>
                <a:latin typeface="Courier New"/>
                <a:ea typeface="Courier New"/>
                <a:cs typeface="Courier New"/>
                <a:sym typeface="Courier New"/>
              </a:rPr>
              <a:t>  </a:t>
            </a:r>
            <a:endParaRPr sz="1100"/>
          </a:p>
        </p:txBody>
      </p:sp>
    </p:spTree>
  </p:cSld>
  <p:clrMapOvr>
    <a:masterClrMapping/>
  </p:clrMapOvr>
  <mc:AlternateContent xmlns:mc="http://schemas.openxmlformats.org/markup-compatibility/2006" xmlns:p14="http://schemas.microsoft.com/office/powerpoint/2010/main">
    <mc:Choice Requires="p14">
      <p:transition p14:dur="250">
        <p:fade thruBlk="1"/>
      </p:transition>
    </mc:Choice>
    <mc:Fallback xmlns="">
      <p:transition>
        <p:fade thruBlk="1"/>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76"/>
                                        </p:tgtEl>
                                        <p:attrNameLst>
                                          <p:attrName>style.visibility</p:attrName>
                                        </p:attrNameLst>
                                      </p:cBhvr>
                                      <p:to>
                                        <p:strVal val="visible"/>
                                      </p:to>
                                    </p:set>
                                    <p:animEffect transition="in" filter="fade">
                                      <p:cBhvr>
                                        <p:cTn id="7" dur="1300"/>
                                        <p:tgtEl>
                                          <p:spTgt spid="10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10C1C"/>
        </a:solidFill>
        <a:effectLst/>
      </p:bgPr>
    </p:bg>
    <p:spTree>
      <p:nvGrpSpPr>
        <p:cNvPr id="1" name="Shape 1087"/>
        <p:cNvGrpSpPr/>
        <p:nvPr/>
      </p:nvGrpSpPr>
      <p:grpSpPr>
        <a:xfrm>
          <a:off x="0" y="0"/>
          <a:ext cx="0" cy="0"/>
          <a:chOff x="0" y="0"/>
          <a:chExt cx="0" cy="0"/>
        </a:xfrm>
      </p:grpSpPr>
      <p:sp>
        <p:nvSpPr>
          <p:cNvPr id="1088" name="Google Shape;1088;p30"/>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p>
            <a:pPr marL="0" lvl="0" indent="0" algn="r" rtl="0">
              <a:spcBef>
                <a:spcPts val="0"/>
              </a:spcBef>
              <a:spcAft>
                <a:spcPts val="0"/>
              </a:spcAft>
              <a:buNone/>
            </a:pPr>
            <a:fld id="{00000000-1234-1234-1234-123412341234}" type="slidenum">
              <a:rPr lang="en-GB"/>
              <a:t>17</a:t>
            </a:fld>
            <a:endParaRPr/>
          </a:p>
        </p:txBody>
      </p:sp>
      <p:sp>
        <p:nvSpPr>
          <p:cNvPr id="1089" name="Google Shape;1089;p30"/>
          <p:cNvSpPr txBox="1"/>
          <p:nvPr/>
        </p:nvSpPr>
        <p:spPr>
          <a:xfrm>
            <a:off x="476250" y="381000"/>
            <a:ext cx="8191500" cy="7620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sz="1000" b="1">
                <a:solidFill>
                  <a:srgbClr val="64FFDA"/>
                </a:solidFill>
                <a:latin typeface="Courier New"/>
                <a:ea typeface="Courier New"/>
                <a:cs typeface="Courier New"/>
                <a:sym typeface="Courier New"/>
              </a:rPr>
              <a:t>Preliminary Validation</a:t>
            </a:r>
            <a:endParaRPr sz="1000" b="1">
              <a:solidFill>
                <a:srgbClr val="64FFDA"/>
              </a:solidFill>
              <a:latin typeface="Courier New"/>
              <a:ea typeface="Courier New"/>
              <a:cs typeface="Courier New"/>
              <a:sym typeface="Courier New"/>
            </a:endParaRPr>
          </a:p>
          <a:p>
            <a:pPr marL="0" lvl="0" indent="0" algn="l" rtl="0">
              <a:spcBef>
                <a:spcPts val="375"/>
              </a:spcBef>
              <a:spcAft>
                <a:spcPts val="0"/>
              </a:spcAft>
              <a:buNone/>
            </a:pPr>
            <a:r>
              <a:rPr lang="en-GB" sz="2600">
                <a:solidFill>
                  <a:srgbClr val="FFFFFF"/>
                </a:solidFill>
                <a:latin typeface="Roboto ExtraBold"/>
                <a:ea typeface="Roboto ExtraBold"/>
                <a:cs typeface="Roboto ExtraBold"/>
                <a:sym typeface="Roboto ExtraBold"/>
              </a:rPr>
              <a:t>Prototype Acoustic Positioning  Test</a:t>
            </a:r>
            <a:endParaRPr sz="2600" b="0">
              <a:solidFill>
                <a:srgbClr val="FFFFFF"/>
              </a:solidFill>
              <a:latin typeface="Roboto ExtraBold"/>
              <a:ea typeface="Roboto ExtraBold"/>
              <a:cs typeface="Roboto ExtraBold"/>
              <a:sym typeface="Roboto ExtraBold"/>
            </a:endParaRPr>
          </a:p>
        </p:txBody>
      </p:sp>
      <p:pic>
        <p:nvPicPr>
          <p:cNvPr id="1090" name="Google Shape;1090;p30"/>
          <p:cNvPicPr preferRelativeResize="0"/>
          <p:nvPr/>
        </p:nvPicPr>
        <p:blipFill>
          <a:blip r:embed="rId3">
            <a:alphaModFix/>
          </a:blip>
          <a:stretch>
            <a:fillRect/>
          </a:stretch>
        </p:blipFill>
        <p:spPr>
          <a:xfrm>
            <a:off x="115325" y="1360200"/>
            <a:ext cx="4344274" cy="2880672"/>
          </a:xfrm>
          <a:prstGeom prst="rect">
            <a:avLst/>
          </a:prstGeom>
          <a:noFill/>
          <a:ln>
            <a:noFill/>
          </a:ln>
        </p:spPr>
      </p:pic>
      <p:sp>
        <p:nvSpPr>
          <p:cNvPr id="1091" name="Google Shape;1091;p30"/>
          <p:cNvSpPr txBox="1"/>
          <p:nvPr/>
        </p:nvSpPr>
        <p:spPr>
          <a:xfrm>
            <a:off x="4334500" y="1423950"/>
            <a:ext cx="4608000" cy="2590422"/>
          </a:xfrm>
          <a:prstGeom prst="rect">
            <a:avLst/>
          </a:prstGeom>
          <a:noFill/>
          <a:ln>
            <a:noFill/>
          </a:ln>
        </p:spPr>
        <p:txBody>
          <a:bodyPr spcFirstLastPara="1" wrap="square" lIns="91425" tIns="91425" rIns="91425" bIns="91425" anchor="t" anchorCtr="0">
            <a:spAutoFit/>
          </a:bodyPr>
          <a:lstStyle/>
          <a:p>
            <a:pPr marL="457200" lvl="0" indent="-342900" algn="l" rtl="0">
              <a:spcBef>
                <a:spcPts val="375"/>
              </a:spcBef>
              <a:spcAft>
                <a:spcPts val="0"/>
              </a:spcAft>
              <a:buClr>
                <a:srgbClr val="64FFDA"/>
              </a:buClr>
              <a:buSzPts val="1800"/>
              <a:buFont typeface="Roboto"/>
              <a:buChar char="●"/>
            </a:pPr>
            <a:r>
              <a:rPr lang="en-GB" dirty="0">
                <a:solidFill>
                  <a:schemeClr val="bg1"/>
                </a:solidFill>
                <a:latin typeface="Roboto"/>
                <a:ea typeface="Roboto"/>
                <a:cs typeface="Roboto"/>
                <a:sym typeface="Roboto"/>
              </a:rPr>
              <a:t>Ocean-tested in Saanich Inlet</a:t>
            </a:r>
            <a:endParaRPr dirty="0">
              <a:solidFill>
                <a:schemeClr val="bg1"/>
              </a:solidFill>
              <a:latin typeface="Roboto"/>
              <a:ea typeface="Roboto"/>
              <a:cs typeface="Roboto"/>
              <a:sym typeface="Roboto"/>
            </a:endParaRPr>
          </a:p>
          <a:p>
            <a:pPr marL="457200" lvl="0" indent="0" algn="l" rtl="0">
              <a:spcBef>
                <a:spcPts val="375"/>
              </a:spcBef>
              <a:spcAft>
                <a:spcPts val="0"/>
              </a:spcAft>
              <a:buNone/>
            </a:pPr>
            <a:endParaRPr dirty="0">
              <a:solidFill>
                <a:schemeClr val="bg1"/>
              </a:solidFill>
              <a:latin typeface="Roboto"/>
              <a:ea typeface="Roboto"/>
              <a:cs typeface="Roboto"/>
              <a:sym typeface="Roboto"/>
            </a:endParaRPr>
          </a:p>
          <a:p>
            <a:pPr marL="457200" lvl="0" indent="-342900" algn="l" rtl="0">
              <a:spcBef>
                <a:spcPts val="375"/>
              </a:spcBef>
              <a:spcAft>
                <a:spcPts val="0"/>
              </a:spcAft>
              <a:buClr>
                <a:srgbClr val="64FFDA"/>
              </a:buClr>
              <a:buSzPts val="1800"/>
              <a:buFont typeface="Roboto"/>
              <a:buChar char="●"/>
            </a:pPr>
            <a:r>
              <a:rPr lang="en-GB" dirty="0">
                <a:solidFill>
                  <a:schemeClr val="bg1"/>
                </a:solidFill>
                <a:latin typeface="Roboto"/>
                <a:ea typeface="Roboto"/>
                <a:cs typeface="Roboto"/>
                <a:sym typeface="Roboto"/>
              </a:rPr>
              <a:t>3D receiver motion reconstructed from acoustic time-of-flight</a:t>
            </a:r>
            <a:endParaRPr dirty="0">
              <a:solidFill>
                <a:schemeClr val="bg1"/>
              </a:solidFill>
              <a:latin typeface="Roboto"/>
              <a:ea typeface="Roboto"/>
              <a:cs typeface="Roboto"/>
              <a:sym typeface="Roboto"/>
            </a:endParaRPr>
          </a:p>
          <a:p>
            <a:pPr marL="457200" lvl="0" indent="0" algn="l" rtl="0">
              <a:spcBef>
                <a:spcPts val="375"/>
              </a:spcBef>
              <a:spcAft>
                <a:spcPts val="0"/>
              </a:spcAft>
              <a:buNone/>
            </a:pPr>
            <a:endParaRPr dirty="0">
              <a:solidFill>
                <a:schemeClr val="bg1"/>
              </a:solidFill>
              <a:latin typeface="Roboto"/>
              <a:ea typeface="Roboto"/>
              <a:cs typeface="Roboto"/>
              <a:sym typeface="Roboto"/>
            </a:endParaRPr>
          </a:p>
          <a:p>
            <a:pPr marL="457200" lvl="0" indent="-342900" algn="l" rtl="0">
              <a:spcBef>
                <a:spcPts val="375"/>
              </a:spcBef>
              <a:spcAft>
                <a:spcPts val="0"/>
              </a:spcAft>
              <a:buClr>
                <a:srgbClr val="64FFDA"/>
              </a:buClr>
              <a:buSzPts val="1800"/>
              <a:buFont typeface="Roboto"/>
              <a:buChar char="●"/>
            </a:pPr>
            <a:r>
              <a:rPr lang="en-GB" dirty="0">
                <a:solidFill>
                  <a:schemeClr val="bg1"/>
                </a:solidFill>
                <a:latin typeface="Roboto"/>
                <a:ea typeface="Roboto"/>
                <a:cs typeface="Roboto"/>
                <a:sym typeface="Roboto"/>
              </a:rPr>
              <a:t>24-30 cm estimated relative positioning precision</a:t>
            </a:r>
            <a:endParaRPr dirty="0">
              <a:solidFill>
                <a:schemeClr val="bg1"/>
              </a:solidFill>
              <a:latin typeface="Roboto"/>
              <a:ea typeface="Roboto"/>
              <a:cs typeface="Roboto"/>
              <a:sym typeface="Roboto"/>
            </a:endParaRPr>
          </a:p>
          <a:p>
            <a:pPr marL="457200" lvl="0" indent="0" algn="l" rtl="0">
              <a:spcBef>
                <a:spcPts val="375"/>
              </a:spcBef>
              <a:spcAft>
                <a:spcPts val="0"/>
              </a:spcAft>
              <a:buNone/>
            </a:pPr>
            <a:endParaRPr dirty="0">
              <a:solidFill>
                <a:schemeClr val="bg1"/>
              </a:solidFill>
              <a:latin typeface="Roboto"/>
              <a:ea typeface="Roboto"/>
              <a:cs typeface="Roboto"/>
              <a:sym typeface="Roboto"/>
            </a:endParaRPr>
          </a:p>
          <a:p>
            <a:pPr marL="457200" lvl="0" indent="-342900" algn="l" rtl="0">
              <a:spcBef>
                <a:spcPts val="375"/>
              </a:spcBef>
              <a:spcAft>
                <a:spcPts val="0"/>
              </a:spcAft>
              <a:buClr>
                <a:srgbClr val="64FFDA"/>
              </a:buClr>
              <a:buSzPts val="1800"/>
              <a:buFont typeface="Roboto"/>
              <a:buChar char="●"/>
            </a:pPr>
            <a:r>
              <a:rPr lang="en-GB" dirty="0">
                <a:solidFill>
                  <a:schemeClr val="bg1"/>
                </a:solidFill>
                <a:latin typeface="Roboto"/>
                <a:ea typeface="Roboto"/>
                <a:cs typeface="Roboto"/>
                <a:sym typeface="Roboto"/>
              </a:rPr>
              <a:t>Absolute accuracy limited by “FETCH” module location uncertainty</a:t>
            </a:r>
            <a:endParaRPr dirty="0">
              <a:solidFill>
                <a:schemeClr val="bg1"/>
              </a:solidFill>
              <a:latin typeface="Roboto"/>
              <a:ea typeface="Roboto"/>
              <a:cs typeface="Roboto"/>
              <a:sym typeface="Roboto"/>
            </a:endParaRPr>
          </a:p>
          <a:p>
            <a:pPr marL="457200" lvl="0" indent="0" algn="l" rtl="0">
              <a:spcBef>
                <a:spcPts val="0"/>
              </a:spcBef>
              <a:spcAft>
                <a:spcPts val="0"/>
              </a:spcAft>
              <a:buNone/>
            </a:pPr>
            <a:endParaRPr sz="500" dirty="0">
              <a:solidFill>
                <a:srgbClr val="64FFDA"/>
              </a:solidFill>
              <a:latin typeface="Courier Prime"/>
              <a:ea typeface="Courier Prime"/>
              <a:cs typeface="Courier Prime"/>
              <a:sym typeface="Courier Prime"/>
            </a:endParaRPr>
          </a:p>
          <a:p>
            <a:pPr marL="457200" lvl="0" indent="0" algn="l" rtl="0">
              <a:spcBef>
                <a:spcPts val="0"/>
              </a:spcBef>
              <a:spcAft>
                <a:spcPts val="0"/>
              </a:spcAft>
              <a:buNone/>
            </a:pPr>
            <a:endParaRPr sz="200" dirty="0">
              <a:solidFill>
                <a:srgbClr val="64FFDA"/>
              </a:solidFill>
              <a:latin typeface="Courier Prime"/>
              <a:ea typeface="Courier Prime"/>
              <a:cs typeface="Courier Prime"/>
              <a:sym typeface="Courier Prime"/>
            </a:endParaRPr>
          </a:p>
        </p:txBody>
      </p:sp>
      <p:sp>
        <p:nvSpPr>
          <p:cNvPr id="1092" name="Google Shape;1092;p30"/>
          <p:cNvSpPr txBox="1"/>
          <p:nvPr/>
        </p:nvSpPr>
        <p:spPr>
          <a:xfrm>
            <a:off x="215500" y="1799400"/>
            <a:ext cx="11004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800">
                <a:solidFill>
                  <a:schemeClr val="accent1"/>
                </a:solidFill>
                <a:latin typeface="Courier Prime"/>
                <a:ea typeface="Courier Prime"/>
                <a:cs typeface="Courier Prime"/>
                <a:sym typeface="Courier Prime"/>
              </a:rPr>
              <a:t>“FETCH” module</a:t>
            </a:r>
            <a:endParaRPr sz="800">
              <a:solidFill>
                <a:schemeClr val="accent1"/>
              </a:solidFill>
              <a:latin typeface="Courier Prime"/>
              <a:ea typeface="Courier Prime"/>
              <a:cs typeface="Courier Prime"/>
              <a:sym typeface="Courier Prime"/>
            </a:endParaRPr>
          </a:p>
        </p:txBody>
      </p:sp>
      <p:sp>
        <p:nvSpPr>
          <p:cNvPr id="1093" name="Google Shape;1093;p30"/>
          <p:cNvSpPr txBox="1"/>
          <p:nvPr/>
        </p:nvSpPr>
        <p:spPr>
          <a:xfrm>
            <a:off x="215500" y="1360200"/>
            <a:ext cx="11883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800">
                <a:solidFill>
                  <a:srgbClr val="FF0000"/>
                </a:solidFill>
                <a:latin typeface="Courier Prime"/>
                <a:ea typeface="Courier Prime"/>
                <a:cs typeface="Courier Prime"/>
                <a:sym typeface="Courier Prime"/>
              </a:rPr>
              <a:t>Detector module</a:t>
            </a:r>
            <a:endParaRPr sz="800">
              <a:solidFill>
                <a:srgbClr val="FF0000"/>
              </a:solidFill>
              <a:latin typeface="Courier Prime"/>
              <a:ea typeface="Courier Prime"/>
              <a:cs typeface="Courier Prime"/>
              <a:sym typeface="Courier Prime"/>
            </a:endParaRPr>
          </a:p>
        </p:txBody>
      </p:sp>
      <p:sp>
        <p:nvSpPr>
          <p:cNvPr id="1094" name="Google Shape;1094;p30"/>
          <p:cNvSpPr txBox="1"/>
          <p:nvPr/>
        </p:nvSpPr>
        <p:spPr>
          <a:xfrm>
            <a:off x="215500" y="1567500"/>
            <a:ext cx="18915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800">
                <a:solidFill>
                  <a:srgbClr val="FFE599"/>
                </a:solidFill>
                <a:latin typeface="Courier Prime"/>
                <a:ea typeface="Courier Prime"/>
                <a:cs typeface="Courier Prime"/>
                <a:sym typeface="Courier Prime"/>
              </a:rPr>
              <a:t>“Dunker” module</a:t>
            </a:r>
            <a:endParaRPr sz="800">
              <a:solidFill>
                <a:srgbClr val="FFE599"/>
              </a:solidFill>
              <a:latin typeface="Courier Prime"/>
              <a:ea typeface="Courier Prime"/>
              <a:cs typeface="Courier Prime"/>
              <a:sym typeface="Courier Prime"/>
            </a:endParaRPr>
          </a:p>
        </p:txBody>
      </p:sp>
      <p:sp>
        <p:nvSpPr>
          <p:cNvPr id="1095" name="Google Shape;1095;p30"/>
          <p:cNvSpPr txBox="1"/>
          <p:nvPr/>
        </p:nvSpPr>
        <p:spPr>
          <a:xfrm>
            <a:off x="38516" y="4240872"/>
            <a:ext cx="3754500" cy="600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900" b="1" dirty="0">
                <a:solidFill>
                  <a:schemeClr val="dk2"/>
                </a:solidFill>
                <a:latin typeface="Courier New"/>
                <a:ea typeface="Courier New"/>
                <a:cs typeface="Courier New"/>
                <a:sym typeface="Courier New"/>
              </a:rPr>
              <a:t>See publication: </a:t>
            </a:r>
            <a:r>
              <a:rPr lang="en-GB" sz="900" b="1" u="sng" dirty="0">
                <a:solidFill>
                  <a:schemeClr val="hlink"/>
                </a:solidFill>
                <a:latin typeface="Courier New"/>
                <a:ea typeface="Courier New"/>
                <a:cs typeface="Courier New"/>
                <a:sym typeface="Courier New"/>
                <a:hlinkClick r:id="rId4"/>
              </a:rPr>
              <a:t>The P-ONE Collaboration, JINST 20 (2025) P07003.doi:10.1088/1748-0221/20/07/P07003</a:t>
            </a:r>
            <a:endParaRPr sz="900" b="1" dirty="0">
              <a:solidFill>
                <a:schemeClr val="dk2"/>
              </a:solidFill>
              <a:latin typeface="Courier New"/>
              <a:ea typeface="Courier New"/>
              <a:cs typeface="Courier New"/>
              <a:sym typeface="Courier New"/>
            </a:endParaRPr>
          </a:p>
          <a:p>
            <a:pPr marL="0" lvl="0" indent="0" algn="r" rtl="0">
              <a:spcBef>
                <a:spcPts val="0"/>
              </a:spcBef>
              <a:spcAft>
                <a:spcPts val="0"/>
              </a:spcAft>
              <a:buNone/>
            </a:pPr>
            <a:r>
              <a:rPr lang="en-GB" sz="900" b="1" dirty="0">
                <a:solidFill>
                  <a:schemeClr val="dk2"/>
                </a:solidFill>
                <a:latin typeface="Courier New"/>
                <a:ea typeface="Courier New"/>
                <a:cs typeface="Courier New"/>
                <a:sym typeface="Courier New"/>
              </a:rPr>
              <a:t>  </a:t>
            </a:r>
            <a:endParaRPr sz="1100" dirty="0"/>
          </a:p>
        </p:txBody>
      </p:sp>
      <p:sp>
        <p:nvSpPr>
          <p:cNvPr id="3" name="Google Shape;753;p18">
            <a:extLst>
              <a:ext uri="{FF2B5EF4-FFF2-40B4-BE49-F238E27FC236}">
                <a16:creationId xmlns:a16="http://schemas.microsoft.com/office/drawing/2014/main" id="{76819E2A-CB30-9118-BAB9-C08A5A8051A1}"/>
              </a:ext>
            </a:extLst>
          </p:cNvPr>
          <p:cNvSpPr txBox="1"/>
          <p:nvPr/>
        </p:nvSpPr>
        <p:spPr>
          <a:xfrm>
            <a:off x="67350" y="4751600"/>
            <a:ext cx="1743600" cy="317100"/>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None/>
            </a:pPr>
            <a:r>
              <a:rPr lang="en-GB" sz="1000" b="0" dirty="0">
                <a:solidFill>
                  <a:schemeClr val="dk2"/>
                </a:solidFill>
                <a:latin typeface="Roboto SemiBold"/>
                <a:ea typeface="Roboto SemiBold"/>
                <a:cs typeface="Roboto SemiBold"/>
                <a:sym typeface="Roboto SemiBold"/>
              </a:rPr>
              <a:t>ANNABELLE GRIMES</a:t>
            </a:r>
            <a:endParaRPr sz="1000" b="0" dirty="0">
              <a:solidFill>
                <a:schemeClr val="dk2"/>
              </a:solidFill>
              <a:latin typeface="Roboto SemiBold"/>
              <a:ea typeface="Roboto SemiBold"/>
              <a:cs typeface="Roboto SemiBold"/>
              <a:sym typeface="Roboto SemiBold"/>
            </a:endParaRPr>
          </a:p>
          <a:p>
            <a:pPr lvl="0"/>
            <a:r>
              <a:rPr lang="en-GB" sz="900" b="0" dirty="0">
                <a:solidFill>
                  <a:srgbClr val="465375"/>
                </a:solidFill>
                <a:latin typeface="Roboto"/>
                <a:ea typeface="Roboto"/>
                <a:cs typeface="Roboto"/>
                <a:sym typeface="Roboto"/>
              </a:rPr>
              <a:t>P-ONE Collaboration • </a:t>
            </a:r>
            <a:r>
              <a:rPr lang="en-GB" sz="900" dirty="0">
                <a:solidFill>
                  <a:srgbClr val="465375"/>
                </a:solidFill>
                <a:latin typeface="Roboto"/>
                <a:ea typeface="Roboto"/>
                <a:cs typeface="Roboto"/>
                <a:sym typeface="Roboto"/>
              </a:rPr>
              <a:t>ISCRA </a:t>
            </a:r>
            <a:r>
              <a:rPr lang="en-GB" sz="900" b="0" dirty="0">
                <a:solidFill>
                  <a:srgbClr val="465375"/>
                </a:solidFill>
                <a:latin typeface="Roboto"/>
                <a:ea typeface="Roboto"/>
                <a:cs typeface="Roboto"/>
                <a:sym typeface="Roboto"/>
              </a:rPr>
              <a:t>2026</a:t>
            </a:r>
            <a:endParaRPr sz="900" b="0" dirty="0">
              <a:solidFill>
                <a:srgbClr val="465375"/>
              </a:solidFill>
              <a:latin typeface="Roboto"/>
              <a:ea typeface="Roboto"/>
              <a:cs typeface="Roboto"/>
              <a:sym typeface="Roboto"/>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A192F"/>
        </a:solidFill>
        <a:effectLst/>
      </p:bgPr>
    </p:bg>
    <p:spTree>
      <p:nvGrpSpPr>
        <p:cNvPr id="1" name="Shape 1099"/>
        <p:cNvGrpSpPr/>
        <p:nvPr/>
      </p:nvGrpSpPr>
      <p:grpSpPr>
        <a:xfrm>
          <a:off x="0" y="0"/>
          <a:ext cx="0" cy="0"/>
          <a:chOff x="0" y="0"/>
          <a:chExt cx="0" cy="0"/>
        </a:xfrm>
      </p:grpSpPr>
      <p:sp>
        <p:nvSpPr>
          <p:cNvPr id="1100" name="Google Shape;1100;p31"/>
          <p:cNvSpPr txBox="1"/>
          <p:nvPr/>
        </p:nvSpPr>
        <p:spPr>
          <a:xfrm>
            <a:off x="177175" y="925375"/>
            <a:ext cx="5412900" cy="2707200"/>
          </a:xfrm>
          <a:prstGeom prst="rect">
            <a:avLst/>
          </a:prstGeom>
          <a:noFill/>
          <a:ln>
            <a:noFill/>
          </a:ln>
        </p:spPr>
        <p:txBody>
          <a:bodyPr spcFirstLastPara="1" wrap="square" lIns="0" tIns="0" rIns="0" bIns="0" anchor="t" anchorCtr="0">
            <a:noAutofit/>
          </a:bodyPr>
          <a:lstStyle/>
          <a:p>
            <a:pPr marL="457200" lvl="0" indent="0" algn="l" rtl="0">
              <a:spcBef>
                <a:spcPts val="375"/>
              </a:spcBef>
              <a:spcAft>
                <a:spcPts val="0"/>
              </a:spcAft>
              <a:buNone/>
            </a:pPr>
            <a:endParaRPr sz="2100" dirty="0">
              <a:solidFill>
                <a:schemeClr val="lt2"/>
              </a:solidFill>
              <a:latin typeface="Roboto"/>
              <a:ea typeface="Roboto"/>
              <a:cs typeface="Roboto"/>
              <a:sym typeface="Roboto"/>
            </a:endParaRPr>
          </a:p>
          <a:p>
            <a:pPr marL="457200" lvl="0" indent="-336550" algn="l" rtl="0">
              <a:spcBef>
                <a:spcPts val="375"/>
              </a:spcBef>
              <a:spcAft>
                <a:spcPts val="0"/>
              </a:spcAft>
              <a:buClr>
                <a:schemeClr val="lt2"/>
              </a:buClr>
              <a:buSzPts val="1700"/>
              <a:buFont typeface="Roboto"/>
              <a:buChar char="●"/>
            </a:pPr>
            <a:r>
              <a:rPr lang="en-GB" b="1" dirty="0">
                <a:solidFill>
                  <a:srgbClr val="48B9A5"/>
                </a:solidFill>
              </a:rPr>
              <a:t>Neutrino energy range</a:t>
            </a:r>
            <a:r>
              <a:rPr lang="en-GB" b="1" dirty="0">
                <a:solidFill>
                  <a:schemeClr val="lt2"/>
                </a:solidFill>
              </a:rPr>
              <a:t>:</a:t>
            </a:r>
            <a:r>
              <a:rPr lang="en-GB" dirty="0">
                <a:solidFill>
                  <a:schemeClr val="lt2"/>
                </a:solidFill>
              </a:rPr>
              <a:t> TeV–</a:t>
            </a:r>
            <a:r>
              <a:rPr lang="en-GB" dirty="0" err="1">
                <a:solidFill>
                  <a:schemeClr val="lt2"/>
                </a:solidFill>
              </a:rPr>
              <a:t>PeV</a:t>
            </a:r>
            <a:endParaRPr dirty="0">
              <a:solidFill>
                <a:schemeClr val="lt2"/>
              </a:solidFill>
            </a:endParaRPr>
          </a:p>
          <a:p>
            <a:pPr marL="457200" lvl="0" indent="0" algn="l" rtl="0">
              <a:spcBef>
                <a:spcPts val="375"/>
              </a:spcBef>
              <a:spcAft>
                <a:spcPts val="0"/>
              </a:spcAft>
              <a:buNone/>
            </a:pPr>
            <a:endParaRPr dirty="0">
              <a:solidFill>
                <a:schemeClr val="lt2"/>
              </a:solidFill>
            </a:endParaRPr>
          </a:p>
          <a:p>
            <a:pPr marL="457200" lvl="0" indent="-336550" algn="l" rtl="0">
              <a:spcBef>
                <a:spcPts val="375"/>
              </a:spcBef>
              <a:spcAft>
                <a:spcPts val="0"/>
              </a:spcAft>
              <a:buClr>
                <a:schemeClr val="lt2"/>
              </a:buClr>
              <a:buSzPts val="1700"/>
              <a:buFont typeface="Roboto"/>
              <a:buChar char="●"/>
            </a:pPr>
            <a:r>
              <a:rPr lang="en-GB" b="1" dirty="0">
                <a:solidFill>
                  <a:srgbClr val="48B9A5"/>
                </a:solidFill>
              </a:rPr>
              <a:t>Targeted median pointing resolution</a:t>
            </a:r>
            <a:r>
              <a:rPr lang="en-GB" b="1" dirty="0">
                <a:solidFill>
                  <a:schemeClr val="lt2"/>
                </a:solidFill>
              </a:rPr>
              <a:t>:</a:t>
            </a:r>
            <a:r>
              <a:rPr lang="en-GB" dirty="0">
                <a:solidFill>
                  <a:schemeClr val="lt2"/>
                </a:solidFill>
              </a:rPr>
              <a:t> </a:t>
            </a:r>
            <a:r>
              <a:rPr lang="en-GB" b="1" dirty="0">
                <a:solidFill>
                  <a:schemeClr val="lt2"/>
                </a:solidFill>
              </a:rPr>
              <a:t>0.4°–0.05°</a:t>
            </a:r>
            <a:r>
              <a:rPr lang="en-GB" dirty="0">
                <a:solidFill>
                  <a:schemeClr val="lt2"/>
                </a:solidFill>
              </a:rPr>
              <a:t>, </a:t>
            </a:r>
            <a:endParaRPr dirty="0">
              <a:solidFill>
                <a:schemeClr val="lt2"/>
              </a:solidFill>
            </a:endParaRPr>
          </a:p>
          <a:p>
            <a:pPr marL="457200" lvl="0" indent="0" algn="l" rtl="0">
              <a:spcBef>
                <a:spcPts val="375"/>
              </a:spcBef>
              <a:spcAft>
                <a:spcPts val="0"/>
              </a:spcAft>
              <a:buNone/>
            </a:pPr>
            <a:r>
              <a:rPr lang="en-GB" dirty="0">
                <a:solidFill>
                  <a:schemeClr val="lt2"/>
                </a:solidFill>
              </a:rPr>
              <a:t>depending on energy and event topology</a:t>
            </a:r>
            <a:endParaRPr dirty="0">
              <a:solidFill>
                <a:schemeClr val="lt2"/>
              </a:solidFill>
            </a:endParaRPr>
          </a:p>
          <a:p>
            <a:pPr marL="0" lvl="0" indent="0" algn="l" rtl="0">
              <a:spcBef>
                <a:spcPts val="375"/>
              </a:spcBef>
              <a:spcAft>
                <a:spcPts val="0"/>
              </a:spcAft>
              <a:buNone/>
            </a:pPr>
            <a:endParaRPr dirty="0">
              <a:solidFill>
                <a:schemeClr val="lt2"/>
              </a:solidFill>
            </a:endParaRPr>
          </a:p>
          <a:p>
            <a:pPr marL="457200" lvl="0" indent="-336550" algn="l" rtl="0">
              <a:spcBef>
                <a:spcPts val="375"/>
              </a:spcBef>
              <a:spcAft>
                <a:spcPts val="0"/>
              </a:spcAft>
              <a:buClr>
                <a:schemeClr val="lt2"/>
              </a:buClr>
              <a:buSzPts val="1700"/>
              <a:buFont typeface="Roboto"/>
              <a:buChar char="●"/>
            </a:pPr>
            <a:r>
              <a:rPr lang="en-GB" b="1" dirty="0">
                <a:solidFill>
                  <a:srgbClr val="48B9A5"/>
                </a:solidFill>
              </a:rPr>
              <a:t>Relative module-position accuracy</a:t>
            </a:r>
            <a:r>
              <a:rPr lang="en-GB" b="1" dirty="0">
                <a:solidFill>
                  <a:schemeClr val="lt2"/>
                </a:solidFill>
              </a:rPr>
              <a:t>:</a:t>
            </a:r>
            <a:r>
              <a:rPr lang="en-GB" dirty="0">
                <a:solidFill>
                  <a:schemeClr val="lt2"/>
                </a:solidFill>
              </a:rPr>
              <a:t> </a:t>
            </a:r>
            <a:r>
              <a:rPr lang="en-GB" b="1" dirty="0">
                <a:solidFill>
                  <a:schemeClr val="lt2"/>
                </a:solidFill>
              </a:rPr>
              <a:t>≤20 cm</a:t>
            </a:r>
            <a:endParaRPr b="1" dirty="0">
              <a:solidFill>
                <a:schemeClr val="lt2"/>
              </a:solidFill>
            </a:endParaRPr>
          </a:p>
          <a:p>
            <a:pPr marL="457200" lvl="0" indent="0" algn="l" rtl="0">
              <a:spcBef>
                <a:spcPts val="375"/>
              </a:spcBef>
              <a:spcAft>
                <a:spcPts val="0"/>
              </a:spcAft>
              <a:buNone/>
            </a:pPr>
            <a:endParaRPr b="1" dirty="0">
              <a:solidFill>
                <a:schemeClr val="lt2"/>
              </a:solidFill>
            </a:endParaRPr>
          </a:p>
          <a:p>
            <a:pPr marL="457200" lvl="0" indent="-336550" algn="l" rtl="0">
              <a:spcBef>
                <a:spcPts val="375"/>
              </a:spcBef>
              <a:spcAft>
                <a:spcPts val="0"/>
              </a:spcAft>
              <a:buClr>
                <a:schemeClr val="lt2"/>
              </a:buClr>
              <a:buSzPts val="1700"/>
              <a:buFont typeface="Roboto"/>
              <a:buChar char="●"/>
            </a:pPr>
            <a:r>
              <a:rPr lang="en-GB" b="1" dirty="0">
                <a:solidFill>
                  <a:srgbClr val="48B9A5"/>
                </a:solidFill>
              </a:rPr>
              <a:t>Inter-module timing synchronization</a:t>
            </a:r>
            <a:r>
              <a:rPr lang="en-GB" b="1" dirty="0">
                <a:solidFill>
                  <a:schemeClr val="lt2"/>
                </a:solidFill>
              </a:rPr>
              <a:t>:</a:t>
            </a:r>
            <a:r>
              <a:rPr lang="en-GB" dirty="0">
                <a:solidFill>
                  <a:schemeClr val="lt2"/>
                </a:solidFill>
              </a:rPr>
              <a:t> </a:t>
            </a:r>
            <a:r>
              <a:rPr lang="en-GB" b="1" dirty="0">
                <a:solidFill>
                  <a:schemeClr val="lt2"/>
                </a:solidFill>
              </a:rPr>
              <a:t>≈0.1 ns</a:t>
            </a:r>
            <a:endParaRPr b="1" dirty="0">
              <a:solidFill>
                <a:schemeClr val="lt2"/>
              </a:solidFill>
            </a:endParaRPr>
          </a:p>
          <a:p>
            <a:pPr marL="457200" lvl="0" indent="0" algn="l" rtl="0">
              <a:spcBef>
                <a:spcPts val="375"/>
              </a:spcBef>
              <a:spcAft>
                <a:spcPts val="0"/>
              </a:spcAft>
              <a:buNone/>
            </a:pPr>
            <a:endParaRPr b="1" dirty="0">
              <a:solidFill>
                <a:schemeClr val="lt2"/>
              </a:solidFill>
            </a:endParaRPr>
          </a:p>
          <a:p>
            <a:pPr marL="457200" lvl="0" indent="-336550" algn="l" rtl="0">
              <a:spcBef>
                <a:spcPts val="375"/>
              </a:spcBef>
              <a:spcAft>
                <a:spcPts val="0"/>
              </a:spcAft>
              <a:buClr>
                <a:schemeClr val="lt2"/>
              </a:buClr>
              <a:buSzPts val="1700"/>
              <a:buFont typeface="Roboto"/>
              <a:buChar char="●"/>
            </a:pPr>
            <a:r>
              <a:rPr lang="en-GB" b="1" dirty="0">
                <a:solidFill>
                  <a:srgbClr val="48B9A5"/>
                </a:solidFill>
              </a:rPr>
              <a:t>Detector scale</a:t>
            </a:r>
            <a:r>
              <a:rPr lang="en-GB" b="1" dirty="0">
                <a:solidFill>
                  <a:schemeClr val="lt2"/>
                </a:solidFill>
              </a:rPr>
              <a:t>:</a:t>
            </a:r>
            <a:r>
              <a:rPr lang="en-GB" dirty="0">
                <a:solidFill>
                  <a:schemeClr val="lt2"/>
                </a:solidFill>
              </a:rPr>
              <a:t> approximately </a:t>
            </a:r>
            <a:r>
              <a:rPr lang="en-GB" b="1" dirty="0">
                <a:solidFill>
                  <a:schemeClr val="lt2"/>
                </a:solidFill>
              </a:rPr>
              <a:t>1,400 optical modules</a:t>
            </a:r>
            <a:r>
              <a:rPr lang="en-GB" dirty="0">
                <a:solidFill>
                  <a:schemeClr val="lt2"/>
                </a:solidFill>
              </a:rPr>
              <a:t> instrumenting more than </a:t>
            </a:r>
            <a:r>
              <a:rPr lang="en-GB" b="1" dirty="0">
                <a:solidFill>
                  <a:schemeClr val="lt2"/>
                </a:solidFill>
              </a:rPr>
              <a:t>1 km³</a:t>
            </a:r>
            <a:endParaRPr b="1" dirty="0">
              <a:solidFill>
                <a:schemeClr val="lt2"/>
              </a:solidFill>
            </a:endParaRPr>
          </a:p>
          <a:p>
            <a:pPr marL="457200" lvl="0" indent="0" algn="l" rtl="0">
              <a:spcBef>
                <a:spcPts val="375"/>
              </a:spcBef>
              <a:spcAft>
                <a:spcPts val="0"/>
              </a:spcAft>
              <a:buNone/>
            </a:pPr>
            <a:endParaRPr sz="1500" b="1" dirty="0">
              <a:solidFill>
                <a:schemeClr val="lt2"/>
              </a:solidFill>
            </a:endParaRPr>
          </a:p>
        </p:txBody>
      </p:sp>
      <p:sp>
        <p:nvSpPr>
          <p:cNvPr id="1101" name="Google Shape;1101;p31"/>
          <p:cNvSpPr txBox="1"/>
          <p:nvPr/>
        </p:nvSpPr>
        <p:spPr>
          <a:xfrm>
            <a:off x="67350" y="4751600"/>
            <a:ext cx="1743600" cy="317100"/>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None/>
            </a:pPr>
            <a:r>
              <a:rPr lang="en-GB" sz="1000" b="0">
                <a:solidFill>
                  <a:schemeClr val="dk2"/>
                </a:solidFill>
                <a:latin typeface="Roboto SemiBold"/>
                <a:ea typeface="Roboto SemiBold"/>
                <a:cs typeface="Roboto SemiBold"/>
                <a:sym typeface="Roboto SemiBold"/>
              </a:rPr>
              <a:t>ANNABELLE GRIMES</a:t>
            </a:r>
            <a:endParaRPr sz="1000" b="0">
              <a:solidFill>
                <a:schemeClr val="dk2"/>
              </a:solidFill>
              <a:latin typeface="Roboto SemiBold"/>
              <a:ea typeface="Roboto SemiBold"/>
              <a:cs typeface="Roboto SemiBold"/>
              <a:sym typeface="Roboto SemiBold"/>
            </a:endParaRPr>
          </a:p>
          <a:p>
            <a:pPr marL="0" lvl="0" indent="0" algn="l" rtl="0">
              <a:spcBef>
                <a:spcPts val="0"/>
              </a:spcBef>
              <a:spcAft>
                <a:spcPts val="0"/>
              </a:spcAft>
              <a:buNone/>
            </a:pPr>
            <a:r>
              <a:rPr lang="en-GB" sz="900" b="0">
                <a:solidFill>
                  <a:srgbClr val="465375"/>
                </a:solidFill>
                <a:latin typeface="Roboto"/>
                <a:ea typeface="Roboto"/>
                <a:cs typeface="Roboto"/>
                <a:sym typeface="Roboto"/>
              </a:rPr>
              <a:t>P-ONE Collaboration • July 2026</a:t>
            </a:r>
            <a:endParaRPr sz="900" b="0">
              <a:solidFill>
                <a:srgbClr val="465375"/>
              </a:solidFill>
              <a:latin typeface="Roboto"/>
              <a:ea typeface="Roboto"/>
              <a:cs typeface="Roboto"/>
              <a:sym typeface="Roboto"/>
            </a:endParaRPr>
          </a:p>
        </p:txBody>
      </p:sp>
      <p:sp>
        <p:nvSpPr>
          <p:cNvPr id="1102" name="Google Shape;1102;p31"/>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p>
            <a:pPr marL="0" lvl="0" indent="0" algn="r" rtl="0">
              <a:spcBef>
                <a:spcPts val="0"/>
              </a:spcBef>
              <a:spcAft>
                <a:spcPts val="0"/>
              </a:spcAft>
              <a:buNone/>
            </a:pPr>
            <a:fld id="{00000000-1234-1234-1234-123412341234}" type="slidenum">
              <a:rPr lang="en-GB"/>
              <a:t>18</a:t>
            </a:fld>
            <a:endParaRPr/>
          </a:p>
        </p:txBody>
      </p:sp>
      <p:sp>
        <p:nvSpPr>
          <p:cNvPr id="1103" name="Google Shape;1103;p31"/>
          <p:cNvSpPr txBox="1"/>
          <p:nvPr/>
        </p:nvSpPr>
        <p:spPr>
          <a:xfrm>
            <a:off x="476250" y="381000"/>
            <a:ext cx="4271400" cy="7620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sz="1000" b="1" dirty="0">
                <a:solidFill>
                  <a:srgbClr val="64FFDA"/>
                </a:solidFill>
                <a:latin typeface="Courier New"/>
                <a:ea typeface="Courier New"/>
                <a:cs typeface="Courier New"/>
                <a:sym typeface="Courier New"/>
              </a:rPr>
              <a:t>Motivation</a:t>
            </a:r>
            <a:endParaRPr sz="1000" b="1" dirty="0">
              <a:solidFill>
                <a:srgbClr val="64FFDA"/>
              </a:solidFill>
              <a:latin typeface="Courier New"/>
              <a:ea typeface="Courier New"/>
              <a:cs typeface="Courier New"/>
              <a:sym typeface="Courier New"/>
            </a:endParaRPr>
          </a:p>
          <a:p>
            <a:pPr marL="0" lvl="0" indent="0" algn="l" rtl="0">
              <a:spcBef>
                <a:spcPts val="375"/>
              </a:spcBef>
              <a:spcAft>
                <a:spcPts val="0"/>
              </a:spcAft>
              <a:buNone/>
            </a:pPr>
            <a:r>
              <a:rPr lang="en-GB" sz="2600" dirty="0">
                <a:solidFill>
                  <a:srgbClr val="FFFFFF"/>
                </a:solidFill>
                <a:latin typeface="Roboto ExtraBold"/>
                <a:ea typeface="Roboto ExtraBold"/>
                <a:cs typeface="Roboto ExtraBold"/>
                <a:sym typeface="Roboto ExtraBold"/>
              </a:rPr>
              <a:t>P-ONE Engineering Goals</a:t>
            </a:r>
            <a:endParaRPr sz="2600" b="0" dirty="0">
              <a:solidFill>
                <a:srgbClr val="FFFFFF"/>
              </a:solidFill>
              <a:latin typeface="Roboto ExtraBold"/>
              <a:ea typeface="Roboto ExtraBold"/>
              <a:cs typeface="Roboto ExtraBold"/>
              <a:sym typeface="Roboto ExtraBold"/>
            </a:endParaRPr>
          </a:p>
        </p:txBody>
      </p:sp>
      <p:pic>
        <p:nvPicPr>
          <p:cNvPr id="1104" name="Google Shape;1104;p31"/>
          <p:cNvPicPr preferRelativeResize="0"/>
          <p:nvPr/>
        </p:nvPicPr>
        <p:blipFill>
          <a:blip r:embed="rId3">
            <a:alphaModFix/>
          </a:blip>
          <a:stretch>
            <a:fillRect/>
          </a:stretch>
        </p:blipFill>
        <p:spPr>
          <a:xfrm>
            <a:off x="5130200" y="818950"/>
            <a:ext cx="3851126" cy="3067226"/>
          </a:xfrm>
          <a:prstGeom prst="rect">
            <a:avLst/>
          </a:prstGeom>
          <a:noFill/>
          <a:ln>
            <a:noFill/>
          </a:ln>
        </p:spPr>
      </p:pic>
      <p:pic>
        <p:nvPicPr>
          <p:cNvPr id="1105" name="Google Shape;1105;p31" title="006920db-fc44-443a-a35a-ad0af0e1bb38.png"/>
          <p:cNvPicPr preferRelativeResize="0"/>
          <p:nvPr/>
        </p:nvPicPr>
        <p:blipFill rotWithShape="1">
          <a:blip r:embed="rId4">
            <a:alphaModFix/>
          </a:blip>
          <a:srcRect l="24435" t="12627" r="25413" b="30162"/>
          <a:stretch/>
        </p:blipFill>
        <p:spPr>
          <a:xfrm rot="6385007">
            <a:off x="5489435" y="2212714"/>
            <a:ext cx="245210" cy="279683"/>
          </a:xfrm>
          <a:prstGeom prst="rect">
            <a:avLst/>
          </a:prstGeom>
          <a:noFill/>
          <a:ln>
            <a:noFill/>
          </a:ln>
        </p:spPr>
      </p:pic>
      <p:pic>
        <p:nvPicPr>
          <p:cNvPr id="1106" name="Google Shape;1106;p31" title="006920db-fc44-443a-a35a-ad0af0e1bb38.png"/>
          <p:cNvPicPr preferRelativeResize="0"/>
          <p:nvPr/>
        </p:nvPicPr>
        <p:blipFill rotWithShape="1">
          <a:blip r:embed="rId4">
            <a:alphaModFix/>
          </a:blip>
          <a:srcRect l="24435" t="12627" r="25413" b="30162"/>
          <a:stretch/>
        </p:blipFill>
        <p:spPr>
          <a:xfrm rot="-6571644">
            <a:off x="7300160" y="2365113"/>
            <a:ext cx="245211" cy="279684"/>
          </a:xfrm>
          <a:prstGeom prst="rect">
            <a:avLst/>
          </a:prstGeom>
          <a:noFill/>
          <a:ln>
            <a:noFill/>
          </a:ln>
        </p:spPr>
      </p:pic>
      <p:pic>
        <p:nvPicPr>
          <p:cNvPr id="1107" name="Google Shape;1107;p31" title="006920db-fc44-443a-a35a-ad0af0e1bb38.png"/>
          <p:cNvPicPr preferRelativeResize="0"/>
          <p:nvPr/>
        </p:nvPicPr>
        <p:blipFill rotWithShape="1">
          <a:blip r:embed="rId4">
            <a:alphaModFix/>
          </a:blip>
          <a:srcRect l="24435" t="12627" r="25413" b="30162"/>
          <a:stretch/>
        </p:blipFill>
        <p:spPr>
          <a:xfrm rot="1090491">
            <a:off x="6383898" y="2931013"/>
            <a:ext cx="245209" cy="279683"/>
          </a:xfrm>
          <a:prstGeom prst="rect">
            <a:avLst/>
          </a:prstGeom>
          <a:noFill/>
          <a:ln>
            <a:noFill/>
          </a:ln>
        </p:spPr>
      </p:pic>
      <p:pic>
        <p:nvPicPr>
          <p:cNvPr id="1108" name="Google Shape;1108;p31" title="006920db-fc44-443a-a35a-ad0af0e1bb38.png"/>
          <p:cNvPicPr preferRelativeResize="0"/>
          <p:nvPr/>
        </p:nvPicPr>
        <p:blipFill rotWithShape="1">
          <a:blip r:embed="rId4">
            <a:alphaModFix/>
          </a:blip>
          <a:srcRect l="24435" t="12627" r="25413" b="30162"/>
          <a:stretch/>
        </p:blipFill>
        <p:spPr>
          <a:xfrm rot="-8697691">
            <a:off x="7353359" y="1974913"/>
            <a:ext cx="245211" cy="279683"/>
          </a:xfrm>
          <a:prstGeom prst="rect">
            <a:avLst/>
          </a:prstGeom>
          <a:noFill/>
          <a:ln>
            <a:noFill/>
          </a:ln>
        </p:spPr>
      </p:pic>
      <p:sp>
        <p:nvSpPr>
          <p:cNvPr id="1109" name="Google Shape;1109;p31"/>
          <p:cNvSpPr txBox="1"/>
          <p:nvPr/>
        </p:nvSpPr>
        <p:spPr>
          <a:xfrm>
            <a:off x="5276250" y="4012700"/>
            <a:ext cx="2808900" cy="877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900" b="1">
                <a:solidFill>
                  <a:schemeClr val="dk2"/>
                </a:solidFill>
                <a:latin typeface="Courier Prime"/>
                <a:ea typeface="Courier Prime"/>
                <a:cs typeface="Courier Prime"/>
                <a:sym typeface="Courier Prime"/>
              </a:rPr>
              <a:t>See publication: </a:t>
            </a:r>
            <a:r>
              <a:rPr lang="en-GB" sz="900" u="sng">
                <a:solidFill>
                  <a:schemeClr val="hlink"/>
                </a:solidFill>
                <a:latin typeface="Courier Prime"/>
                <a:ea typeface="Courier Prime"/>
                <a:cs typeface="Courier Prime"/>
                <a:sym typeface="Courier Prime"/>
                <a:hlinkClick r:id="rId5"/>
              </a:rPr>
              <a:t>Agostini, M. et al., “The Pacific Ocean Neutrino Experiment,” Nature Astronomy 4, 913–915 (2020). </a:t>
            </a:r>
            <a:endParaRPr sz="900">
              <a:solidFill>
                <a:schemeClr val="dk2"/>
              </a:solidFill>
              <a:latin typeface="Courier Prime"/>
              <a:ea typeface="Courier Prime"/>
              <a:cs typeface="Courier Prime"/>
              <a:sym typeface="Courier Prime"/>
            </a:endParaRPr>
          </a:p>
          <a:p>
            <a:pPr marL="0" lvl="0" indent="0" algn="l" rtl="0">
              <a:spcBef>
                <a:spcPts val="0"/>
              </a:spcBef>
              <a:spcAft>
                <a:spcPts val="0"/>
              </a:spcAft>
              <a:buNone/>
            </a:pPr>
            <a:endParaRPr sz="900">
              <a:solidFill>
                <a:schemeClr val="dk2"/>
              </a:solidFill>
              <a:latin typeface="Courier Prime"/>
              <a:ea typeface="Courier Prime"/>
              <a:cs typeface="Courier Prime"/>
              <a:sym typeface="Courier Prime"/>
            </a:endParaRPr>
          </a:p>
        </p:txBody>
      </p:sp>
      <p:sp>
        <p:nvSpPr>
          <p:cNvPr id="1110" name="Google Shape;1110;p31"/>
          <p:cNvSpPr txBox="1"/>
          <p:nvPr/>
        </p:nvSpPr>
        <p:spPr>
          <a:xfrm rot="-878803">
            <a:off x="5894841" y="1909092"/>
            <a:ext cx="2321853" cy="578917"/>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500">
                <a:solidFill>
                  <a:schemeClr val="dk2"/>
                </a:solidFill>
              </a:rPr>
              <a:t>PRELIMINARY</a:t>
            </a:r>
            <a:endParaRPr sz="1500">
              <a:solidFill>
                <a:schemeClr val="dk2"/>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A192F"/>
        </a:solidFill>
        <a:effectLst/>
      </p:bgPr>
    </p:bg>
    <p:spTree>
      <p:nvGrpSpPr>
        <p:cNvPr id="1" name="Shape 1114"/>
        <p:cNvGrpSpPr/>
        <p:nvPr/>
      </p:nvGrpSpPr>
      <p:grpSpPr>
        <a:xfrm>
          <a:off x="0" y="0"/>
          <a:ext cx="0" cy="0"/>
          <a:chOff x="0" y="0"/>
          <a:chExt cx="0" cy="0"/>
        </a:xfrm>
      </p:grpSpPr>
      <p:sp>
        <p:nvSpPr>
          <p:cNvPr id="1115" name="Google Shape;1115;p32"/>
          <p:cNvSpPr txBox="1"/>
          <p:nvPr/>
        </p:nvSpPr>
        <p:spPr>
          <a:xfrm>
            <a:off x="2437475" y="4786850"/>
            <a:ext cx="2763900" cy="723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700">
                <a:solidFill>
                  <a:schemeClr val="dk2"/>
                </a:solidFill>
              </a:rPr>
              <a:t>Publication: </a:t>
            </a:r>
            <a:r>
              <a:rPr lang="en-GB" sz="700" u="sng">
                <a:solidFill>
                  <a:schemeClr val="hlink"/>
                </a:solidFill>
                <a:hlinkClick r:id="rId3"/>
              </a:rPr>
              <a:t>K. Holzapfel et al., JINST 19 (2024) P05072. doi:10.1088/1748-0221/19/05/P05072</a:t>
            </a:r>
            <a:endParaRPr sz="700">
              <a:solidFill>
                <a:schemeClr val="dk2"/>
              </a:solidFill>
            </a:endParaRPr>
          </a:p>
          <a:p>
            <a:pPr marL="0" lvl="0" indent="0" algn="l" rtl="0">
              <a:spcBef>
                <a:spcPts val="0"/>
              </a:spcBef>
              <a:spcAft>
                <a:spcPts val="0"/>
              </a:spcAft>
              <a:buNone/>
            </a:pPr>
            <a:endParaRPr sz="700">
              <a:solidFill>
                <a:schemeClr val="dk2"/>
              </a:solidFill>
            </a:endParaRPr>
          </a:p>
          <a:p>
            <a:pPr marL="0" lvl="0" indent="0" algn="l" rtl="0">
              <a:spcBef>
                <a:spcPts val="0"/>
              </a:spcBef>
              <a:spcAft>
                <a:spcPts val="0"/>
              </a:spcAft>
              <a:buNone/>
            </a:pPr>
            <a:endParaRPr sz="700">
              <a:solidFill>
                <a:schemeClr val="dk2"/>
              </a:solidFill>
            </a:endParaRPr>
          </a:p>
          <a:p>
            <a:pPr marL="0" lvl="0" indent="0" algn="l" rtl="0">
              <a:spcBef>
                <a:spcPts val="0"/>
              </a:spcBef>
              <a:spcAft>
                <a:spcPts val="0"/>
              </a:spcAft>
              <a:buNone/>
            </a:pPr>
            <a:endParaRPr sz="700">
              <a:solidFill>
                <a:schemeClr val="dk2"/>
              </a:solidFill>
            </a:endParaRPr>
          </a:p>
        </p:txBody>
      </p:sp>
      <p:grpSp>
        <p:nvGrpSpPr>
          <p:cNvPr id="1116" name="Google Shape;1116;p32"/>
          <p:cNvGrpSpPr/>
          <p:nvPr/>
        </p:nvGrpSpPr>
        <p:grpSpPr>
          <a:xfrm flipH="1">
            <a:off x="7355798" y="324401"/>
            <a:ext cx="713258" cy="2371407"/>
            <a:chOff x="3726963" y="911600"/>
            <a:chExt cx="1262627" cy="4039876"/>
          </a:xfrm>
        </p:grpSpPr>
        <p:pic>
          <p:nvPicPr>
            <p:cNvPr id="1117" name="Google Shape;1117;p32" title="5ab44504-5840-4033-8886-569f3083d574.png"/>
            <p:cNvPicPr preferRelativeResize="0"/>
            <p:nvPr/>
          </p:nvPicPr>
          <p:blipFill>
            <a:blip r:embed="rId4">
              <a:alphaModFix/>
            </a:blip>
            <a:stretch>
              <a:fillRect/>
            </a:stretch>
          </p:blipFill>
          <p:spPr>
            <a:xfrm>
              <a:off x="3726963" y="4109725"/>
              <a:ext cx="1262627" cy="841751"/>
            </a:xfrm>
            <a:prstGeom prst="rect">
              <a:avLst/>
            </a:prstGeom>
            <a:noFill/>
            <a:ln>
              <a:noFill/>
            </a:ln>
          </p:spPr>
        </p:pic>
        <p:pic>
          <p:nvPicPr>
            <p:cNvPr id="1118" name="Google Shape;1118;p32" title="88f43cc7-9d21-4b2a-99fb-4fe98c32367d.png"/>
            <p:cNvPicPr preferRelativeResize="0"/>
            <p:nvPr/>
          </p:nvPicPr>
          <p:blipFill rotWithShape="1">
            <a:blip r:embed="rId5">
              <a:alphaModFix/>
            </a:blip>
            <a:srcRect t="5500"/>
            <a:stretch/>
          </p:blipFill>
          <p:spPr>
            <a:xfrm>
              <a:off x="3926300" y="2877150"/>
              <a:ext cx="908800" cy="1288201"/>
            </a:xfrm>
            <a:prstGeom prst="rect">
              <a:avLst/>
            </a:prstGeom>
            <a:noFill/>
            <a:ln>
              <a:noFill/>
            </a:ln>
          </p:spPr>
        </p:pic>
        <p:pic>
          <p:nvPicPr>
            <p:cNvPr id="1119" name="Google Shape;1119;p32" title="88f43cc7-9d21-4b2a-99fb-4fe98c32367d.png"/>
            <p:cNvPicPr preferRelativeResize="0"/>
            <p:nvPr/>
          </p:nvPicPr>
          <p:blipFill rotWithShape="1">
            <a:blip r:embed="rId5">
              <a:alphaModFix/>
            </a:blip>
            <a:srcRect l="31725" t="4407" r="38943"/>
            <a:stretch/>
          </p:blipFill>
          <p:spPr>
            <a:xfrm>
              <a:off x="4213425" y="1574000"/>
              <a:ext cx="266575" cy="1303150"/>
            </a:xfrm>
            <a:prstGeom prst="rect">
              <a:avLst/>
            </a:prstGeom>
            <a:noFill/>
            <a:ln>
              <a:noFill/>
            </a:ln>
          </p:spPr>
        </p:pic>
        <p:cxnSp>
          <p:nvCxnSpPr>
            <p:cNvPr id="1120" name="Google Shape;1120;p32"/>
            <p:cNvCxnSpPr>
              <a:endCxn id="1118" idx="2"/>
            </p:cNvCxnSpPr>
            <p:nvPr/>
          </p:nvCxnSpPr>
          <p:spPr>
            <a:xfrm rot="10800000">
              <a:off x="4380700" y="4165351"/>
              <a:ext cx="2400" cy="461100"/>
            </a:xfrm>
            <a:prstGeom prst="straightConnector1">
              <a:avLst/>
            </a:prstGeom>
            <a:noFill/>
            <a:ln w="16800" cap="flat" cmpd="sng">
              <a:solidFill>
                <a:schemeClr val="lt2"/>
              </a:solidFill>
              <a:prstDash val="solid"/>
              <a:round/>
              <a:headEnd type="none" w="med" len="med"/>
              <a:tailEnd type="none" w="med" len="med"/>
            </a:ln>
          </p:spPr>
        </p:cxnSp>
        <p:sp>
          <p:nvSpPr>
            <p:cNvPr id="1121" name="Google Shape;1121;p32"/>
            <p:cNvSpPr/>
            <p:nvPr/>
          </p:nvSpPr>
          <p:spPr>
            <a:xfrm>
              <a:off x="4342750" y="4165400"/>
              <a:ext cx="78000" cy="332700"/>
            </a:xfrm>
            <a:prstGeom prst="roundRect">
              <a:avLst>
                <a:gd name="adj" fmla="val 16667"/>
              </a:avLst>
            </a:prstGeom>
            <a:solidFill>
              <a:schemeClr val="lt2"/>
            </a:solidFill>
            <a:ln w="5600" cap="flat" cmpd="sng">
              <a:solidFill>
                <a:schemeClr val="dk2"/>
              </a:solidFill>
              <a:prstDash val="solid"/>
              <a:round/>
              <a:headEnd type="none" w="sm" len="sm"/>
              <a:tailEnd type="none" w="sm" len="sm"/>
            </a:ln>
          </p:spPr>
          <p:txBody>
            <a:bodyPr spcFirstLastPara="1" wrap="square" lIns="53675" tIns="53675" rIns="53675" bIns="53675" anchor="ctr" anchorCtr="0">
              <a:noAutofit/>
            </a:bodyPr>
            <a:lstStyle/>
            <a:p>
              <a:pPr marL="0" lvl="0" indent="0" algn="ctr" rtl="0">
                <a:spcBef>
                  <a:spcPts val="0"/>
                </a:spcBef>
                <a:spcAft>
                  <a:spcPts val="0"/>
                </a:spcAft>
                <a:buNone/>
              </a:pPr>
              <a:endParaRPr sz="822"/>
            </a:p>
          </p:txBody>
        </p:sp>
        <p:pic>
          <p:nvPicPr>
            <p:cNvPr id="1122" name="Google Shape;1122;p32" title="88f43cc7-9d21-4b2a-99fb-4fe98c32367d.png"/>
            <p:cNvPicPr preferRelativeResize="0"/>
            <p:nvPr/>
          </p:nvPicPr>
          <p:blipFill rotWithShape="1">
            <a:blip r:embed="rId5">
              <a:alphaModFix/>
            </a:blip>
            <a:srcRect l="22700" t="51407" r="16130"/>
            <a:stretch/>
          </p:blipFill>
          <p:spPr>
            <a:xfrm>
              <a:off x="4131338" y="911600"/>
              <a:ext cx="555924" cy="662400"/>
            </a:xfrm>
            <a:prstGeom prst="rect">
              <a:avLst/>
            </a:prstGeom>
            <a:noFill/>
            <a:ln>
              <a:noFill/>
            </a:ln>
          </p:spPr>
        </p:pic>
      </p:grpSp>
      <p:sp>
        <p:nvSpPr>
          <p:cNvPr id="1123" name="Google Shape;1123;p32"/>
          <p:cNvSpPr txBox="1"/>
          <p:nvPr/>
        </p:nvSpPr>
        <p:spPr>
          <a:xfrm>
            <a:off x="476250" y="381000"/>
            <a:ext cx="3101400" cy="7620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sz="1000" b="1">
                <a:solidFill>
                  <a:srgbClr val="64FFDA"/>
                </a:solidFill>
                <a:latin typeface="Courier New"/>
                <a:ea typeface="Courier New"/>
                <a:cs typeface="Courier New"/>
                <a:sym typeface="Courier New"/>
              </a:rPr>
              <a:t>Status</a:t>
            </a:r>
            <a:endParaRPr sz="1000" b="1">
              <a:solidFill>
                <a:srgbClr val="64FFDA"/>
              </a:solidFill>
              <a:latin typeface="Courier New"/>
              <a:ea typeface="Courier New"/>
              <a:cs typeface="Courier New"/>
              <a:sym typeface="Courier New"/>
            </a:endParaRPr>
          </a:p>
          <a:p>
            <a:pPr marL="0" lvl="0" indent="0" algn="l" rtl="0">
              <a:spcBef>
                <a:spcPts val="375"/>
              </a:spcBef>
              <a:spcAft>
                <a:spcPts val="0"/>
              </a:spcAft>
              <a:buNone/>
            </a:pPr>
            <a:r>
              <a:rPr lang="en-GB" sz="2600" b="1">
                <a:solidFill>
                  <a:srgbClr val="FFFFFF"/>
                </a:solidFill>
                <a:latin typeface="Roboto"/>
                <a:ea typeface="Roboto"/>
                <a:cs typeface="Roboto"/>
                <a:sym typeface="Roboto"/>
              </a:rPr>
              <a:t>P-ONE Timeline</a:t>
            </a:r>
            <a:endParaRPr sz="2600" b="1">
              <a:solidFill>
                <a:srgbClr val="FFFFFF"/>
              </a:solidFill>
              <a:latin typeface="Roboto"/>
              <a:ea typeface="Roboto"/>
              <a:cs typeface="Roboto"/>
              <a:sym typeface="Roboto"/>
            </a:endParaRPr>
          </a:p>
        </p:txBody>
      </p:sp>
      <p:cxnSp>
        <p:nvCxnSpPr>
          <p:cNvPr id="1124" name="Google Shape;1124;p32"/>
          <p:cNvCxnSpPr/>
          <p:nvPr/>
        </p:nvCxnSpPr>
        <p:spPr>
          <a:xfrm>
            <a:off x="1157334" y="3015848"/>
            <a:ext cx="7347000" cy="0"/>
          </a:xfrm>
          <a:prstGeom prst="straightConnector1">
            <a:avLst/>
          </a:prstGeom>
          <a:noFill/>
          <a:ln w="38100" cap="flat" cmpd="sng">
            <a:solidFill>
              <a:srgbClr val="282C34"/>
            </a:solidFill>
            <a:prstDash val="solid"/>
            <a:round/>
            <a:headEnd type="none" w="med" len="med"/>
            <a:tailEnd type="none" w="med" len="med"/>
          </a:ln>
        </p:spPr>
      </p:cxnSp>
      <p:cxnSp>
        <p:nvCxnSpPr>
          <p:cNvPr id="1125" name="Google Shape;1125;p32"/>
          <p:cNvCxnSpPr/>
          <p:nvPr/>
        </p:nvCxnSpPr>
        <p:spPr>
          <a:xfrm>
            <a:off x="1073094" y="3019086"/>
            <a:ext cx="8070900" cy="6900"/>
          </a:xfrm>
          <a:prstGeom prst="straightConnector1">
            <a:avLst/>
          </a:prstGeom>
          <a:noFill/>
          <a:ln w="38100" cap="flat" cmpd="sng">
            <a:solidFill>
              <a:schemeClr val="lt2"/>
            </a:solidFill>
            <a:prstDash val="solid"/>
            <a:round/>
            <a:headEnd type="none" w="med" len="med"/>
            <a:tailEnd type="triangle" w="med" len="med"/>
          </a:ln>
        </p:spPr>
      </p:cxnSp>
      <p:sp>
        <p:nvSpPr>
          <p:cNvPr id="1126" name="Google Shape;1126;p32"/>
          <p:cNvSpPr txBox="1"/>
          <p:nvPr/>
        </p:nvSpPr>
        <p:spPr>
          <a:xfrm>
            <a:off x="7144350" y="3419125"/>
            <a:ext cx="1966500" cy="1495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sz="1800" b="1">
                <a:solidFill>
                  <a:srgbClr val="64FFDA"/>
                </a:solidFill>
                <a:latin typeface="Courier Prime"/>
                <a:ea typeface="Courier Prime"/>
                <a:cs typeface="Courier Prime"/>
                <a:sym typeface="Courier Prime"/>
              </a:rPr>
              <a:t>P-ONE-D</a:t>
            </a:r>
            <a:endParaRPr sz="1800" b="1">
              <a:solidFill>
                <a:srgbClr val="64FFDA"/>
              </a:solidFill>
              <a:latin typeface="Courier Prime"/>
              <a:ea typeface="Courier Prime"/>
              <a:cs typeface="Courier Prime"/>
              <a:sym typeface="Courier Prime"/>
            </a:endParaRPr>
          </a:p>
          <a:p>
            <a:pPr marL="0" lvl="0" indent="0" algn="ctr" rtl="0">
              <a:spcBef>
                <a:spcPts val="0"/>
              </a:spcBef>
              <a:spcAft>
                <a:spcPts val="0"/>
              </a:spcAft>
              <a:buNone/>
            </a:pPr>
            <a:r>
              <a:rPr lang="en-GB">
                <a:solidFill>
                  <a:schemeClr val="lt2"/>
                </a:solidFill>
                <a:latin typeface="Roboto"/>
                <a:ea typeface="Roboto"/>
                <a:cs typeface="Roboto"/>
                <a:sym typeface="Roboto"/>
              </a:rPr>
              <a:t>Small P-ONE cluster</a:t>
            </a:r>
            <a:endParaRPr>
              <a:solidFill>
                <a:schemeClr val="lt2"/>
              </a:solidFill>
              <a:latin typeface="Roboto"/>
              <a:ea typeface="Roboto"/>
              <a:cs typeface="Roboto"/>
              <a:sym typeface="Roboto"/>
            </a:endParaRPr>
          </a:p>
          <a:p>
            <a:pPr marL="457200" lvl="0" indent="-304800" algn="l" rtl="0">
              <a:spcBef>
                <a:spcPts val="1000"/>
              </a:spcBef>
              <a:spcAft>
                <a:spcPts val="0"/>
              </a:spcAft>
              <a:buClr>
                <a:schemeClr val="lt2"/>
              </a:buClr>
              <a:buSzPts val="1200"/>
              <a:buFont typeface="Roboto"/>
              <a:buChar char="-"/>
            </a:pPr>
            <a:r>
              <a:rPr lang="en-GB" sz="1200">
                <a:solidFill>
                  <a:schemeClr val="lt2"/>
                </a:solidFill>
                <a:latin typeface="Roboto"/>
                <a:ea typeface="Roboto"/>
                <a:cs typeface="Roboto"/>
                <a:sym typeface="Roboto"/>
              </a:rPr>
              <a:t>Strings:       4</a:t>
            </a:r>
            <a:endParaRPr sz="1200">
              <a:solidFill>
                <a:schemeClr val="lt2"/>
              </a:solidFill>
              <a:latin typeface="Roboto"/>
              <a:ea typeface="Roboto"/>
              <a:cs typeface="Roboto"/>
              <a:sym typeface="Roboto"/>
            </a:endParaRPr>
          </a:p>
          <a:p>
            <a:pPr marL="457200" lvl="0" indent="-304800" algn="l" rtl="0">
              <a:spcBef>
                <a:spcPts val="500"/>
              </a:spcBef>
              <a:spcAft>
                <a:spcPts val="0"/>
              </a:spcAft>
              <a:buClr>
                <a:schemeClr val="lt2"/>
              </a:buClr>
              <a:buSzPts val="1200"/>
              <a:buFont typeface="Roboto"/>
              <a:buChar char="-"/>
            </a:pPr>
            <a:r>
              <a:rPr lang="en-GB" sz="1200">
                <a:solidFill>
                  <a:schemeClr val="lt2"/>
                </a:solidFill>
                <a:latin typeface="Roboto"/>
                <a:ea typeface="Roboto"/>
                <a:cs typeface="Roboto"/>
                <a:sym typeface="Roboto"/>
              </a:rPr>
              <a:t>Modules:   80</a:t>
            </a:r>
            <a:endParaRPr sz="1200">
              <a:solidFill>
                <a:schemeClr val="lt2"/>
              </a:solidFill>
              <a:latin typeface="Roboto"/>
              <a:ea typeface="Roboto"/>
              <a:cs typeface="Roboto"/>
              <a:sym typeface="Roboto"/>
            </a:endParaRPr>
          </a:p>
          <a:p>
            <a:pPr marL="457200" lvl="0" indent="-304800" algn="l" rtl="0">
              <a:spcBef>
                <a:spcPts val="500"/>
              </a:spcBef>
              <a:spcAft>
                <a:spcPts val="0"/>
              </a:spcAft>
              <a:buClr>
                <a:schemeClr val="lt2"/>
              </a:buClr>
              <a:buSzPts val="1200"/>
              <a:buFont typeface="Roboto"/>
              <a:buChar char="-"/>
            </a:pPr>
            <a:r>
              <a:rPr lang="en-GB" sz="1200">
                <a:solidFill>
                  <a:schemeClr val="lt2"/>
                </a:solidFill>
                <a:latin typeface="Roboto"/>
                <a:ea typeface="Roboto"/>
                <a:cs typeface="Roboto"/>
                <a:sym typeface="Roboto"/>
              </a:rPr>
              <a:t>Height:     1 km</a:t>
            </a:r>
            <a:endParaRPr sz="1200">
              <a:solidFill>
                <a:schemeClr val="lt2"/>
              </a:solidFill>
              <a:latin typeface="Roboto"/>
              <a:ea typeface="Roboto"/>
              <a:cs typeface="Roboto"/>
              <a:sym typeface="Roboto"/>
            </a:endParaRPr>
          </a:p>
        </p:txBody>
      </p:sp>
      <p:sp>
        <p:nvSpPr>
          <p:cNvPr id="1127" name="Google Shape;1127;p32"/>
          <p:cNvSpPr/>
          <p:nvPr/>
        </p:nvSpPr>
        <p:spPr>
          <a:xfrm>
            <a:off x="974634" y="2924648"/>
            <a:ext cx="182700" cy="182400"/>
          </a:xfrm>
          <a:prstGeom prst="ellipse">
            <a:avLst/>
          </a:prstGeom>
          <a:solidFill>
            <a:srgbClr val="FFFFFF"/>
          </a:solidFill>
          <a:ln w="38100" cap="flat" cmpd="sng">
            <a:solidFill>
              <a:srgbClr val="282C3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128" name="Google Shape;1128;p32"/>
          <p:cNvSpPr/>
          <p:nvPr/>
        </p:nvSpPr>
        <p:spPr>
          <a:xfrm>
            <a:off x="3274153" y="2924648"/>
            <a:ext cx="182700" cy="182400"/>
          </a:xfrm>
          <a:prstGeom prst="ellipse">
            <a:avLst/>
          </a:prstGeom>
          <a:solidFill>
            <a:srgbClr val="FFFFFF"/>
          </a:solidFill>
          <a:ln w="38100" cap="flat" cmpd="sng">
            <a:solidFill>
              <a:srgbClr val="282C3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129" name="Google Shape;1129;p32"/>
          <p:cNvSpPr/>
          <p:nvPr/>
        </p:nvSpPr>
        <p:spPr>
          <a:xfrm>
            <a:off x="5575237" y="2924648"/>
            <a:ext cx="182700" cy="182400"/>
          </a:xfrm>
          <a:prstGeom prst="ellipse">
            <a:avLst/>
          </a:prstGeom>
          <a:solidFill>
            <a:srgbClr val="FFFFFF"/>
          </a:solidFill>
          <a:ln w="38100" cap="flat" cmpd="sng">
            <a:solidFill>
              <a:srgbClr val="282C3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130" name="Google Shape;1130;p32"/>
          <p:cNvSpPr/>
          <p:nvPr/>
        </p:nvSpPr>
        <p:spPr>
          <a:xfrm>
            <a:off x="7862019" y="2924648"/>
            <a:ext cx="182700" cy="182400"/>
          </a:xfrm>
          <a:prstGeom prst="ellipse">
            <a:avLst/>
          </a:prstGeom>
          <a:solidFill>
            <a:srgbClr val="FFFFFF"/>
          </a:solidFill>
          <a:ln w="38100" cap="flat" cmpd="sng">
            <a:solidFill>
              <a:srgbClr val="282C3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131" name="Google Shape;1131;p32"/>
          <p:cNvSpPr txBox="1"/>
          <p:nvPr/>
        </p:nvSpPr>
        <p:spPr>
          <a:xfrm>
            <a:off x="4837650" y="3419127"/>
            <a:ext cx="1713900" cy="1560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sz="1800" b="1">
                <a:solidFill>
                  <a:srgbClr val="64FFDA"/>
                </a:solidFill>
                <a:latin typeface="Courier Prime"/>
                <a:ea typeface="Courier Prime"/>
                <a:cs typeface="Courier Prime"/>
                <a:sym typeface="Courier Prime"/>
              </a:rPr>
              <a:t>P-ONE-1</a:t>
            </a:r>
            <a:endParaRPr sz="1800" b="1">
              <a:solidFill>
                <a:srgbClr val="64FFDA"/>
              </a:solidFill>
              <a:latin typeface="Courier Prime"/>
              <a:ea typeface="Courier Prime"/>
              <a:cs typeface="Courier Prime"/>
              <a:sym typeface="Courier Prime"/>
            </a:endParaRPr>
          </a:p>
          <a:p>
            <a:pPr marL="0" lvl="0" indent="0" algn="ctr" rtl="0">
              <a:spcBef>
                <a:spcPts val="0"/>
              </a:spcBef>
              <a:spcAft>
                <a:spcPts val="0"/>
              </a:spcAft>
              <a:buNone/>
            </a:pPr>
            <a:r>
              <a:rPr lang="en-GB">
                <a:solidFill>
                  <a:schemeClr val="lt2"/>
                </a:solidFill>
                <a:latin typeface="Roboto"/>
                <a:ea typeface="Roboto"/>
                <a:cs typeface="Roboto"/>
                <a:sym typeface="Roboto"/>
              </a:rPr>
              <a:t>First P-ONE string</a:t>
            </a:r>
            <a:endParaRPr>
              <a:solidFill>
                <a:schemeClr val="lt2"/>
              </a:solidFill>
              <a:latin typeface="Roboto"/>
              <a:ea typeface="Roboto"/>
              <a:cs typeface="Roboto"/>
              <a:sym typeface="Roboto"/>
            </a:endParaRPr>
          </a:p>
          <a:p>
            <a:pPr marL="457200" lvl="0" indent="-304800" algn="l" rtl="0">
              <a:spcBef>
                <a:spcPts val="1000"/>
              </a:spcBef>
              <a:spcAft>
                <a:spcPts val="0"/>
              </a:spcAft>
              <a:buClr>
                <a:schemeClr val="lt2"/>
              </a:buClr>
              <a:buSzPts val="1200"/>
              <a:buFont typeface="Roboto"/>
              <a:buChar char="-"/>
            </a:pPr>
            <a:r>
              <a:rPr lang="en-GB" sz="1200">
                <a:solidFill>
                  <a:schemeClr val="lt2"/>
                </a:solidFill>
                <a:latin typeface="Roboto"/>
                <a:ea typeface="Roboto"/>
                <a:cs typeface="Roboto"/>
                <a:sym typeface="Roboto"/>
              </a:rPr>
              <a:t>Strings:      1</a:t>
            </a:r>
            <a:endParaRPr sz="1200">
              <a:solidFill>
                <a:schemeClr val="lt2"/>
              </a:solidFill>
              <a:latin typeface="Roboto"/>
              <a:ea typeface="Roboto"/>
              <a:cs typeface="Roboto"/>
              <a:sym typeface="Roboto"/>
            </a:endParaRPr>
          </a:p>
          <a:p>
            <a:pPr marL="457200" lvl="0" indent="-304800" algn="l" rtl="0">
              <a:spcBef>
                <a:spcPts val="500"/>
              </a:spcBef>
              <a:spcAft>
                <a:spcPts val="0"/>
              </a:spcAft>
              <a:buClr>
                <a:schemeClr val="lt2"/>
              </a:buClr>
              <a:buSzPts val="1200"/>
              <a:buFont typeface="Roboto"/>
              <a:buChar char="-"/>
            </a:pPr>
            <a:r>
              <a:rPr lang="en-GB" sz="1200">
                <a:solidFill>
                  <a:schemeClr val="lt2"/>
                </a:solidFill>
                <a:latin typeface="Roboto"/>
                <a:ea typeface="Roboto"/>
                <a:cs typeface="Roboto"/>
                <a:sym typeface="Roboto"/>
              </a:rPr>
              <a:t>Modules:   20</a:t>
            </a:r>
            <a:endParaRPr sz="1200">
              <a:solidFill>
                <a:schemeClr val="lt2"/>
              </a:solidFill>
              <a:latin typeface="Roboto"/>
              <a:ea typeface="Roboto"/>
              <a:cs typeface="Roboto"/>
              <a:sym typeface="Roboto"/>
            </a:endParaRPr>
          </a:p>
          <a:p>
            <a:pPr marL="457200" lvl="0" indent="-304800" algn="l" rtl="0">
              <a:spcBef>
                <a:spcPts val="500"/>
              </a:spcBef>
              <a:spcAft>
                <a:spcPts val="0"/>
              </a:spcAft>
              <a:buClr>
                <a:schemeClr val="lt2"/>
              </a:buClr>
              <a:buSzPts val="1200"/>
              <a:buFont typeface="Roboto"/>
              <a:buChar char="-"/>
            </a:pPr>
            <a:r>
              <a:rPr lang="en-GB" sz="1200">
                <a:solidFill>
                  <a:schemeClr val="lt2"/>
                </a:solidFill>
                <a:latin typeface="Roboto"/>
                <a:ea typeface="Roboto"/>
                <a:cs typeface="Roboto"/>
                <a:sym typeface="Roboto"/>
              </a:rPr>
              <a:t>Height:    1 km</a:t>
            </a:r>
            <a:endParaRPr sz="1200">
              <a:solidFill>
                <a:schemeClr val="lt2"/>
              </a:solidFill>
              <a:latin typeface="Roboto"/>
              <a:ea typeface="Roboto"/>
              <a:cs typeface="Roboto"/>
              <a:sym typeface="Roboto"/>
            </a:endParaRPr>
          </a:p>
        </p:txBody>
      </p:sp>
      <p:sp>
        <p:nvSpPr>
          <p:cNvPr id="1132" name="Google Shape;1132;p32"/>
          <p:cNvSpPr txBox="1"/>
          <p:nvPr/>
        </p:nvSpPr>
        <p:spPr>
          <a:xfrm>
            <a:off x="2530925" y="3419127"/>
            <a:ext cx="1713900" cy="1613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sz="1800" b="1">
                <a:solidFill>
                  <a:srgbClr val="64FFDA"/>
                </a:solidFill>
                <a:latin typeface="Courier Prime"/>
                <a:ea typeface="Courier Prime"/>
                <a:cs typeface="Courier Prime"/>
                <a:sym typeface="Courier Prime"/>
              </a:rPr>
              <a:t>STRAW-b</a:t>
            </a:r>
            <a:endParaRPr sz="1800" b="1">
              <a:solidFill>
                <a:srgbClr val="64FFDA"/>
              </a:solidFill>
              <a:latin typeface="Courier Prime"/>
              <a:ea typeface="Courier Prime"/>
              <a:cs typeface="Courier Prime"/>
              <a:sym typeface="Courier Prime"/>
            </a:endParaRPr>
          </a:p>
          <a:p>
            <a:pPr marL="0" lvl="0" indent="0" algn="ctr" rtl="0">
              <a:spcBef>
                <a:spcPts val="0"/>
              </a:spcBef>
              <a:spcAft>
                <a:spcPts val="0"/>
              </a:spcAft>
              <a:buNone/>
            </a:pPr>
            <a:r>
              <a:rPr lang="en-GB">
                <a:solidFill>
                  <a:schemeClr val="lt1"/>
                </a:solidFill>
                <a:latin typeface="Roboto"/>
                <a:ea typeface="Roboto"/>
                <a:cs typeface="Roboto"/>
                <a:sym typeface="Roboto"/>
              </a:rPr>
              <a:t>Second pathfinder</a:t>
            </a:r>
            <a:endParaRPr>
              <a:solidFill>
                <a:schemeClr val="lt1"/>
              </a:solidFill>
              <a:latin typeface="Roboto"/>
              <a:ea typeface="Roboto"/>
              <a:cs typeface="Roboto"/>
              <a:sym typeface="Roboto"/>
            </a:endParaRPr>
          </a:p>
          <a:p>
            <a:pPr marL="457200" lvl="0" indent="-304800" algn="l" rtl="0">
              <a:spcBef>
                <a:spcPts val="1000"/>
              </a:spcBef>
              <a:spcAft>
                <a:spcPts val="0"/>
              </a:spcAft>
              <a:buClr>
                <a:schemeClr val="lt1"/>
              </a:buClr>
              <a:buSzPts val="1200"/>
              <a:buFont typeface="Roboto"/>
              <a:buChar char="-"/>
            </a:pPr>
            <a:r>
              <a:rPr lang="en-GB" sz="1200">
                <a:solidFill>
                  <a:schemeClr val="lt1"/>
                </a:solidFill>
                <a:latin typeface="Roboto"/>
                <a:ea typeface="Roboto"/>
                <a:cs typeface="Roboto"/>
                <a:sym typeface="Roboto"/>
              </a:rPr>
              <a:t>Strings:       1</a:t>
            </a:r>
            <a:endParaRPr sz="1200">
              <a:solidFill>
                <a:schemeClr val="lt1"/>
              </a:solidFill>
              <a:latin typeface="Roboto"/>
              <a:ea typeface="Roboto"/>
              <a:cs typeface="Roboto"/>
              <a:sym typeface="Roboto"/>
            </a:endParaRPr>
          </a:p>
          <a:p>
            <a:pPr marL="457200" lvl="0" indent="-304800" algn="l" rtl="0">
              <a:spcBef>
                <a:spcPts val="500"/>
              </a:spcBef>
              <a:spcAft>
                <a:spcPts val="0"/>
              </a:spcAft>
              <a:buClr>
                <a:schemeClr val="lt1"/>
              </a:buClr>
              <a:buSzPts val="1200"/>
              <a:buFont typeface="Roboto"/>
              <a:buChar char="-"/>
            </a:pPr>
            <a:r>
              <a:rPr lang="en-GB" sz="1200">
                <a:solidFill>
                  <a:schemeClr val="lt1"/>
                </a:solidFill>
                <a:latin typeface="Roboto"/>
                <a:ea typeface="Roboto"/>
                <a:cs typeface="Roboto"/>
                <a:sym typeface="Roboto"/>
              </a:rPr>
              <a:t>Modules:   10</a:t>
            </a:r>
            <a:endParaRPr sz="1200">
              <a:solidFill>
                <a:schemeClr val="lt1"/>
              </a:solidFill>
              <a:latin typeface="Roboto"/>
              <a:ea typeface="Roboto"/>
              <a:cs typeface="Roboto"/>
              <a:sym typeface="Roboto"/>
            </a:endParaRPr>
          </a:p>
          <a:p>
            <a:pPr marL="457200" lvl="0" indent="-304800" algn="l" rtl="0">
              <a:spcBef>
                <a:spcPts val="500"/>
              </a:spcBef>
              <a:spcAft>
                <a:spcPts val="0"/>
              </a:spcAft>
              <a:buClr>
                <a:schemeClr val="lt1"/>
              </a:buClr>
              <a:buSzPts val="1200"/>
              <a:buFont typeface="Roboto"/>
              <a:buChar char="-"/>
            </a:pPr>
            <a:r>
              <a:rPr lang="en-GB" sz="1200">
                <a:solidFill>
                  <a:schemeClr val="lt1"/>
                </a:solidFill>
                <a:latin typeface="Roboto"/>
                <a:ea typeface="Roboto"/>
                <a:cs typeface="Roboto"/>
                <a:sym typeface="Roboto"/>
              </a:rPr>
              <a:t>Height:    450 m</a:t>
            </a:r>
            <a:endParaRPr sz="1200">
              <a:solidFill>
                <a:schemeClr val="lt1"/>
              </a:solidFill>
              <a:latin typeface="Roboto"/>
              <a:ea typeface="Roboto"/>
              <a:cs typeface="Roboto"/>
              <a:sym typeface="Roboto"/>
            </a:endParaRPr>
          </a:p>
        </p:txBody>
      </p:sp>
      <p:sp>
        <p:nvSpPr>
          <p:cNvPr id="1133" name="Google Shape;1133;p32"/>
          <p:cNvSpPr txBox="1"/>
          <p:nvPr/>
        </p:nvSpPr>
        <p:spPr>
          <a:xfrm>
            <a:off x="227025" y="3419125"/>
            <a:ext cx="1713900" cy="1671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sz="1800" b="1">
                <a:solidFill>
                  <a:srgbClr val="64FFDA"/>
                </a:solidFill>
                <a:latin typeface="Courier Prime"/>
                <a:ea typeface="Courier Prime"/>
                <a:cs typeface="Courier Prime"/>
                <a:sym typeface="Courier Prime"/>
              </a:rPr>
              <a:t>STRAW</a:t>
            </a:r>
            <a:endParaRPr sz="1800" b="1">
              <a:solidFill>
                <a:srgbClr val="64FFDA"/>
              </a:solidFill>
              <a:latin typeface="Courier Prime"/>
              <a:ea typeface="Courier Prime"/>
              <a:cs typeface="Courier Prime"/>
              <a:sym typeface="Courier Prime"/>
            </a:endParaRPr>
          </a:p>
          <a:p>
            <a:pPr marL="0" lvl="0" indent="0" algn="ctr" rtl="0">
              <a:spcBef>
                <a:spcPts val="0"/>
              </a:spcBef>
              <a:spcAft>
                <a:spcPts val="0"/>
              </a:spcAft>
              <a:buNone/>
            </a:pPr>
            <a:r>
              <a:rPr lang="en-GB">
                <a:solidFill>
                  <a:schemeClr val="lt2"/>
                </a:solidFill>
                <a:latin typeface="Roboto"/>
                <a:ea typeface="Roboto"/>
                <a:cs typeface="Roboto"/>
                <a:sym typeface="Roboto"/>
              </a:rPr>
              <a:t>First pathfinder</a:t>
            </a:r>
            <a:endParaRPr>
              <a:solidFill>
                <a:schemeClr val="lt2"/>
              </a:solidFill>
              <a:latin typeface="Roboto"/>
              <a:ea typeface="Roboto"/>
              <a:cs typeface="Roboto"/>
              <a:sym typeface="Roboto"/>
            </a:endParaRPr>
          </a:p>
          <a:p>
            <a:pPr marL="457200" lvl="0" indent="-304800" algn="l" rtl="0">
              <a:spcBef>
                <a:spcPts val="1000"/>
              </a:spcBef>
              <a:spcAft>
                <a:spcPts val="0"/>
              </a:spcAft>
              <a:buClr>
                <a:schemeClr val="lt2"/>
              </a:buClr>
              <a:buSzPts val="1200"/>
              <a:buFont typeface="Roboto"/>
              <a:buChar char="-"/>
            </a:pPr>
            <a:r>
              <a:rPr lang="en-GB" sz="1200">
                <a:solidFill>
                  <a:schemeClr val="lt2"/>
                </a:solidFill>
                <a:latin typeface="Roboto"/>
                <a:ea typeface="Roboto"/>
                <a:cs typeface="Roboto"/>
                <a:sym typeface="Roboto"/>
              </a:rPr>
              <a:t>Strings:      2</a:t>
            </a:r>
            <a:endParaRPr sz="1200">
              <a:solidFill>
                <a:schemeClr val="lt2"/>
              </a:solidFill>
              <a:latin typeface="Roboto"/>
              <a:ea typeface="Roboto"/>
              <a:cs typeface="Roboto"/>
              <a:sym typeface="Roboto"/>
            </a:endParaRPr>
          </a:p>
          <a:p>
            <a:pPr marL="457200" lvl="0" indent="-304800" algn="l" rtl="0">
              <a:spcBef>
                <a:spcPts val="500"/>
              </a:spcBef>
              <a:spcAft>
                <a:spcPts val="0"/>
              </a:spcAft>
              <a:buClr>
                <a:schemeClr val="lt2"/>
              </a:buClr>
              <a:buSzPts val="1200"/>
              <a:buFont typeface="Roboto"/>
              <a:buChar char="-"/>
            </a:pPr>
            <a:r>
              <a:rPr lang="en-GB" sz="1200">
                <a:solidFill>
                  <a:schemeClr val="lt2"/>
                </a:solidFill>
                <a:latin typeface="Roboto"/>
                <a:ea typeface="Roboto"/>
                <a:cs typeface="Roboto"/>
                <a:sym typeface="Roboto"/>
              </a:rPr>
              <a:t>Modules:   8</a:t>
            </a:r>
            <a:endParaRPr sz="1200">
              <a:solidFill>
                <a:schemeClr val="lt2"/>
              </a:solidFill>
              <a:latin typeface="Roboto"/>
              <a:ea typeface="Roboto"/>
              <a:cs typeface="Roboto"/>
              <a:sym typeface="Roboto"/>
            </a:endParaRPr>
          </a:p>
          <a:p>
            <a:pPr marL="457200" lvl="0" indent="-304800" algn="l" rtl="0">
              <a:spcBef>
                <a:spcPts val="500"/>
              </a:spcBef>
              <a:spcAft>
                <a:spcPts val="0"/>
              </a:spcAft>
              <a:buClr>
                <a:schemeClr val="lt2"/>
              </a:buClr>
              <a:buSzPts val="1200"/>
              <a:buFont typeface="Roboto"/>
              <a:buChar char="-"/>
            </a:pPr>
            <a:r>
              <a:rPr lang="en-GB" sz="1200">
                <a:solidFill>
                  <a:schemeClr val="lt2"/>
                </a:solidFill>
                <a:latin typeface="Roboto"/>
                <a:ea typeface="Roboto"/>
                <a:cs typeface="Roboto"/>
                <a:sym typeface="Roboto"/>
              </a:rPr>
              <a:t>Height:   150 m</a:t>
            </a:r>
            <a:endParaRPr sz="1200">
              <a:solidFill>
                <a:schemeClr val="lt2"/>
              </a:solidFill>
              <a:latin typeface="Roboto"/>
              <a:ea typeface="Roboto"/>
              <a:cs typeface="Roboto"/>
              <a:sym typeface="Roboto"/>
            </a:endParaRPr>
          </a:p>
        </p:txBody>
      </p:sp>
      <p:sp>
        <p:nvSpPr>
          <p:cNvPr id="1134" name="Google Shape;1134;p32"/>
          <p:cNvSpPr txBox="1"/>
          <p:nvPr/>
        </p:nvSpPr>
        <p:spPr>
          <a:xfrm>
            <a:off x="209025" y="3029220"/>
            <a:ext cx="1713900" cy="393600"/>
          </a:xfrm>
          <a:prstGeom prst="rect">
            <a:avLst/>
          </a:prstGeom>
          <a:noFill/>
          <a:ln>
            <a:noFill/>
          </a:ln>
        </p:spPr>
        <p:txBody>
          <a:bodyPr spcFirstLastPara="1" wrap="square" lIns="91425" tIns="91425" rIns="91425" bIns="91425" anchor="t" anchorCtr="0">
            <a:noAutofit/>
          </a:bodyPr>
          <a:lstStyle/>
          <a:p>
            <a:pPr marL="0" lvl="0" indent="0" algn="ctr" rtl="0">
              <a:spcBef>
                <a:spcPts val="1000"/>
              </a:spcBef>
              <a:spcAft>
                <a:spcPts val="0"/>
              </a:spcAft>
              <a:buNone/>
            </a:pPr>
            <a:r>
              <a:rPr lang="en-GB" sz="1800">
                <a:solidFill>
                  <a:schemeClr val="lt2"/>
                </a:solidFill>
                <a:latin typeface="Courier Prime"/>
                <a:ea typeface="Courier Prime"/>
                <a:cs typeface="Courier Prime"/>
                <a:sym typeface="Courier Prime"/>
              </a:rPr>
              <a:t>2018</a:t>
            </a:r>
            <a:endParaRPr sz="1800">
              <a:solidFill>
                <a:schemeClr val="lt2"/>
              </a:solidFill>
              <a:latin typeface="Courier Prime"/>
              <a:ea typeface="Courier Prime"/>
              <a:cs typeface="Courier Prime"/>
              <a:sym typeface="Courier Prime"/>
            </a:endParaRPr>
          </a:p>
        </p:txBody>
      </p:sp>
      <p:sp>
        <p:nvSpPr>
          <p:cNvPr id="1135" name="Google Shape;1135;p32"/>
          <p:cNvSpPr txBox="1"/>
          <p:nvPr/>
        </p:nvSpPr>
        <p:spPr>
          <a:xfrm>
            <a:off x="2508538" y="3029220"/>
            <a:ext cx="1713900" cy="393600"/>
          </a:xfrm>
          <a:prstGeom prst="rect">
            <a:avLst/>
          </a:prstGeom>
          <a:noFill/>
          <a:ln>
            <a:noFill/>
          </a:ln>
        </p:spPr>
        <p:txBody>
          <a:bodyPr spcFirstLastPara="1" wrap="square" lIns="91425" tIns="91425" rIns="91425" bIns="91425" anchor="t" anchorCtr="0">
            <a:noAutofit/>
          </a:bodyPr>
          <a:lstStyle/>
          <a:p>
            <a:pPr marL="0" lvl="0" indent="0" algn="ctr" rtl="0">
              <a:spcBef>
                <a:spcPts val="1000"/>
              </a:spcBef>
              <a:spcAft>
                <a:spcPts val="0"/>
              </a:spcAft>
              <a:buNone/>
            </a:pPr>
            <a:r>
              <a:rPr lang="en-GB" sz="1800">
                <a:solidFill>
                  <a:schemeClr val="lt2"/>
                </a:solidFill>
                <a:latin typeface="Courier Prime"/>
                <a:ea typeface="Courier Prime"/>
                <a:cs typeface="Courier Prime"/>
                <a:sym typeface="Courier Prime"/>
              </a:rPr>
              <a:t>2020</a:t>
            </a:r>
            <a:endParaRPr sz="1800">
              <a:solidFill>
                <a:schemeClr val="lt2"/>
              </a:solidFill>
              <a:latin typeface="Courier Prime"/>
              <a:ea typeface="Courier Prime"/>
              <a:cs typeface="Courier Prime"/>
              <a:sym typeface="Courier Prime"/>
            </a:endParaRPr>
          </a:p>
        </p:txBody>
      </p:sp>
      <p:sp>
        <p:nvSpPr>
          <p:cNvPr id="1136" name="Google Shape;1136;p32"/>
          <p:cNvSpPr txBox="1"/>
          <p:nvPr/>
        </p:nvSpPr>
        <p:spPr>
          <a:xfrm>
            <a:off x="4837638" y="3029220"/>
            <a:ext cx="1713900" cy="393600"/>
          </a:xfrm>
          <a:prstGeom prst="rect">
            <a:avLst/>
          </a:prstGeom>
          <a:noFill/>
          <a:ln>
            <a:noFill/>
          </a:ln>
        </p:spPr>
        <p:txBody>
          <a:bodyPr spcFirstLastPara="1" wrap="square" lIns="91425" tIns="91425" rIns="91425" bIns="91425" anchor="t" anchorCtr="0">
            <a:noAutofit/>
          </a:bodyPr>
          <a:lstStyle/>
          <a:p>
            <a:pPr marL="0" lvl="0" indent="0" algn="ctr" rtl="0">
              <a:spcBef>
                <a:spcPts val="1000"/>
              </a:spcBef>
              <a:spcAft>
                <a:spcPts val="0"/>
              </a:spcAft>
              <a:buNone/>
            </a:pPr>
            <a:r>
              <a:rPr lang="en-GB" sz="1800">
                <a:solidFill>
                  <a:schemeClr val="lt2"/>
                </a:solidFill>
                <a:latin typeface="Courier Prime"/>
                <a:ea typeface="Courier Prime"/>
                <a:cs typeface="Courier Prime"/>
                <a:sym typeface="Courier Prime"/>
              </a:rPr>
              <a:t>2026</a:t>
            </a:r>
            <a:endParaRPr sz="1800">
              <a:solidFill>
                <a:schemeClr val="lt2"/>
              </a:solidFill>
              <a:latin typeface="Courier Prime"/>
              <a:ea typeface="Courier Prime"/>
              <a:cs typeface="Courier Prime"/>
              <a:sym typeface="Courier Prime"/>
            </a:endParaRPr>
          </a:p>
        </p:txBody>
      </p:sp>
      <p:sp>
        <p:nvSpPr>
          <p:cNvPr id="1137" name="Google Shape;1137;p32"/>
          <p:cNvSpPr txBox="1"/>
          <p:nvPr/>
        </p:nvSpPr>
        <p:spPr>
          <a:xfrm>
            <a:off x="7096413" y="3029220"/>
            <a:ext cx="1713900" cy="393600"/>
          </a:xfrm>
          <a:prstGeom prst="rect">
            <a:avLst/>
          </a:prstGeom>
          <a:noFill/>
          <a:ln>
            <a:noFill/>
          </a:ln>
        </p:spPr>
        <p:txBody>
          <a:bodyPr spcFirstLastPara="1" wrap="square" lIns="91425" tIns="91425" rIns="91425" bIns="91425" anchor="t" anchorCtr="0">
            <a:noAutofit/>
          </a:bodyPr>
          <a:lstStyle/>
          <a:p>
            <a:pPr marL="0" lvl="0" indent="0" algn="ctr" rtl="0">
              <a:spcBef>
                <a:spcPts val="1000"/>
              </a:spcBef>
              <a:spcAft>
                <a:spcPts val="0"/>
              </a:spcAft>
              <a:buNone/>
            </a:pPr>
            <a:r>
              <a:rPr lang="en-GB" sz="1800">
                <a:solidFill>
                  <a:schemeClr val="lt2"/>
                </a:solidFill>
                <a:latin typeface="Courier Prime"/>
                <a:ea typeface="Courier Prime"/>
                <a:cs typeface="Courier Prime"/>
                <a:sym typeface="Courier Prime"/>
              </a:rPr>
              <a:t>2028</a:t>
            </a:r>
            <a:endParaRPr sz="1800">
              <a:solidFill>
                <a:schemeClr val="lt2"/>
              </a:solidFill>
              <a:latin typeface="Courier Prime"/>
              <a:ea typeface="Courier Prime"/>
              <a:cs typeface="Courier Prime"/>
              <a:sym typeface="Courier Prime"/>
            </a:endParaRPr>
          </a:p>
        </p:txBody>
      </p:sp>
      <p:pic>
        <p:nvPicPr>
          <p:cNvPr id="1138" name="Google Shape;1138;p32" title="a32c2a36-39e5-432e-8ebd-7c5bf3acc122.png"/>
          <p:cNvPicPr preferRelativeResize="0"/>
          <p:nvPr/>
        </p:nvPicPr>
        <p:blipFill>
          <a:blip r:embed="rId6">
            <a:alphaModFix/>
          </a:blip>
          <a:stretch>
            <a:fillRect/>
          </a:stretch>
        </p:blipFill>
        <p:spPr>
          <a:xfrm>
            <a:off x="880975" y="2127662"/>
            <a:ext cx="445576" cy="668364"/>
          </a:xfrm>
          <a:prstGeom prst="rect">
            <a:avLst/>
          </a:prstGeom>
          <a:noFill/>
          <a:ln>
            <a:noFill/>
          </a:ln>
        </p:spPr>
      </p:pic>
      <p:grpSp>
        <p:nvGrpSpPr>
          <p:cNvPr id="1139" name="Google Shape;1139;p32"/>
          <p:cNvGrpSpPr/>
          <p:nvPr/>
        </p:nvGrpSpPr>
        <p:grpSpPr>
          <a:xfrm>
            <a:off x="7625914" y="485792"/>
            <a:ext cx="741162" cy="2371407"/>
            <a:chOff x="3726963" y="911600"/>
            <a:chExt cx="1262627" cy="4039876"/>
          </a:xfrm>
        </p:grpSpPr>
        <p:pic>
          <p:nvPicPr>
            <p:cNvPr id="1140" name="Google Shape;1140;p32" title="5ab44504-5840-4033-8886-569f3083d574.png"/>
            <p:cNvPicPr preferRelativeResize="0"/>
            <p:nvPr/>
          </p:nvPicPr>
          <p:blipFill>
            <a:blip r:embed="rId4">
              <a:alphaModFix/>
            </a:blip>
            <a:stretch>
              <a:fillRect/>
            </a:stretch>
          </p:blipFill>
          <p:spPr>
            <a:xfrm>
              <a:off x="3726963" y="4109725"/>
              <a:ext cx="1262627" cy="841751"/>
            </a:xfrm>
            <a:prstGeom prst="rect">
              <a:avLst/>
            </a:prstGeom>
            <a:noFill/>
            <a:ln>
              <a:noFill/>
            </a:ln>
          </p:spPr>
        </p:pic>
        <p:pic>
          <p:nvPicPr>
            <p:cNvPr id="1141" name="Google Shape;1141;p32" title="88f43cc7-9d21-4b2a-99fb-4fe98c32367d.png"/>
            <p:cNvPicPr preferRelativeResize="0"/>
            <p:nvPr/>
          </p:nvPicPr>
          <p:blipFill rotWithShape="1">
            <a:blip r:embed="rId5">
              <a:alphaModFix/>
            </a:blip>
            <a:srcRect t="5500"/>
            <a:stretch/>
          </p:blipFill>
          <p:spPr>
            <a:xfrm>
              <a:off x="3926300" y="2877150"/>
              <a:ext cx="908800" cy="1288201"/>
            </a:xfrm>
            <a:prstGeom prst="rect">
              <a:avLst/>
            </a:prstGeom>
            <a:noFill/>
            <a:ln>
              <a:noFill/>
            </a:ln>
          </p:spPr>
        </p:pic>
        <p:pic>
          <p:nvPicPr>
            <p:cNvPr id="1142" name="Google Shape;1142;p32" title="88f43cc7-9d21-4b2a-99fb-4fe98c32367d.png"/>
            <p:cNvPicPr preferRelativeResize="0"/>
            <p:nvPr/>
          </p:nvPicPr>
          <p:blipFill rotWithShape="1">
            <a:blip r:embed="rId5">
              <a:alphaModFix/>
            </a:blip>
            <a:srcRect l="31725" t="4407" r="38943"/>
            <a:stretch/>
          </p:blipFill>
          <p:spPr>
            <a:xfrm>
              <a:off x="4213425" y="1574000"/>
              <a:ext cx="266575" cy="1303150"/>
            </a:xfrm>
            <a:prstGeom prst="rect">
              <a:avLst/>
            </a:prstGeom>
            <a:noFill/>
            <a:ln>
              <a:noFill/>
            </a:ln>
          </p:spPr>
        </p:pic>
        <p:cxnSp>
          <p:nvCxnSpPr>
            <p:cNvPr id="1143" name="Google Shape;1143;p32"/>
            <p:cNvCxnSpPr>
              <a:endCxn id="1141" idx="2"/>
            </p:cNvCxnSpPr>
            <p:nvPr/>
          </p:nvCxnSpPr>
          <p:spPr>
            <a:xfrm rot="10800000">
              <a:off x="4380700" y="4165351"/>
              <a:ext cx="2400" cy="461100"/>
            </a:xfrm>
            <a:prstGeom prst="straightConnector1">
              <a:avLst/>
            </a:prstGeom>
            <a:noFill/>
            <a:ln w="16800" cap="flat" cmpd="sng">
              <a:solidFill>
                <a:schemeClr val="lt2"/>
              </a:solidFill>
              <a:prstDash val="solid"/>
              <a:round/>
              <a:headEnd type="none" w="med" len="med"/>
              <a:tailEnd type="none" w="med" len="med"/>
            </a:ln>
          </p:spPr>
        </p:cxnSp>
        <p:sp>
          <p:nvSpPr>
            <p:cNvPr id="1144" name="Google Shape;1144;p32"/>
            <p:cNvSpPr/>
            <p:nvPr/>
          </p:nvSpPr>
          <p:spPr>
            <a:xfrm>
              <a:off x="4342750" y="4165400"/>
              <a:ext cx="78000" cy="332700"/>
            </a:xfrm>
            <a:prstGeom prst="roundRect">
              <a:avLst>
                <a:gd name="adj" fmla="val 16667"/>
              </a:avLst>
            </a:prstGeom>
            <a:solidFill>
              <a:schemeClr val="lt2"/>
            </a:solidFill>
            <a:ln w="5600" cap="flat" cmpd="sng">
              <a:solidFill>
                <a:schemeClr val="dk2"/>
              </a:solidFill>
              <a:prstDash val="solid"/>
              <a:round/>
              <a:headEnd type="none" w="sm" len="sm"/>
              <a:tailEnd type="none" w="sm" len="sm"/>
            </a:ln>
          </p:spPr>
          <p:txBody>
            <a:bodyPr spcFirstLastPara="1" wrap="square" lIns="53675" tIns="53675" rIns="53675" bIns="53675" anchor="ctr" anchorCtr="0">
              <a:noAutofit/>
            </a:bodyPr>
            <a:lstStyle/>
            <a:p>
              <a:pPr marL="0" lvl="0" indent="0" algn="ctr" rtl="0">
                <a:spcBef>
                  <a:spcPts val="0"/>
                </a:spcBef>
                <a:spcAft>
                  <a:spcPts val="0"/>
                </a:spcAft>
                <a:buNone/>
              </a:pPr>
              <a:endParaRPr sz="822"/>
            </a:p>
          </p:txBody>
        </p:sp>
        <p:pic>
          <p:nvPicPr>
            <p:cNvPr id="1145" name="Google Shape;1145;p32" title="88f43cc7-9d21-4b2a-99fb-4fe98c32367d.png"/>
            <p:cNvPicPr preferRelativeResize="0"/>
            <p:nvPr/>
          </p:nvPicPr>
          <p:blipFill rotWithShape="1">
            <a:blip r:embed="rId5">
              <a:alphaModFix/>
            </a:blip>
            <a:srcRect l="22700" t="51407" r="16130"/>
            <a:stretch/>
          </p:blipFill>
          <p:spPr>
            <a:xfrm>
              <a:off x="4131338" y="911600"/>
              <a:ext cx="555924" cy="662400"/>
            </a:xfrm>
            <a:prstGeom prst="rect">
              <a:avLst/>
            </a:prstGeom>
            <a:noFill/>
            <a:ln>
              <a:noFill/>
            </a:ln>
          </p:spPr>
        </p:pic>
      </p:grpSp>
      <p:grpSp>
        <p:nvGrpSpPr>
          <p:cNvPr id="1146" name="Google Shape;1146;p32"/>
          <p:cNvGrpSpPr/>
          <p:nvPr/>
        </p:nvGrpSpPr>
        <p:grpSpPr>
          <a:xfrm>
            <a:off x="8069177" y="598757"/>
            <a:ext cx="741162" cy="2371407"/>
            <a:chOff x="3726963" y="911600"/>
            <a:chExt cx="1262627" cy="4039876"/>
          </a:xfrm>
        </p:grpSpPr>
        <p:pic>
          <p:nvPicPr>
            <p:cNvPr id="1147" name="Google Shape;1147;p32" title="5ab44504-5840-4033-8886-569f3083d574.png"/>
            <p:cNvPicPr preferRelativeResize="0"/>
            <p:nvPr/>
          </p:nvPicPr>
          <p:blipFill>
            <a:blip r:embed="rId4">
              <a:alphaModFix/>
            </a:blip>
            <a:stretch>
              <a:fillRect/>
            </a:stretch>
          </p:blipFill>
          <p:spPr>
            <a:xfrm>
              <a:off x="3726963" y="4109725"/>
              <a:ext cx="1262627" cy="841751"/>
            </a:xfrm>
            <a:prstGeom prst="rect">
              <a:avLst/>
            </a:prstGeom>
            <a:noFill/>
            <a:ln>
              <a:noFill/>
            </a:ln>
          </p:spPr>
        </p:pic>
        <p:pic>
          <p:nvPicPr>
            <p:cNvPr id="1148" name="Google Shape;1148;p32" title="88f43cc7-9d21-4b2a-99fb-4fe98c32367d.png"/>
            <p:cNvPicPr preferRelativeResize="0"/>
            <p:nvPr/>
          </p:nvPicPr>
          <p:blipFill rotWithShape="1">
            <a:blip r:embed="rId5">
              <a:alphaModFix/>
            </a:blip>
            <a:srcRect t="5500"/>
            <a:stretch/>
          </p:blipFill>
          <p:spPr>
            <a:xfrm>
              <a:off x="3926300" y="2877150"/>
              <a:ext cx="908800" cy="1288201"/>
            </a:xfrm>
            <a:prstGeom prst="rect">
              <a:avLst/>
            </a:prstGeom>
            <a:noFill/>
            <a:ln>
              <a:noFill/>
            </a:ln>
          </p:spPr>
        </p:pic>
        <p:pic>
          <p:nvPicPr>
            <p:cNvPr id="1149" name="Google Shape;1149;p32" title="88f43cc7-9d21-4b2a-99fb-4fe98c32367d.png"/>
            <p:cNvPicPr preferRelativeResize="0"/>
            <p:nvPr/>
          </p:nvPicPr>
          <p:blipFill rotWithShape="1">
            <a:blip r:embed="rId5">
              <a:alphaModFix/>
            </a:blip>
            <a:srcRect l="31725" t="4407" r="38943"/>
            <a:stretch/>
          </p:blipFill>
          <p:spPr>
            <a:xfrm>
              <a:off x="4213425" y="1574000"/>
              <a:ext cx="266575" cy="1303150"/>
            </a:xfrm>
            <a:prstGeom prst="rect">
              <a:avLst/>
            </a:prstGeom>
            <a:noFill/>
            <a:ln>
              <a:noFill/>
            </a:ln>
          </p:spPr>
        </p:pic>
        <p:cxnSp>
          <p:nvCxnSpPr>
            <p:cNvPr id="1150" name="Google Shape;1150;p32"/>
            <p:cNvCxnSpPr>
              <a:endCxn id="1148" idx="2"/>
            </p:cNvCxnSpPr>
            <p:nvPr/>
          </p:nvCxnSpPr>
          <p:spPr>
            <a:xfrm rot="10800000">
              <a:off x="4380700" y="4165351"/>
              <a:ext cx="2400" cy="461100"/>
            </a:xfrm>
            <a:prstGeom prst="straightConnector1">
              <a:avLst/>
            </a:prstGeom>
            <a:noFill/>
            <a:ln w="16800" cap="flat" cmpd="sng">
              <a:solidFill>
                <a:schemeClr val="lt2"/>
              </a:solidFill>
              <a:prstDash val="solid"/>
              <a:round/>
              <a:headEnd type="none" w="med" len="med"/>
              <a:tailEnd type="none" w="med" len="med"/>
            </a:ln>
          </p:spPr>
        </p:cxnSp>
        <p:sp>
          <p:nvSpPr>
            <p:cNvPr id="1151" name="Google Shape;1151;p32"/>
            <p:cNvSpPr/>
            <p:nvPr/>
          </p:nvSpPr>
          <p:spPr>
            <a:xfrm>
              <a:off x="4342750" y="4165400"/>
              <a:ext cx="78000" cy="332700"/>
            </a:xfrm>
            <a:prstGeom prst="roundRect">
              <a:avLst>
                <a:gd name="adj" fmla="val 16667"/>
              </a:avLst>
            </a:prstGeom>
            <a:solidFill>
              <a:schemeClr val="lt2"/>
            </a:solidFill>
            <a:ln w="5600" cap="flat" cmpd="sng">
              <a:solidFill>
                <a:schemeClr val="dk2"/>
              </a:solidFill>
              <a:prstDash val="solid"/>
              <a:round/>
              <a:headEnd type="none" w="sm" len="sm"/>
              <a:tailEnd type="none" w="sm" len="sm"/>
            </a:ln>
          </p:spPr>
          <p:txBody>
            <a:bodyPr spcFirstLastPara="1" wrap="square" lIns="53675" tIns="53675" rIns="53675" bIns="53675" anchor="ctr" anchorCtr="0">
              <a:noAutofit/>
            </a:bodyPr>
            <a:lstStyle/>
            <a:p>
              <a:pPr marL="0" lvl="0" indent="0" algn="ctr" rtl="0">
                <a:spcBef>
                  <a:spcPts val="0"/>
                </a:spcBef>
                <a:spcAft>
                  <a:spcPts val="0"/>
                </a:spcAft>
                <a:buNone/>
              </a:pPr>
              <a:endParaRPr sz="822"/>
            </a:p>
          </p:txBody>
        </p:sp>
        <p:pic>
          <p:nvPicPr>
            <p:cNvPr id="1152" name="Google Shape;1152;p32" title="88f43cc7-9d21-4b2a-99fb-4fe98c32367d.png"/>
            <p:cNvPicPr preferRelativeResize="0"/>
            <p:nvPr/>
          </p:nvPicPr>
          <p:blipFill rotWithShape="1">
            <a:blip r:embed="rId5">
              <a:alphaModFix/>
            </a:blip>
            <a:srcRect l="22700" t="51407" r="16130"/>
            <a:stretch/>
          </p:blipFill>
          <p:spPr>
            <a:xfrm>
              <a:off x="4131338" y="911600"/>
              <a:ext cx="555924" cy="662400"/>
            </a:xfrm>
            <a:prstGeom prst="rect">
              <a:avLst/>
            </a:prstGeom>
            <a:noFill/>
            <a:ln>
              <a:noFill/>
            </a:ln>
          </p:spPr>
        </p:pic>
      </p:grpSp>
      <p:grpSp>
        <p:nvGrpSpPr>
          <p:cNvPr id="1153" name="Google Shape;1153;p32"/>
          <p:cNvGrpSpPr/>
          <p:nvPr/>
        </p:nvGrpSpPr>
        <p:grpSpPr>
          <a:xfrm flipH="1">
            <a:off x="7096274" y="555531"/>
            <a:ext cx="713258" cy="2371407"/>
            <a:chOff x="3726963" y="911600"/>
            <a:chExt cx="1262627" cy="4039876"/>
          </a:xfrm>
        </p:grpSpPr>
        <p:pic>
          <p:nvPicPr>
            <p:cNvPr id="1154" name="Google Shape;1154;p32" title="5ab44504-5840-4033-8886-569f3083d574.png"/>
            <p:cNvPicPr preferRelativeResize="0"/>
            <p:nvPr/>
          </p:nvPicPr>
          <p:blipFill>
            <a:blip r:embed="rId4">
              <a:alphaModFix/>
            </a:blip>
            <a:stretch>
              <a:fillRect/>
            </a:stretch>
          </p:blipFill>
          <p:spPr>
            <a:xfrm>
              <a:off x="3726963" y="4109725"/>
              <a:ext cx="1262627" cy="841751"/>
            </a:xfrm>
            <a:prstGeom prst="rect">
              <a:avLst/>
            </a:prstGeom>
            <a:noFill/>
            <a:ln>
              <a:noFill/>
            </a:ln>
          </p:spPr>
        </p:pic>
        <p:pic>
          <p:nvPicPr>
            <p:cNvPr id="1155" name="Google Shape;1155;p32" title="88f43cc7-9d21-4b2a-99fb-4fe98c32367d.png"/>
            <p:cNvPicPr preferRelativeResize="0"/>
            <p:nvPr/>
          </p:nvPicPr>
          <p:blipFill rotWithShape="1">
            <a:blip r:embed="rId5">
              <a:alphaModFix/>
            </a:blip>
            <a:srcRect t="5500"/>
            <a:stretch/>
          </p:blipFill>
          <p:spPr>
            <a:xfrm>
              <a:off x="3926300" y="2877150"/>
              <a:ext cx="908800" cy="1288201"/>
            </a:xfrm>
            <a:prstGeom prst="rect">
              <a:avLst/>
            </a:prstGeom>
            <a:noFill/>
            <a:ln>
              <a:noFill/>
            </a:ln>
          </p:spPr>
        </p:pic>
        <p:pic>
          <p:nvPicPr>
            <p:cNvPr id="1156" name="Google Shape;1156;p32" title="88f43cc7-9d21-4b2a-99fb-4fe98c32367d.png"/>
            <p:cNvPicPr preferRelativeResize="0"/>
            <p:nvPr/>
          </p:nvPicPr>
          <p:blipFill rotWithShape="1">
            <a:blip r:embed="rId5">
              <a:alphaModFix/>
            </a:blip>
            <a:srcRect l="31725" t="4407" r="38943"/>
            <a:stretch/>
          </p:blipFill>
          <p:spPr>
            <a:xfrm>
              <a:off x="4213425" y="1574000"/>
              <a:ext cx="266575" cy="1303150"/>
            </a:xfrm>
            <a:prstGeom prst="rect">
              <a:avLst/>
            </a:prstGeom>
            <a:noFill/>
            <a:ln>
              <a:noFill/>
            </a:ln>
          </p:spPr>
        </p:pic>
        <p:cxnSp>
          <p:nvCxnSpPr>
            <p:cNvPr id="1157" name="Google Shape;1157;p32"/>
            <p:cNvCxnSpPr>
              <a:endCxn id="1155" idx="2"/>
            </p:cNvCxnSpPr>
            <p:nvPr/>
          </p:nvCxnSpPr>
          <p:spPr>
            <a:xfrm rot="10800000">
              <a:off x="4380700" y="4165351"/>
              <a:ext cx="2400" cy="461100"/>
            </a:xfrm>
            <a:prstGeom prst="straightConnector1">
              <a:avLst/>
            </a:prstGeom>
            <a:noFill/>
            <a:ln w="16800" cap="flat" cmpd="sng">
              <a:solidFill>
                <a:schemeClr val="lt2"/>
              </a:solidFill>
              <a:prstDash val="solid"/>
              <a:round/>
              <a:headEnd type="none" w="med" len="med"/>
              <a:tailEnd type="none" w="med" len="med"/>
            </a:ln>
          </p:spPr>
        </p:cxnSp>
        <p:sp>
          <p:nvSpPr>
            <p:cNvPr id="1158" name="Google Shape;1158;p32"/>
            <p:cNvSpPr/>
            <p:nvPr/>
          </p:nvSpPr>
          <p:spPr>
            <a:xfrm>
              <a:off x="4342750" y="4165400"/>
              <a:ext cx="78000" cy="332700"/>
            </a:xfrm>
            <a:prstGeom prst="roundRect">
              <a:avLst>
                <a:gd name="adj" fmla="val 16667"/>
              </a:avLst>
            </a:prstGeom>
            <a:solidFill>
              <a:schemeClr val="lt2"/>
            </a:solidFill>
            <a:ln w="5600" cap="flat" cmpd="sng">
              <a:solidFill>
                <a:schemeClr val="dk2"/>
              </a:solidFill>
              <a:prstDash val="solid"/>
              <a:round/>
              <a:headEnd type="none" w="sm" len="sm"/>
              <a:tailEnd type="none" w="sm" len="sm"/>
            </a:ln>
          </p:spPr>
          <p:txBody>
            <a:bodyPr spcFirstLastPara="1" wrap="square" lIns="53675" tIns="53675" rIns="53675" bIns="53675" anchor="ctr" anchorCtr="0">
              <a:noAutofit/>
            </a:bodyPr>
            <a:lstStyle/>
            <a:p>
              <a:pPr marL="0" lvl="0" indent="0" algn="ctr" rtl="0">
                <a:spcBef>
                  <a:spcPts val="0"/>
                </a:spcBef>
                <a:spcAft>
                  <a:spcPts val="0"/>
                </a:spcAft>
                <a:buNone/>
              </a:pPr>
              <a:endParaRPr sz="822"/>
            </a:p>
          </p:txBody>
        </p:sp>
        <p:pic>
          <p:nvPicPr>
            <p:cNvPr id="1159" name="Google Shape;1159;p32" title="88f43cc7-9d21-4b2a-99fb-4fe98c32367d.png"/>
            <p:cNvPicPr preferRelativeResize="0"/>
            <p:nvPr/>
          </p:nvPicPr>
          <p:blipFill rotWithShape="1">
            <a:blip r:embed="rId5">
              <a:alphaModFix/>
            </a:blip>
            <a:srcRect l="22700" t="51407" r="16130"/>
            <a:stretch/>
          </p:blipFill>
          <p:spPr>
            <a:xfrm>
              <a:off x="4131338" y="911600"/>
              <a:ext cx="555924" cy="662400"/>
            </a:xfrm>
            <a:prstGeom prst="rect">
              <a:avLst/>
            </a:prstGeom>
            <a:noFill/>
            <a:ln>
              <a:noFill/>
            </a:ln>
          </p:spPr>
        </p:pic>
      </p:grpSp>
      <p:pic>
        <p:nvPicPr>
          <p:cNvPr id="1160" name="Google Shape;1160;p32" title="fc985507-21d1-4b85-9ed8-a99753c90369.png"/>
          <p:cNvPicPr preferRelativeResize="0"/>
          <p:nvPr/>
        </p:nvPicPr>
        <p:blipFill rotWithShape="1">
          <a:blip r:embed="rId7">
            <a:alphaModFix/>
          </a:blip>
          <a:srcRect l="40907" t="5828" r="39717" b="9332"/>
          <a:stretch/>
        </p:blipFill>
        <p:spPr>
          <a:xfrm>
            <a:off x="3296525" y="1596110"/>
            <a:ext cx="182700" cy="1199916"/>
          </a:xfrm>
          <a:prstGeom prst="rect">
            <a:avLst/>
          </a:prstGeom>
          <a:noFill/>
          <a:ln>
            <a:noFill/>
          </a:ln>
        </p:spPr>
      </p:pic>
      <p:grpSp>
        <p:nvGrpSpPr>
          <p:cNvPr id="1161" name="Google Shape;1161;p32"/>
          <p:cNvGrpSpPr/>
          <p:nvPr/>
        </p:nvGrpSpPr>
        <p:grpSpPr>
          <a:xfrm>
            <a:off x="5315660" y="271718"/>
            <a:ext cx="741162" cy="2579533"/>
            <a:chOff x="5315660" y="271718"/>
            <a:chExt cx="741162" cy="2579533"/>
          </a:xfrm>
        </p:grpSpPr>
        <p:grpSp>
          <p:nvGrpSpPr>
            <p:cNvPr id="1162" name="Google Shape;1162;p32"/>
            <p:cNvGrpSpPr/>
            <p:nvPr/>
          </p:nvGrpSpPr>
          <p:grpSpPr>
            <a:xfrm>
              <a:off x="5315660" y="479844"/>
              <a:ext cx="741162" cy="2371407"/>
              <a:chOff x="3726963" y="911600"/>
              <a:chExt cx="1262627" cy="4039876"/>
            </a:xfrm>
          </p:grpSpPr>
          <p:pic>
            <p:nvPicPr>
              <p:cNvPr id="1163" name="Google Shape;1163;p32" title="5ab44504-5840-4033-8886-569f3083d574.png"/>
              <p:cNvPicPr preferRelativeResize="0"/>
              <p:nvPr/>
            </p:nvPicPr>
            <p:blipFill>
              <a:blip r:embed="rId4">
                <a:alphaModFix/>
              </a:blip>
              <a:stretch>
                <a:fillRect/>
              </a:stretch>
            </p:blipFill>
            <p:spPr>
              <a:xfrm>
                <a:off x="3726963" y="4109725"/>
                <a:ext cx="1262627" cy="841751"/>
              </a:xfrm>
              <a:prstGeom prst="rect">
                <a:avLst/>
              </a:prstGeom>
              <a:noFill/>
              <a:ln>
                <a:noFill/>
              </a:ln>
            </p:spPr>
          </p:pic>
          <p:pic>
            <p:nvPicPr>
              <p:cNvPr id="1164" name="Google Shape;1164;p32" title="88f43cc7-9d21-4b2a-99fb-4fe98c32367d.png"/>
              <p:cNvPicPr preferRelativeResize="0"/>
              <p:nvPr/>
            </p:nvPicPr>
            <p:blipFill rotWithShape="1">
              <a:blip r:embed="rId5">
                <a:alphaModFix/>
              </a:blip>
              <a:srcRect t="5500"/>
              <a:stretch/>
            </p:blipFill>
            <p:spPr>
              <a:xfrm>
                <a:off x="3926300" y="2877150"/>
                <a:ext cx="908800" cy="1288201"/>
              </a:xfrm>
              <a:prstGeom prst="rect">
                <a:avLst/>
              </a:prstGeom>
              <a:noFill/>
              <a:ln>
                <a:noFill/>
              </a:ln>
            </p:spPr>
          </p:pic>
          <p:pic>
            <p:nvPicPr>
              <p:cNvPr id="1165" name="Google Shape;1165;p32" title="88f43cc7-9d21-4b2a-99fb-4fe98c32367d.png"/>
              <p:cNvPicPr preferRelativeResize="0"/>
              <p:nvPr/>
            </p:nvPicPr>
            <p:blipFill rotWithShape="1">
              <a:blip r:embed="rId5">
                <a:alphaModFix/>
              </a:blip>
              <a:srcRect l="31725" t="4407" r="38943"/>
              <a:stretch/>
            </p:blipFill>
            <p:spPr>
              <a:xfrm>
                <a:off x="4213425" y="1574000"/>
                <a:ext cx="266575" cy="1303150"/>
              </a:xfrm>
              <a:prstGeom prst="rect">
                <a:avLst/>
              </a:prstGeom>
              <a:noFill/>
              <a:ln>
                <a:noFill/>
              </a:ln>
            </p:spPr>
          </p:pic>
          <p:cxnSp>
            <p:nvCxnSpPr>
              <p:cNvPr id="1166" name="Google Shape;1166;p32"/>
              <p:cNvCxnSpPr>
                <a:endCxn id="1164" idx="2"/>
              </p:cNvCxnSpPr>
              <p:nvPr/>
            </p:nvCxnSpPr>
            <p:spPr>
              <a:xfrm rot="10800000">
                <a:off x="4380700" y="4165351"/>
                <a:ext cx="2400" cy="461100"/>
              </a:xfrm>
              <a:prstGeom prst="straightConnector1">
                <a:avLst/>
              </a:prstGeom>
              <a:noFill/>
              <a:ln w="16800" cap="flat" cmpd="sng">
                <a:solidFill>
                  <a:schemeClr val="lt2"/>
                </a:solidFill>
                <a:prstDash val="solid"/>
                <a:round/>
                <a:headEnd type="none" w="med" len="med"/>
                <a:tailEnd type="none" w="med" len="med"/>
              </a:ln>
            </p:spPr>
          </p:cxnSp>
          <p:sp>
            <p:nvSpPr>
              <p:cNvPr id="1167" name="Google Shape;1167;p32"/>
              <p:cNvSpPr/>
              <p:nvPr/>
            </p:nvSpPr>
            <p:spPr>
              <a:xfrm>
                <a:off x="4342750" y="4165400"/>
                <a:ext cx="78000" cy="332700"/>
              </a:xfrm>
              <a:prstGeom prst="roundRect">
                <a:avLst>
                  <a:gd name="adj" fmla="val 16667"/>
                </a:avLst>
              </a:prstGeom>
              <a:solidFill>
                <a:schemeClr val="lt2"/>
              </a:solidFill>
              <a:ln w="5600" cap="flat" cmpd="sng">
                <a:solidFill>
                  <a:schemeClr val="dk2"/>
                </a:solidFill>
                <a:prstDash val="solid"/>
                <a:round/>
                <a:headEnd type="none" w="sm" len="sm"/>
                <a:tailEnd type="none" w="sm" len="sm"/>
              </a:ln>
            </p:spPr>
            <p:txBody>
              <a:bodyPr spcFirstLastPara="1" wrap="square" lIns="53675" tIns="53675" rIns="53675" bIns="53675" anchor="ctr" anchorCtr="0">
                <a:noAutofit/>
              </a:bodyPr>
              <a:lstStyle/>
              <a:p>
                <a:pPr marL="0" lvl="0" indent="0" algn="ctr" rtl="0">
                  <a:spcBef>
                    <a:spcPts val="0"/>
                  </a:spcBef>
                  <a:spcAft>
                    <a:spcPts val="0"/>
                  </a:spcAft>
                  <a:buNone/>
                </a:pPr>
                <a:endParaRPr sz="822"/>
              </a:p>
            </p:txBody>
          </p:sp>
          <p:pic>
            <p:nvPicPr>
              <p:cNvPr id="1168" name="Google Shape;1168;p32" title="88f43cc7-9d21-4b2a-99fb-4fe98c32367d.png"/>
              <p:cNvPicPr preferRelativeResize="0"/>
              <p:nvPr/>
            </p:nvPicPr>
            <p:blipFill rotWithShape="1">
              <a:blip r:embed="rId5">
                <a:alphaModFix/>
              </a:blip>
              <a:srcRect l="22700" t="51407" r="16130"/>
              <a:stretch/>
            </p:blipFill>
            <p:spPr>
              <a:xfrm>
                <a:off x="4131338" y="911600"/>
                <a:ext cx="555924" cy="662400"/>
              </a:xfrm>
              <a:prstGeom prst="rect">
                <a:avLst/>
              </a:prstGeom>
              <a:noFill/>
              <a:ln>
                <a:noFill/>
              </a:ln>
            </p:spPr>
          </p:pic>
        </p:grpSp>
        <p:pic>
          <p:nvPicPr>
            <p:cNvPr id="1169" name="Google Shape;1169;p32" title="5a09b616-f799-4a87-80f3-fb0a784d8851.png"/>
            <p:cNvPicPr preferRelativeResize="0"/>
            <p:nvPr/>
          </p:nvPicPr>
          <p:blipFill rotWithShape="1">
            <a:blip r:embed="rId8">
              <a:alphaModFix/>
            </a:blip>
            <a:srcRect l="20087" t="15003" r="20937" b="30100"/>
            <a:stretch/>
          </p:blipFill>
          <p:spPr>
            <a:xfrm>
              <a:off x="5524621" y="271718"/>
              <a:ext cx="376401" cy="233597"/>
            </a:xfrm>
            <a:prstGeom prst="rect">
              <a:avLst/>
            </a:prstGeom>
            <a:noFill/>
            <a:ln>
              <a:noFill/>
            </a:ln>
          </p:spPr>
        </p:pic>
      </p:grpSp>
      <p:pic>
        <p:nvPicPr>
          <p:cNvPr id="1170" name="Google Shape;1170;p32" title="5a09b616-f799-4a87-80f3-fb0a784d8851.png"/>
          <p:cNvPicPr preferRelativeResize="0"/>
          <p:nvPr/>
        </p:nvPicPr>
        <p:blipFill rotWithShape="1">
          <a:blip r:embed="rId8">
            <a:alphaModFix/>
          </a:blip>
          <a:srcRect l="20087" t="15003" r="20937" b="30100"/>
          <a:stretch/>
        </p:blipFill>
        <p:spPr>
          <a:xfrm>
            <a:off x="7838653" y="252195"/>
            <a:ext cx="376404" cy="233600"/>
          </a:xfrm>
          <a:prstGeom prst="rect">
            <a:avLst/>
          </a:prstGeom>
          <a:noFill/>
          <a:ln>
            <a:noFill/>
          </a:ln>
        </p:spPr>
      </p:pic>
      <p:pic>
        <p:nvPicPr>
          <p:cNvPr id="1171" name="Google Shape;1171;p32" title="5a09b616-f799-4a87-80f3-fb0a784d8851.png"/>
          <p:cNvPicPr preferRelativeResize="0"/>
          <p:nvPr/>
        </p:nvPicPr>
        <p:blipFill rotWithShape="1">
          <a:blip r:embed="rId8">
            <a:alphaModFix/>
          </a:blip>
          <a:srcRect l="20087" t="15003" r="20937" b="30100"/>
          <a:stretch/>
        </p:blipFill>
        <p:spPr>
          <a:xfrm>
            <a:off x="8274140" y="380569"/>
            <a:ext cx="376404" cy="233600"/>
          </a:xfrm>
          <a:prstGeom prst="rect">
            <a:avLst/>
          </a:prstGeom>
          <a:noFill/>
          <a:ln>
            <a:noFill/>
          </a:ln>
        </p:spPr>
      </p:pic>
      <p:pic>
        <p:nvPicPr>
          <p:cNvPr id="1172" name="Google Shape;1172;p32" title="5a09b616-f799-4a87-80f3-fb0a784d8851.png"/>
          <p:cNvPicPr preferRelativeResize="0"/>
          <p:nvPr/>
        </p:nvPicPr>
        <p:blipFill rotWithShape="1">
          <a:blip r:embed="rId8">
            <a:alphaModFix/>
          </a:blip>
          <a:srcRect l="20087" t="15003" r="20937" b="30100"/>
          <a:stretch/>
        </p:blipFill>
        <p:spPr>
          <a:xfrm flipH="1">
            <a:off x="7228172" y="342534"/>
            <a:ext cx="376404" cy="233600"/>
          </a:xfrm>
          <a:prstGeom prst="rect">
            <a:avLst/>
          </a:prstGeom>
          <a:noFill/>
          <a:ln>
            <a:noFill/>
          </a:ln>
        </p:spPr>
      </p:pic>
      <p:pic>
        <p:nvPicPr>
          <p:cNvPr id="1173" name="Google Shape;1173;p32" title="5a09b616-f799-4a87-80f3-fb0a784d8851.png"/>
          <p:cNvPicPr preferRelativeResize="0"/>
          <p:nvPr/>
        </p:nvPicPr>
        <p:blipFill rotWithShape="1">
          <a:blip r:embed="rId8">
            <a:alphaModFix/>
          </a:blip>
          <a:srcRect l="20087" t="15003" r="20937" b="30100"/>
          <a:stretch/>
        </p:blipFill>
        <p:spPr>
          <a:xfrm flipH="1">
            <a:off x="7492682" y="95852"/>
            <a:ext cx="376404" cy="233600"/>
          </a:xfrm>
          <a:prstGeom prst="rect">
            <a:avLst/>
          </a:prstGeom>
          <a:noFill/>
          <a:ln>
            <a:noFill/>
          </a:ln>
        </p:spPr>
      </p:pic>
      <p:sp>
        <p:nvSpPr>
          <p:cNvPr id="1174" name="Google Shape;1174;p32"/>
          <p:cNvSpPr/>
          <p:nvPr/>
        </p:nvSpPr>
        <p:spPr>
          <a:xfrm>
            <a:off x="4734800" y="171175"/>
            <a:ext cx="2034600" cy="4743300"/>
          </a:xfrm>
          <a:prstGeom prst="rect">
            <a:avLst/>
          </a:prstGeom>
          <a:noFill/>
          <a:ln w="762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175" name="Google Shape;1175;p32"/>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p>
            <a:pPr marL="0" lvl="0" indent="0" algn="r" rtl="0">
              <a:spcBef>
                <a:spcPts val="0"/>
              </a:spcBef>
              <a:spcAft>
                <a:spcPts val="0"/>
              </a:spcAft>
              <a:buNone/>
            </a:pPr>
            <a:fld id="{00000000-1234-1234-1234-123412341234}" type="slidenum">
              <a:rPr lang="en-GB"/>
              <a:t>19</a:t>
            </a:fld>
            <a:endParaRPr/>
          </a:p>
        </p:txBody>
      </p:sp>
      <p:sp>
        <p:nvSpPr>
          <p:cNvPr id="1176" name="Google Shape;1176;p32"/>
          <p:cNvSpPr txBox="1"/>
          <p:nvPr/>
        </p:nvSpPr>
        <p:spPr>
          <a:xfrm>
            <a:off x="0" y="4786850"/>
            <a:ext cx="2763900" cy="507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700">
                <a:solidFill>
                  <a:schemeClr val="dk2"/>
                </a:solidFill>
              </a:rPr>
              <a:t>Publication: </a:t>
            </a:r>
            <a:r>
              <a:rPr lang="en-GB" sz="700" u="sng">
                <a:solidFill>
                  <a:schemeClr val="hlink"/>
                </a:solidFill>
                <a:hlinkClick r:id="rId9"/>
              </a:rPr>
              <a:t>M. Boehmer et al., JINST 14 (2019) P02013. doi:10.1088/1748-0221/14/02/P02013</a:t>
            </a:r>
            <a:endParaRPr sz="700">
              <a:solidFill>
                <a:schemeClr val="dk2"/>
              </a:solidFill>
            </a:endParaRPr>
          </a:p>
          <a:p>
            <a:pPr marL="0" lvl="0" indent="0" algn="l" rtl="0">
              <a:spcBef>
                <a:spcPts val="0"/>
              </a:spcBef>
              <a:spcAft>
                <a:spcPts val="0"/>
              </a:spcAft>
              <a:buNone/>
            </a:pPr>
            <a:endParaRPr sz="700">
              <a:solidFill>
                <a:schemeClr val="dk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74"/>
                                        </p:tgtEl>
                                        <p:attrNameLst>
                                          <p:attrName>style.visibility</p:attrName>
                                        </p:attrNameLst>
                                      </p:cBhvr>
                                      <p:to>
                                        <p:strVal val="visible"/>
                                      </p:to>
                                    </p:set>
                                    <p:animEffect transition="in" filter="fade">
                                      <p:cBhvr>
                                        <p:cTn id="7" dur="1000"/>
                                        <p:tgtEl>
                                          <p:spTgt spid="11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A192F"/>
        </a:solidFill>
        <a:effectLst/>
      </p:bgPr>
    </p:bg>
    <p:spTree>
      <p:nvGrpSpPr>
        <p:cNvPr id="1" name="Shape 67"/>
        <p:cNvGrpSpPr/>
        <p:nvPr/>
      </p:nvGrpSpPr>
      <p:grpSpPr>
        <a:xfrm>
          <a:off x="0" y="0"/>
          <a:ext cx="0" cy="0"/>
          <a:chOff x="0" y="0"/>
          <a:chExt cx="0" cy="0"/>
        </a:xfrm>
      </p:grpSpPr>
      <p:sp>
        <p:nvSpPr>
          <p:cNvPr id="68" name="Google Shape;68;p15"/>
          <p:cNvSpPr txBox="1"/>
          <p:nvPr/>
        </p:nvSpPr>
        <p:spPr>
          <a:xfrm>
            <a:off x="5674975" y="329825"/>
            <a:ext cx="3430500" cy="1540800"/>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None/>
            </a:pPr>
            <a:r>
              <a:rPr lang="en-GB" sz="2200" b="1">
                <a:solidFill>
                  <a:srgbClr val="64FFDA"/>
                </a:solidFill>
                <a:latin typeface="Roboto"/>
                <a:ea typeface="Roboto"/>
                <a:cs typeface="Roboto"/>
                <a:sym typeface="Roboto"/>
              </a:rPr>
              <a:t>ANNABELLE GRIMES</a:t>
            </a:r>
            <a:endParaRPr sz="2200" b="1">
              <a:solidFill>
                <a:srgbClr val="64FFDA"/>
              </a:solidFill>
              <a:latin typeface="Roboto"/>
              <a:ea typeface="Roboto"/>
              <a:cs typeface="Roboto"/>
              <a:sym typeface="Roboto"/>
            </a:endParaRPr>
          </a:p>
          <a:p>
            <a:pPr marL="0" lvl="0" indent="0" algn="l" rtl="0">
              <a:spcBef>
                <a:spcPts val="0"/>
              </a:spcBef>
              <a:spcAft>
                <a:spcPts val="0"/>
              </a:spcAft>
              <a:buNone/>
            </a:pPr>
            <a:r>
              <a:rPr lang="en-GB" b="1">
                <a:solidFill>
                  <a:schemeClr val="lt1"/>
                </a:solidFill>
                <a:latin typeface="Roboto"/>
                <a:ea typeface="Roboto"/>
                <a:cs typeface="Roboto"/>
                <a:sym typeface="Roboto"/>
              </a:rPr>
              <a:t>SFU Masters Student</a:t>
            </a:r>
            <a:endParaRPr b="1">
              <a:solidFill>
                <a:schemeClr val="lt1"/>
              </a:solidFill>
              <a:latin typeface="Roboto"/>
              <a:ea typeface="Roboto"/>
              <a:cs typeface="Roboto"/>
              <a:sym typeface="Roboto"/>
            </a:endParaRPr>
          </a:p>
          <a:p>
            <a:pPr marL="0" lvl="0" indent="0" algn="l" rtl="0">
              <a:spcBef>
                <a:spcPts val="0"/>
              </a:spcBef>
              <a:spcAft>
                <a:spcPts val="0"/>
              </a:spcAft>
              <a:buNone/>
            </a:pPr>
            <a:r>
              <a:rPr lang="en-GB" b="1">
                <a:solidFill>
                  <a:schemeClr val="lt1"/>
                </a:solidFill>
                <a:latin typeface="Roboto"/>
                <a:ea typeface="Roboto"/>
                <a:cs typeface="Roboto"/>
                <a:sym typeface="Roboto"/>
              </a:rPr>
              <a:t>High Energy Particle Physics</a:t>
            </a:r>
            <a:endParaRPr b="1">
              <a:solidFill>
                <a:schemeClr val="lt1"/>
              </a:solidFill>
              <a:latin typeface="Roboto"/>
              <a:ea typeface="Roboto"/>
              <a:cs typeface="Roboto"/>
              <a:sym typeface="Roboto"/>
            </a:endParaRPr>
          </a:p>
          <a:p>
            <a:pPr marL="0" lvl="0" indent="0" algn="l" rtl="0">
              <a:spcBef>
                <a:spcPts val="0"/>
              </a:spcBef>
              <a:spcAft>
                <a:spcPts val="0"/>
              </a:spcAft>
              <a:buNone/>
            </a:pPr>
            <a:endParaRPr sz="1900" b="1">
              <a:solidFill>
                <a:srgbClr val="64FFDA"/>
              </a:solidFill>
              <a:latin typeface="Courier Prime"/>
              <a:ea typeface="Courier Prime"/>
              <a:cs typeface="Courier Prime"/>
              <a:sym typeface="Courier Prime"/>
            </a:endParaRPr>
          </a:p>
          <a:p>
            <a:pPr marL="0" lvl="0" indent="0" algn="l" rtl="0">
              <a:spcBef>
                <a:spcPts val="0"/>
              </a:spcBef>
              <a:spcAft>
                <a:spcPts val="0"/>
              </a:spcAft>
              <a:buNone/>
            </a:pPr>
            <a:endParaRPr sz="1600">
              <a:solidFill>
                <a:srgbClr val="64FFDA"/>
              </a:solidFill>
              <a:latin typeface="Roboto SemiBold"/>
              <a:ea typeface="Roboto SemiBold"/>
              <a:cs typeface="Roboto SemiBold"/>
              <a:sym typeface="Roboto SemiBold"/>
            </a:endParaRPr>
          </a:p>
          <a:p>
            <a:pPr marL="0" lvl="0" indent="0" algn="l" rtl="0">
              <a:spcBef>
                <a:spcPts val="0"/>
              </a:spcBef>
              <a:spcAft>
                <a:spcPts val="0"/>
              </a:spcAft>
              <a:buNone/>
            </a:pPr>
            <a:endParaRPr sz="900" b="0">
              <a:solidFill>
                <a:srgbClr val="465375"/>
              </a:solidFill>
              <a:latin typeface="Roboto"/>
              <a:ea typeface="Roboto"/>
              <a:cs typeface="Roboto"/>
              <a:sym typeface="Roboto"/>
            </a:endParaRPr>
          </a:p>
        </p:txBody>
      </p:sp>
      <p:pic>
        <p:nvPicPr>
          <p:cNvPr id="69" name="Google Shape;69;p15" title="alg181.img.-1302091993.png"/>
          <p:cNvPicPr preferRelativeResize="0"/>
          <p:nvPr/>
        </p:nvPicPr>
        <p:blipFill rotWithShape="1">
          <a:blip r:embed="rId3">
            <a:alphaModFix/>
          </a:blip>
          <a:srcRect b="22732"/>
          <a:stretch/>
        </p:blipFill>
        <p:spPr>
          <a:xfrm flipH="1">
            <a:off x="6706524" y="2321850"/>
            <a:ext cx="2478526" cy="2821649"/>
          </a:xfrm>
          <a:prstGeom prst="rect">
            <a:avLst/>
          </a:prstGeom>
          <a:noFill/>
          <a:ln>
            <a:noFill/>
          </a:ln>
        </p:spPr>
      </p:pic>
      <p:pic>
        <p:nvPicPr>
          <p:cNvPr id="70" name="Google Shape;70;p15" title="1280px-Canada_blank_map.png"/>
          <p:cNvPicPr preferRelativeResize="0"/>
          <p:nvPr/>
        </p:nvPicPr>
        <p:blipFill>
          <a:blip r:embed="rId4">
            <a:alphaModFix/>
          </a:blip>
          <a:stretch>
            <a:fillRect/>
          </a:stretch>
        </p:blipFill>
        <p:spPr>
          <a:xfrm>
            <a:off x="352650" y="-92525"/>
            <a:ext cx="6297776" cy="5328525"/>
          </a:xfrm>
          <a:prstGeom prst="rect">
            <a:avLst/>
          </a:prstGeom>
          <a:noFill/>
          <a:ln>
            <a:noFill/>
          </a:ln>
        </p:spPr>
      </p:pic>
      <p:pic>
        <p:nvPicPr>
          <p:cNvPr id="71" name="Google Shape;71;p15"/>
          <p:cNvPicPr preferRelativeResize="0"/>
          <p:nvPr/>
        </p:nvPicPr>
        <p:blipFill>
          <a:blip r:embed="rId5">
            <a:alphaModFix/>
          </a:blip>
          <a:stretch>
            <a:fillRect/>
          </a:stretch>
        </p:blipFill>
        <p:spPr>
          <a:xfrm>
            <a:off x="5570815" y="1366118"/>
            <a:ext cx="1538090" cy="597375"/>
          </a:xfrm>
          <a:prstGeom prst="rect">
            <a:avLst/>
          </a:prstGeom>
          <a:noFill/>
          <a:ln>
            <a:noFill/>
          </a:ln>
        </p:spPr>
      </p:pic>
      <p:sp>
        <p:nvSpPr>
          <p:cNvPr id="72" name="Google Shape;72;p15"/>
          <p:cNvSpPr/>
          <p:nvPr/>
        </p:nvSpPr>
        <p:spPr>
          <a:xfrm>
            <a:off x="824475" y="3732075"/>
            <a:ext cx="163500" cy="156300"/>
          </a:xfrm>
          <a:prstGeom prst="ellipse">
            <a:avLst/>
          </a:prstGeom>
          <a:solidFill>
            <a:srgbClr val="FF0000"/>
          </a:solidFill>
          <a:ln w="9525" cap="flat" cmpd="sng">
            <a:solidFill>
              <a:srgbClr val="0A192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dirty="0"/>
          </a:p>
        </p:txBody>
      </p:sp>
      <p:cxnSp>
        <p:nvCxnSpPr>
          <p:cNvPr id="73" name="Google Shape;73;p15"/>
          <p:cNvCxnSpPr>
            <a:endCxn id="72" idx="4"/>
          </p:cNvCxnSpPr>
          <p:nvPr/>
        </p:nvCxnSpPr>
        <p:spPr>
          <a:xfrm rot="10800000">
            <a:off x="906225" y="3888375"/>
            <a:ext cx="3600" cy="454800"/>
          </a:xfrm>
          <a:prstGeom prst="straightConnector1">
            <a:avLst/>
          </a:prstGeom>
          <a:noFill/>
          <a:ln w="28575" cap="flat" cmpd="sng">
            <a:solidFill>
              <a:srgbClr val="FF0000"/>
            </a:solidFill>
            <a:prstDash val="solid"/>
            <a:round/>
            <a:headEnd type="none" w="med" len="med"/>
            <a:tailEnd type="triangle" w="med" len="med"/>
          </a:ln>
        </p:spPr>
      </p:cxnSp>
      <p:sp>
        <p:nvSpPr>
          <p:cNvPr id="74" name="Google Shape;74;p15"/>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p>
            <a:pPr marL="0" lvl="0" indent="0" algn="r" rtl="0">
              <a:spcBef>
                <a:spcPts val="0"/>
              </a:spcBef>
              <a:spcAft>
                <a:spcPts val="0"/>
              </a:spcAft>
              <a:buNone/>
            </a:pPr>
            <a:fld id="{00000000-1234-1234-1234-123412341234}" type="slidenum">
              <a:rPr lang="en-GB"/>
              <a:t>2</a:t>
            </a:fld>
            <a:endParaRPr/>
          </a:p>
        </p:txBody>
      </p:sp>
      <p:pic>
        <p:nvPicPr>
          <p:cNvPr id="75" name="Google Shape;75;p15" title="SFU_horizontal_reversed_colour_rgb.png"/>
          <p:cNvPicPr preferRelativeResize="0"/>
          <p:nvPr/>
        </p:nvPicPr>
        <p:blipFill>
          <a:blip r:embed="rId6">
            <a:alphaModFix/>
          </a:blip>
          <a:stretch>
            <a:fillRect/>
          </a:stretch>
        </p:blipFill>
        <p:spPr>
          <a:xfrm>
            <a:off x="154150" y="4343175"/>
            <a:ext cx="2705125" cy="63915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A192E"/>
        </a:solidFill>
        <a:effectLst/>
      </p:bgPr>
    </p:bg>
    <p:spTree>
      <p:nvGrpSpPr>
        <p:cNvPr id="1" name="Shape 1180"/>
        <p:cNvGrpSpPr/>
        <p:nvPr/>
      </p:nvGrpSpPr>
      <p:grpSpPr>
        <a:xfrm>
          <a:off x="0" y="0"/>
          <a:ext cx="0" cy="0"/>
          <a:chOff x="0" y="0"/>
          <a:chExt cx="0" cy="0"/>
        </a:xfrm>
      </p:grpSpPr>
      <p:sp>
        <p:nvSpPr>
          <p:cNvPr id="1181" name="Google Shape;1181;p33"/>
          <p:cNvSpPr txBox="1"/>
          <p:nvPr/>
        </p:nvSpPr>
        <p:spPr>
          <a:xfrm>
            <a:off x="680200" y="193300"/>
            <a:ext cx="7922700" cy="7632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sz="1000" b="1" dirty="0">
                <a:solidFill>
                  <a:srgbClr val="64FFDA"/>
                </a:solidFill>
                <a:latin typeface="Courier New"/>
                <a:ea typeface="Courier New"/>
                <a:cs typeface="Courier New"/>
                <a:sym typeface="Courier New"/>
              </a:rPr>
              <a:t>Status</a:t>
            </a:r>
            <a:endParaRPr sz="1000" b="1" dirty="0">
              <a:solidFill>
                <a:srgbClr val="64FFDA"/>
              </a:solidFill>
              <a:latin typeface="Courier New"/>
              <a:ea typeface="Courier New"/>
              <a:cs typeface="Courier New"/>
              <a:sym typeface="Courier New"/>
            </a:endParaRPr>
          </a:p>
          <a:p>
            <a:pPr marL="0" lvl="0" indent="0" algn="l" rtl="0">
              <a:spcBef>
                <a:spcPts val="375"/>
              </a:spcBef>
              <a:spcAft>
                <a:spcPts val="0"/>
              </a:spcAft>
              <a:buNone/>
            </a:pPr>
            <a:r>
              <a:rPr lang="en-GB" sz="2600" b="1" dirty="0">
                <a:solidFill>
                  <a:srgbClr val="FFFFFF"/>
                </a:solidFill>
                <a:latin typeface="Courier Prime"/>
                <a:ea typeface="Courier Prime"/>
                <a:cs typeface="Courier Prime"/>
                <a:sym typeface="Courier Prime"/>
              </a:rPr>
              <a:t>P-ONE-1: P-OM Production</a:t>
            </a:r>
            <a:endParaRPr sz="2600" b="1" dirty="0">
              <a:solidFill>
                <a:srgbClr val="FFFFFF"/>
              </a:solidFill>
              <a:latin typeface="Courier Prime"/>
              <a:ea typeface="Courier Prime"/>
              <a:cs typeface="Courier Prime"/>
              <a:sym typeface="Courier Prime"/>
            </a:endParaRPr>
          </a:p>
        </p:txBody>
      </p:sp>
      <p:pic>
        <p:nvPicPr>
          <p:cNvPr id="1182" name="Google Shape;1182;p33"/>
          <p:cNvPicPr preferRelativeResize="0"/>
          <p:nvPr/>
        </p:nvPicPr>
        <p:blipFill rotWithShape="1">
          <a:blip r:embed="rId3">
            <a:alphaModFix/>
          </a:blip>
          <a:srcRect l="3529" r="6672"/>
          <a:stretch/>
        </p:blipFill>
        <p:spPr>
          <a:xfrm>
            <a:off x="680200" y="931463"/>
            <a:ext cx="3927926" cy="3280573"/>
          </a:xfrm>
          <a:prstGeom prst="rect">
            <a:avLst/>
          </a:prstGeom>
          <a:noFill/>
          <a:ln>
            <a:noFill/>
          </a:ln>
        </p:spPr>
      </p:pic>
      <p:pic>
        <p:nvPicPr>
          <p:cNvPr id="1183" name="Google Shape;1183;p33"/>
          <p:cNvPicPr preferRelativeResize="0"/>
          <p:nvPr/>
        </p:nvPicPr>
        <p:blipFill rotWithShape="1">
          <a:blip r:embed="rId4">
            <a:alphaModFix/>
          </a:blip>
          <a:srcRect l="3990" r="7919"/>
          <a:stretch/>
        </p:blipFill>
        <p:spPr>
          <a:xfrm>
            <a:off x="4817600" y="931438"/>
            <a:ext cx="3853174" cy="3280623"/>
          </a:xfrm>
          <a:prstGeom prst="rect">
            <a:avLst/>
          </a:prstGeom>
          <a:noFill/>
          <a:ln>
            <a:noFill/>
          </a:ln>
        </p:spPr>
      </p:pic>
      <p:sp>
        <p:nvSpPr>
          <p:cNvPr id="1184" name="Google Shape;1184;p33"/>
          <p:cNvSpPr txBox="1"/>
          <p:nvPr/>
        </p:nvSpPr>
        <p:spPr>
          <a:xfrm>
            <a:off x="680200" y="4267163"/>
            <a:ext cx="3361643" cy="429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dirty="0">
                <a:solidFill>
                  <a:schemeClr val="lt1"/>
                </a:solidFill>
              </a:rPr>
              <a:t>Completed P-OM optical hemispheres </a:t>
            </a:r>
            <a:endParaRPr dirty="0">
              <a:solidFill>
                <a:schemeClr val="lt1"/>
              </a:solidFill>
            </a:endParaRPr>
          </a:p>
        </p:txBody>
      </p:sp>
      <p:sp>
        <p:nvSpPr>
          <p:cNvPr id="1185" name="Google Shape;1185;p33"/>
          <p:cNvSpPr txBox="1"/>
          <p:nvPr/>
        </p:nvSpPr>
        <p:spPr>
          <a:xfrm>
            <a:off x="4817600" y="4198325"/>
            <a:ext cx="3726600" cy="567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dirty="0">
                <a:solidFill>
                  <a:schemeClr val="lt1"/>
                </a:solidFill>
              </a:rPr>
              <a:t>P-OMs assembled for testing and line integration </a:t>
            </a:r>
            <a:endParaRPr dirty="0">
              <a:solidFill>
                <a:schemeClr val="lt1"/>
              </a:solidFill>
            </a:endParaRPr>
          </a:p>
        </p:txBody>
      </p:sp>
      <p:sp>
        <p:nvSpPr>
          <p:cNvPr id="1186" name="Google Shape;1186;p33"/>
          <p:cNvSpPr txBox="1"/>
          <p:nvPr/>
        </p:nvSpPr>
        <p:spPr>
          <a:xfrm>
            <a:off x="7373237" y="248375"/>
            <a:ext cx="1263600" cy="567000"/>
          </a:xfrm>
          <a:prstGeom prst="rect">
            <a:avLst/>
          </a:prstGeom>
          <a:noFill/>
          <a:ln>
            <a:noFill/>
          </a:ln>
        </p:spPr>
        <p:txBody>
          <a:bodyPr spcFirstLastPara="1" wrap="square" lIns="0" tIns="0" rIns="0" bIns="0" anchor="b" anchorCtr="0">
            <a:noAutofit/>
          </a:bodyPr>
          <a:lstStyle/>
          <a:p>
            <a:pPr marL="0" lvl="0" indent="0" algn="r" rtl="0">
              <a:spcBef>
                <a:spcPts val="0"/>
              </a:spcBef>
              <a:spcAft>
                <a:spcPts val="0"/>
              </a:spcAft>
              <a:buNone/>
            </a:pPr>
            <a:r>
              <a:rPr lang="en-GB" sz="1000" dirty="0">
                <a:solidFill>
                  <a:srgbClr val="465375"/>
                </a:solidFill>
                <a:latin typeface="Roboto"/>
                <a:ea typeface="Roboto"/>
                <a:cs typeface="Roboto"/>
                <a:sym typeface="Roboto"/>
              </a:rPr>
              <a:t>Photo Credits</a:t>
            </a:r>
            <a:endParaRPr sz="1000" dirty="0">
              <a:solidFill>
                <a:srgbClr val="465375"/>
              </a:solidFill>
              <a:latin typeface="Roboto"/>
              <a:ea typeface="Roboto"/>
              <a:cs typeface="Roboto"/>
              <a:sym typeface="Roboto"/>
            </a:endParaRPr>
          </a:p>
          <a:p>
            <a:pPr marL="0" lvl="0" indent="0" algn="r" rtl="0">
              <a:spcBef>
                <a:spcPts val="0"/>
              </a:spcBef>
              <a:spcAft>
                <a:spcPts val="0"/>
              </a:spcAft>
              <a:buNone/>
            </a:pPr>
            <a:r>
              <a:rPr lang="en-GB" sz="1000" dirty="0">
                <a:solidFill>
                  <a:srgbClr val="465375"/>
                </a:solidFill>
                <a:latin typeface="Roboto"/>
                <a:ea typeface="Roboto"/>
                <a:cs typeface="Roboto"/>
                <a:sym typeface="Roboto"/>
              </a:rPr>
              <a:t>Left: Lea </a:t>
            </a:r>
            <a:r>
              <a:rPr lang="en-GB" sz="1000" dirty="0" err="1">
                <a:solidFill>
                  <a:srgbClr val="465375"/>
                </a:solidFill>
                <a:latin typeface="Roboto"/>
                <a:ea typeface="Roboto"/>
                <a:cs typeface="Roboto"/>
                <a:sym typeface="Roboto"/>
              </a:rPr>
              <a:t>Ginzkey</a:t>
            </a:r>
            <a:endParaRPr sz="1000" dirty="0">
              <a:solidFill>
                <a:srgbClr val="465375"/>
              </a:solidFill>
              <a:latin typeface="Roboto"/>
              <a:ea typeface="Roboto"/>
              <a:cs typeface="Roboto"/>
              <a:sym typeface="Roboto"/>
            </a:endParaRPr>
          </a:p>
          <a:p>
            <a:pPr marL="0" lvl="0" indent="0" algn="r" rtl="0">
              <a:spcBef>
                <a:spcPts val="0"/>
              </a:spcBef>
              <a:spcAft>
                <a:spcPts val="0"/>
              </a:spcAft>
              <a:buNone/>
            </a:pPr>
            <a:r>
              <a:rPr lang="en-GB" sz="1000" dirty="0">
                <a:solidFill>
                  <a:srgbClr val="465375"/>
                </a:solidFill>
                <a:latin typeface="Roboto"/>
                <a:ea typeface="Roboto"/>
                <a:cs typeface="Roboto"/>
                <a:sym typeface="Roboto"/>
              </a:rPr>
              <a:t>Right: Laura Winter</a:t>
            </a:r>
            <a:endParaRPr sz="1000" dirty="0">
              <a:solidFill>
                <a:srgbClr val="465375"/>
              </a:solidFill>
              <a:latin typeface="Roboto"/>
              <a:ea typeface="Roboto"/>
              <a:cs typeface="Roboto"/>
              <a:sym typeface="Roboto"/>
            </a:endParaRPr>
          </a:p>
        </p:txBody>
      </p:sp>
      <p:sp>
        <p:nvSpPr>
          <p:cNvPr id="1188" name="Google Shape;1188;p33"/>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p>
            <a:pPr marL="0" lvl="0" indent="0" algn="r" rtl="0">
              <a:spcBef>
                <a:spcPts val="0"/>
              </a:spcBef>
              <a:spcAft>
                <a:spcPts val="0"/>
              </a:spcAft>
              <a:buNone/>
            </a:pPr>
            <a:fld id="{00000000-1234-1234-1234-123412341234}" type="slidenum">
              <a:rPr lang="en-GB"/>
              <a:t>20</a:t>
            </a:fld>
            <a:endParaRPr/>
          </a:p>
        </p:txBody>
      </p:sp>
      <p:pic>
        <p:nvPicPr>
          <p:cNvPr id="1189" name="Google Shape;1189;p33" title="technical-university-of-munich-tum-logo-vector.png"/>
          <p:cNvPicPr preferRelativeResize="0"/>
          <p:nvPr/>
        </p:nvPicPr>
        <p:blipFill>
          <a:blip r:embed="rId5">
            <a:alphaModFix/>
          </a:blip>
          <a:stretch>
            <a:fillRect/>
          </a:stretch>
        </p:blipFill>
        <p:spPr>
          <a:xfrm>
            <a:off x="5620250" y="334425"/>
            <a:ext cx="865701" cy="480950"/>
          </a:xfrm>
          <a:prstGeom prst="rect">
            <a:avLst/>
          </a:prstGeom>
          <a:noFill/>
          <a:ln>
            <a:noFill/>
          </a:ln>
        </p:spPr>
      </p:pic>
      <p:sp>
        <p:nvSpPr>
          <p:cNvPr id="3" name="Google Shape;753;p18">
            <a:extLst>
              <a:ext uri="{FF2B5EF4-FFF2-40B4-BE49-F238E27FC236}">
                <a16:creationId xmlns:a16="http://schemas.microsoft.com/office/drawing/2014/main" id="{4D6D7D94-3755-E58A-8FDF-BE58B42B0425}"/>
              </a:ext>
            </a:extLst>
          </p:cNvPr>
          <p:cNvSpPr txBox="1"/>
          <p:nvPr/>
        </p:nvSpPr>
        <p:spPr>
          <a:xfrm>
            <a:off x="67350" y="4751600"/>
            <a:ext cx="1743600" cy="317100"/>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None/>
            </a:pPr>
            <a:r>
              <a:rPr lang="en-GB" sz="1000" b="0" dirty="0">
                <a:solidFill>
                  <a:schemeClr val="dk2"/>
                </a:solidFill>
                <a:latin typeface="Roboto SemiBold"/>
                <a:ea typeface="Roboto SemiBold"/>
                <a:cs typeface="Roboto SemiBold"/>
                <a:sym typeface="Roboto SemiBold"/>
              </a:rPr>
              <a:t>ANNABELLE GRIMES</a:t>
            </a:r>
            <a:endParaRPr sz="1000" b="0" dirty="0">
              <a:solidFill>
                <a:schemeClr val="dk2"/>
              </a:solidFill>
              <a:latin typeface="Roboto SemiBold"/>
              <a:ea typeface="Roboto SemiBold"/>
              <a:cs typeface="Roboto SemiBold"/>
              <a:sym typeface="Roboto SemiBold"/>
            </a:endParaRPr>
          </a:p>
          <a:p>
            <a:pPr lvl="0"/>
            <a:r>
              <a:rPr lang="en-GB" sz="900" b="0" dirty="0">
                <a:solidFill>
                  <a:srgbClr val="465375"/>
                </a:solidFill>
                <a:latin typeface="Roboto"/>
                <a:ea typeface="Roboto"/>
                <a:cs typeface="Roboto"/>
                <a:sym typeface="Roboto"/>
              </a:rPr>
              <a:t>P-ONE Collaboration • </a:t>
            </a:r>
            <a:r>
              <a:rPr lang="en-GB" sz="900" dirty="0">
                <a:solidFill>
                  <a:srgbClr val="465375"/>
                </a:solidFill>
                <a:latin typeface="Roboto"/>
                <a:ea typeface="Roboto"/>
                <a:cs typeface="Roboto"/>
                <a:sym typeface="Roboto"/>
              </a:rPr>
              <a:t>ISCRA </a:t>
            </a:r>
            <a:r>
              <a:rPr lang="en-GB" sz="900" b="0" dirty="0">
                <a:solidFill>
                  <a:srgbClr val="465375"/>
                </a:solidFill>
                <a:latin typeface="Roboto"/>
                <a:ea typeface="Roboto"/>
                <a:cs typeface="Roboto"/>
                <a:sym typeface="Roboto"/>
              </a:rPr>
              <a:t>2026</a:t>
            </a:r>
            <a:endParaRPr sz="900" b="0" dirty="0">
              <a:solidFill>
                <a:srgbClr val="465375"/>
              </a:solidFill>
              <a:latin typeface="Roboto"/>
              <a:ea typeface="Roboto"/>
              <a:cs typeface="Roboto"/>
              <a:sym typeface="Roboto"/>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A192E"/>
        </a:solidFill>
        <a:effectLst/>
      </p:bgPr>
    </p:bg>
    <p:spTree>
      <p:nvGrpSpPr>
        <p:cNvPr id="1" name="Shape 1193"/>
        <p:cNvGrpSpPr/>
        <p:nvPr/>
      </p:nvGrpSpPr>
      <p:grpSpPr>
        <a:xfrm>
          <a:off x="0" y="0"/>
          <a:ext cx="0" cy="0"/>
          <a:chOff x="0" y="0"/>
          <a:chExt cx="0" cy="0"/>
        </a:xfrm>
      </p:grpSpPr>
      <p:sp>
        <p:nvSpPr>
          <p:cNvPr id="1194" name="Google Shape;1194;p34"/>
          <p:cNvSpPr txBox="1"/>
          <p:nvPr/>
        </p:nvSpPr>
        <p:spPr>
          <a:xfrm>
            <a:off x="742500" y="152538"/>
            <a:ext cx="7922700" cy="7632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sz="1000" b="1" dirty="0">
                <a:solidFill>
                  <a:srgbClr val="64FFDA"/>
                </a:solidFill>
                <a:latin typeface="Courier New"/>
                <a:ea typeface="Courier New"/>
                <a:cs typeface="Courier New"/>
                <a:sym typeface="Courier New"/>
              </a:rPr>
              <a:t>Status</a:t>
            </a:r>
            <a:endParaRPr sz="1000" b="1" dirty="0">
              <a:solidFill>
                <a:srgbClr val="64FFDA"/>
              </a:solidFill>
              <a:latin typeface="Courier New"/>
              <a:ea typeface="Courier New"/>
              <a:cs typeface="Courier New"/>
              <a:sym typeface="Courier New"/>
            </a:endParaRPr>
          </a:p>
          <a:p>
            <a:pPr marL="0" lvl="0" indent="0" algn="l" rtl="0">
              <a:spcBef>
                <a:spcPts val="375"/>
              </a:spcBef>
              <a:spcAft>
                <a:spcPts val="0"/>
              </a:spcAft>
              <a:buNone/>
            </a:pPr>
            <a:r>
              <a:rPr lang="en-GB" sz="2600" b="1" dirty="0">
                <a:solidFill>
                  <a:srgbClr val="FFFFFF"/>
                </a:solidFill>
                <a:latin typeface="Courier Prime"/>
                <a:ea typeface="Courier Prime"/>
                <a:cs typeface="Courier Prime"/>
                <a:sym typeface="Courier Prime"/>
              </a:rPr>
              <a:t>P-ONE-1: Hemisphere Integration</a:t>
            </a:r>
            <a:endParaRPr sz="2600" b="1" dirty="0">
              <a:solidFill>
                <a:srgbClr val="FFFFFF"/>
              </a:solidFill>
              <a:latin typeface="Courier Prime"/>
              <a:ea typeface="Courier Prime"/>
              <a:cs typeface="Courier Prime"/>
              <a:sym typeface="Courier Prime"/>
            </a:endParaRPr>
          </a:p>
        </p:txBody>
      </p:sp>
      <p:pic>
        <p:nvPicPr>
          <p:cNvPr id="1195" name="Google Shape;1195;p34"/>
          <p:cNvPicPr preferRelativeResize="0"/>
          <p:nvPr/>
        </p:nvPicPr>
        <p:blipFill rotWithShape="1">
          <a:blip r:embed="rId3">
            <a:alphaModFix/>
          </a:blip>
          <a:srcRect l="1884" t="1836"/>
          <a:stretch/>
        </p:blipFill>
        <p:spPr>
          <a:xfrm>
            <a:off x="4533825" y="972875"/>
            <a:ext cx="4280351" cy="3220326"/>
          </a:xfrm>
          <a:prstGeom prst="rect">
            <a:avLst/>
          </a:prstGeom>
          <a:noFill/>
          <a:ln>
            <a:noFill/>
          </a:ln>
        </p:spPr>
      </p:pic>
      <p:pic>
        <p:nvPicPr>
          <p:cNvPr id="1196" name="Google Shape;1196;p34"/>
          <p:cNvPicPr preferRelativeResize="0"/>
          <p:nvPr/>
        </p:nvPicPr>
        <p:blipFill rotWithShape="1">
          <a:blip r:embed="rId4">
            <a:alphaModFix/>
          </a:blip>
          <a:srcRect l="7650" t="1913" r="15462"/>
          <a:stretch/>
        </p:blipFill>
        <p:spPr>
          <a:xfrm>
            <a:off x="742500" y="974175"/>
            <a:ext cx="3354301" cy="3220326"/>
          </a:xfrm>
          <a:prstGeom prst="rect">
            <a:avLst/>
          </a:prstGeom>
          <a:noFill/>
          <a:ln>
            <a:noFill/>
          </a:ln>
        </p:spPr>
      </p:pic>
      <p:sp>
        <p:nvSpPr>
          <p:cNvPr id="1197" name="Google Shape;1197;p34"/>
          <p:cNvSpPr txBox="1"/>
          <p:nvPr/>
        </p:nvSpPr>
        <p:spPr>
          <a:xfrm>
            <a:off x="638700" y="4208025"/>
            <a:ext cx="3726600" cy="429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a:solidFill>
                  <a:schemeClr val="lt1"/>
                </a:solidFill>
              </a:rPr>
              <a:t>Inside a P-OM</a:t>
            </a:r>
            <a:endParaRPr>
              <a:solidFill>
                <a:schemeClr val="lt1"/>
              </a:solidFill>
            </a:endParaRPr>
          </a:p>
        </p:txBody>
      </p:sp>
      <p:sp>
        <p:nvSpPr>
          <p:cNvPr id="1198" name="Google Shape;1198;p34"/>
          <p:cNvSpPr txBox="1"/>
          <p:nvPr/>
        </p:nvSpPr>
        <p:spPr>
          <a:xfrm>
            <a:off x="4451600" y="4208025"/>
            <a:ext cx="3726600" cy="429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a:solidFill>
                  <a:schemeClr val="lt1"/>
                </a:solidFill>
              </a:rPr>
              <a:t>P-OMs awaiting integration</a:t>
            </a:r>
            <a:endParaRPr>
              <a:solidFill>
                <a:schemeClr val="lt1"/>
              </a:solidFill>
            </a:endParaRPr>
          </a:p>
        </p:txBody>
      </p:sp>
      <p:sp>
        <p:nvSpPr>
          <p:cNvPr id="1200" name="Google Shape;1200;p34"/>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p>
            <a:pPr marL="0" lvl="0" indent="0" algn="r" rtl="0">
              <a:spcBef>
                <a:spcPts val="0"/>
              </a:spcBef>
              <a:spcAft>
                <a:spcPts val="0"/>
              </a:spcAft>
              <a:buNone/>
            </a:pPr>
            <a:fld id="{00000000-1234-1234-1234-123412341234}" type="slidenum">
              <a:rPr lang="en-GB"/>
              <a:t>21</a:t>
            </a:fld>
            <a:endParaRPr/>
          </a:p>
        </p:txBody>
      </p:sp>
      <p:pic>
        <p:nvPicPr>
          <p:cNvPr id="1201" name="Google Shape;1201;p34" title="TRIUMF_Logo_Blue.png"/>
          <p:cNvPicPr preferRelativeResize="0"/>
          <p:nvPr/>
        </p:nvPicPr>
        <p:blipFill>
          <a:blip r:embed="rId5">
            <a:alphaModFix/>
          </a:blip>
          <a:stretch>
            <a:fillRect/>
          </a:stretch>
        </p:blipFill>
        <p:spPr>
          <a:xfrm>
            <a:off x="7090058" y="347625"/>
            <a:ext cx="1741076" cy="317100"/>
          </a:xfrm>
          <a:prstGeom prst="rect">
            <a:avLst/>
          </a:prstGeom>
          <a:noFill/>
          <a:ln>
            <a:noFill/>
          </a:ln>
        </p:spPr>
      </p:pic>
      <p:sp>
        <p:nvSpPr>
          <p:cNvPr id="3" name="Google Shape;753;p18">
            <a:extLst>
              <a:ext uri="{FF2B5EF4-FFF2-40B4-BE49-F238E27FC236}">
                <a16:creationId xmlns:a16="http://schemas.microsoft.com/office/drawing/2014/main" id="{087C9196-1FCB-1B71-A13A-EDEE87696913}"/>
              </a:ext>
            </a:extLst>
          </p:cNvPr>
          <p:cNvSpPr txBox="1"/>
          <p:nvPr/>
        </p:nvSpPr>
        <p:spPr>
          <a:xfrm>
            <a:off x="67350" y="4751600"/>
            <a:ext cx="1743600" cy="317100"/>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None/>
            </a:pPr>
            <a:r>
              <a:rPr lang="en-GB" sz="1000" b="0" dirty="0">
                <a:solidFill>
                  <a:schemeClr val="dk2"/>
                </a:solidFill>
                <a:latin typeface="Roboto SemiBold"/>
                <a:ea typeface="Roboto SemiBold"/>
                <a:cs typeface="Roboto SemiBold"/>
                <a:sym typeface="Roboto SemiBold"/>
              </a:rPr>
              <a:t>ANNABELLE GRIMES</a:t>
            </a:r>
            <a:endParaRPr sz="1000" b="0" dirty="0">
              <a:solidFill>
                <a:schemeClr val="dk2"/>
              </a:solidFill>
              <a:latin typeface="Roboto SemiBold"/>
              <a:ea typeface="Roboto SemiBold"/>
              <a:cs typeface="Roboto SemiBold"/>
              <a:sym typeface="Roboto SemiBold"/>
            </a:endParaRPr>
          </a:p>
          <a:p>
            <a:pPr lvl="0"/>
            <a:r>
              <a:rPr lang="en-GB" sz="900" b="0" dirty="0">
                <a:solidFill>
                  <a:srgbClr val="465375"/>
                </a:solidFill>
                <a:latin typeface="Roboto"/>
                <a:ea typeface="Roboto"/>
                <a:cs typeface="Roboto"/>
                <a:sym typeface="Roboto"/>
              </a:rPr>
              <a:t>P-ONE Collaboration • </a:t>
            </a:r>
            <a:r>
              <a:rPr lang="en-GB" sz="900" dirty="0">
                <a:solidFill>
                  <a:srgbClr val="465375"/>
                </a:solidFill>
                <a:latin typeface="Roboto"/>
                <a:ea typeface="Roboto"/>
                <a:cs typeface="Roboto"/>
                <a:sym typeface="Roboto"/>
              </a:rPr>
              <a:t>ISCRA </a:t>
            </a:r>
            <a:r>
              <a:rPr lang="en-GB" sz="900" b="0" dirty="0">
                <a:solidFill>
                  <a:srgbClr val="465375"/>
                </a:solidFill>
                <a:latin typeface="Roboto"/>
                <a:ea typeface="Roboto"/>
                <a:cs typeface="Roboto"/>
                <a:sym typeface="Roboto"/>
              </a:rPr>
              <a:t>2026</a:t>
            </a:r>
            <a:endParaRPr sz="900" b="0" dirty="0">
              <a:solidFill>
                <a:srgbClr val="465375"/>
              </a:solidFill>
              <a:latin typeface="Roboto"/>
              <a:ea typeface="Roboto"/>
              <a:cs typeface="Roboto"/>
              <a:sym typeface="Roboto"/>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A192E"/>
        </a:solidFill>
        <a:effectLst/>
      </p:bgPr>
    </p:bg>
    <p:spTree>
      <p:nvGrpSpPr>
        <p:cNvPr id="1" name="Shape 1205"/>
        <p:cNvGrpSpPr/>
        <p:nvPr/>
      </p:nvGrpSpPr>
      <p:grpSpPr>
        <a:xfrm>
          <a:off x="0" y="0"/>
          <a:ext cx="0" cy="0"/>
          <a:chOff x="0" y="0"/>
          <a:chExt cx="0" cy="0"/>
        </a:xfrm>
      </p:grpSpPr>
      <p:pic>
        <p:nvPicPr>
          <p:cNvPr id="1206" name="Google Shape;1206;p35" title="DSC_7424.jpg"/>
          <p:cNvPicPr preferRelativeResize="0"/>
          <p:nvPr/>
        </p:nvPicPr>
        <p:blipFill rotWithShape="1">
          <a:blip r:embed="rId3">
            <a:alphaModFix/>
          </a:blip>
          <a:srcRect l="7164" r="12165"/>
          <a:stretch/>
        </p:blipFill>
        <p:spPr>
          <a:xfrm>
            <a:off x="3639810" y="801776"/>
            <a:ext cx="4469321" cy="3447199"/>
          </a:xfrm>
          <a:prstGeom prst="rect">
            <a:avLst/>
          </a:prstGeom>
          <a:noFill/>
          <a:ln>
            <a:noFill/>
          </a:ln>
        </p:spPr>
      </p:pic>
      <p:pic>
        <p:nvPicPr>
          <p:cNvPr id="1207" name="Google Shape;1207;p35" title="DSC_7431.jpg"/>
          <p:cNvPicPr preferRelativeResize="0"/>
          <p:nvPr/>
        </p:nvPicPr>
        <p:blipFill>
          <a:blip r:embed="rId4">
            <a:alphaModFix/>
          </a:blip>
          <a:stretch>
            <a:fillRect/>
          </a:stretch>
        </p:blipFill>
        <p:spPr>
          <a:xfrm>
            <a:off x="789550" y="801776"/>
            <a:ext cx="2294191" cy="3447199"/>
          </a:xfrm>
          <a:prstGeom prst="rect">
            <a:avLst/>
          </a:prstGeom>
          <a:noFill/>
          <a:ln>
            <a:noFill/>
          </a:ln>
        </p:spPr>
      </p:pic>
      <p:sp>
        <p:nvSpPr>
          <p:cNvPr id="1209" name="Google Shape;1209;p35"/>
          <p:cNvSpPr txBox="1"/>
          <p:nvPr/>
        </p:nvSpPr>
        <p:spPr>
          <a:xfrm>
            <a:off x="651046" y="4323499"/>
            <a:ext cx="2684700" cy="383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dirty="0">
                <a:solidFill>
                  <a:schemeClr val="lt1"/>
                </a:solidFill>
              </a:rPr>
              <a:t>Integrated P-OMs and cable</a:t>
            </a:r>
            <a:endParaRPr dirty="0">
              <a:solidFill>
                <a:schemeClr val="lt1"/>
              </a:solidFill>
            </a:endParaRPr>
          </a:p>
        </p:txBody>
      </p:sp>
      <p:sp>
        <p:nvSpPr>
          <p:cNvPr id="1210" name="Google Shape;1210;p35"/>
          <p:cNvSpPr txBox="1"/>
          <p:nvPr/>
        </p:nvSpPr>
        <p:spPr>
          <a:xfrm>
            <a:off x="3567525" y="4305026"/>
            <a:ext cx="3726600" cy="429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dirty="0">
                <a:solidFill>
                  <a:schemeClr val="lt1"/>
                </a:solidFill>
              </a:rPr>
              <a:t>P-ONE-1 Deployment package</a:t>
            </a:r>
            <a:endParaRPr dirty="0">
              <a:solidFill>
                <a:schemeClr val="lt1"/>
              </a:solidFill>
            </a:endParaRPr>
          </a:p>
        </p:txBody>
      </p:sp>
      <p:sp>
        <p:nvSpPr>
          <p:cNvPr id="1212" name="Google Shape;1212;p35"/>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p>
            <a:pPr marL="0" lvl="0" indent="0" algn="r" rtl="0">
              <a:spcBef>
                <a:spcPts val="0"/>
              </a:spcBef>
              <a:spcAft>
                <a:spcPts val="0"/>
              </a:spcAft>
              <a:buNone/>
            </a:pPr>
            <a:fld id="{00000000-1234-1234-1234-123412341234}" type="slidenum">
              <a:rPr lang="en-GB"/>
              <a:t>22</a:t>
            </a:fld>
            <a:endParaRPr/>
          </a:p>
        </p:txBody>
      </p:sp>
      <p:pic>
        <p:nvPicPr>
          <p:cNvPr id="1213" name="Google Shape;1213;p35" title="TRIUMF_Logo_Blue.png"/>
          <p:cNvPicPr preferRelativeResize="0"/>
          <p:nvPr/>
        </p:nvPicPr>
        <p:blipFill>
          <a:blip r:embed="rId5">
            <a:alphaModFix/>
          </a:blip>
          <a:stretch>
            <a:fillRect/>
          </a:stretch>
        </p:blipFill>
        <p:spPr>
          <a:xfrm>
            <a:off x="5908725" y="355925"/>
            <a:ext cx="1741076" cy="317100"/>
          </a:xfrm>
          <a:prstGeom prst="rect">
            <a:avLst/>
          </a:prstGeom>
          <a:noFill/>
          <a:ln>
            <a:noFill/>
          </a:ln>
        </p:spPr>
      </p:pic>
      <p:sp>
        <p:nvSpPr>
          <p:cNvPr id="1214" name="Google Shape;1214;p35"/>
          <p:cNvSpPr txBox="1"/>
          <p:nvPr/>
        </p:nvSpPr>
        <p:spPr>
          <a:xfrm>
            <a:off x="7738050" y="106025"/>
            <a:ext cx="1263600" cy="567000"/>
          </a:xfrm>
          <a:prstGeom prst="rect">
            <a:avLst/>
          </a:prstGeom>
          <a:noFill/>
          <a:ln>
            <a:noFill/>
          </a:ln>
        </p:spPr>
        <p:txBody>
          <a:bodyPr spcFirstLastPara="1" wrap="square" lIns="0" tIns="0" rIns="0" bIns="0" anchor="b" anchorCtr="0">
            <a:noAutofit/>
          </a:bodyPr>
          <a:lstStyle/>
          <a:p>
            <a:pPr marL="0" lvl="0" indent="0" algn="r" rtl="0">
              <a:spcBef>
                <a:spcPts val="0"/>
              </a:spcBef>
              <a:spcAft>
                <a:spcPts val="0"/>
              </a:spcAft>
              <a:buNone/>
            </a:pPr>
            <a:r>
              <a:rPr lang="en-GB" sz="1000">
                <a:solidFill>
                  <a:schemeClr val="dk2"/>
                </a:solidFill>
                <a:latin typeface="Roboto"/>
                <a:ea typeface="Roboto"/>
                <a:cs typeface="Roboto"/>
                <a:sym typeface="Roboto"/>
              </a:rPr>
              <a:t>Photo Credit</a:t>
            </a:r>
            <a:endParaRPr sz="1000">
              <a:solidFill>
                <a:schemeClr val="dk2"/>
              </a:solidFill>
              <a:latin typeface="Roboto"/>
              <a:ea typeface="Roboto"/>
              <a:cs typeface="Roboto"/>
              <a:sym typeface="Roboto"/>
            </a:endParaRPr>
          </a:p>
          <a:p>
            <a:pPr marL="0" lvl="0" indent="0" algn="r" rtl="0">
              <a:spcBef>
                <a:spcPts val="0"/>
              </a:spcBef>
              <a:spcAft>
                <a:spcPts val="0"/>
              </a:spcAft>
              <a:buClr>
                <a:schemeClr val="dk1"/>
              </a:buClr>
              <a:buSzPts val="1100"/>
              <a:buFont typeface="Arial"/>
              <a:buNone/>
            </a:pPr>
            <a:r>
              <a:rPr lang="en-GB" sz="1050">
                <a:solidFill>
                  <a:schemeClr val="dk2"/>
                </a:solidFill>
                <a:latin typeface="Roboto"/>
                <a:ea typeface="Roboto"/>
                <a:cs typeface="Roboto"/>
                <a:sym typeface="Roboto"/>
              </a:rPr>
              <a:t>Ben Nührenbörger</a:t>
            </a:r>
            <a:endParaRPr sz="400">
              <a:solidFill>
                <a:schemeClr val="dk2"/>
              </a:solidFill>
              <a:latin typeface="Roboto"/>
              <a:ea typeface="Roboto"/>
              <a:cs typeface="Roboto"/>
              <a:sym typeface="Roboto"/>
            </a:endParaRPr>
          </a:p>
        </p:txBody>
      </p:sp>
      <p:sp>
        <p:nvSpPr>
          <p:cNvPr id="3" name="Google Shape;753;p18">
            <a:extLst>
              <a:ext uri="{FF2B5EF4-FFF2-40B4-BE49-F238E27FC236}">
                <a16:creationId xmlns:a16="http://schemas.microsoft.com/office/drawing/2014/main" id="{CBDC5B6F-C621-1DC7-9564-7900C781A5A1}"/>
              </a:ext>
            </a:extLst>
          </p:cNvPr>
          <p:cNvSpPr txBox="1"/>
          <p:nvPr/>
        </p:nvSpPr>
        <p:spPr>
          <a:xfrm>
            <a:off x="67350" y="4751600"/>
            <a:ext cx="1743600" cy="317100"/>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None/>
            </a:pPr>
            <a:r>
              <a:rPr lang="en-GB" sz="1000" b="0" dirty="0">
                <a:solidFill>
                  <a:schemeClr val="dk2"/>
                </a:solidFill>
                <a:latin typeface="Roboto SemiBold"/>
                <a:ea typeface="Roboto SemiBold"/>
                <a:cs typeface="Roboto SemiBold"/>
                <a:sym typeface="Roboto SemiBold"/>
              </a:rPr>
              <a:t>ANNABELLE GRIMES</a:t>
            </a:r>
            <a:endParaRPr sz="1000" b="0" dirty="0">
              <a:solidFill>
                <a:schemeClr val="dk2"/>
              </a:solidFill>
              <a:latin typeface="Roboto SemiBold"/>
              <a:ea typeface="Roboto SemiBold"/>
              <a:cs typeface="Roboto SemiBold"/>
              <a:sym typeface="Roboto SemiBold"/>
            </a:endParaRPr>
          </a:p>
          <a:p>
            <a:pPr lvl="0"/>
            <a:r>
              <a:rPr lang="en-GB" sz="900" b="0" dirty="0">
                <a:solidFill>
                  <a:srgbClr val="465375"/>
                </a:solidFill>
                <a:latin typeface="Roboto"/>
                <a:ea typeface="Roboto"/>
                <a:cs typeface="Roboto"/>
                <a:sym typeface="Roboto"/>
              </a:rPr>
              <a:t>P-ONE Collaboration • </a:t>
            </a:r>
            <a:r>
              <a:rPr lang="en-GB" sz="900" dirty="0">
                <a:solidFill>
                  <a:srgbClr val="465375"/>
                </a:solidFill>
                <a:latin typeface="Roboto"/>
                <a:ea typeface="Roboto"/>
                <a:cs typeface="Roboto"/>
                <a:sym typeface="Roboto"/>
              </a:rPr>
              <a:t>ISCRA </a:t>
            </a:r>
            <a:r>
              <a:rPr lang="en-GB" sz="900" b="0" dirty="0">
                <a:solidFill>
                  <a:srgbClr val="465375"/>
                </a:solidFill>
                <a:latin typeface="Roboto"/>
                <a:ea typeface="Roboto"/>
                <a:cs typeface="Roboto"/>
                <a:sym typeface="Roboto"/>
              </a:rPr>
              <a:t>2026</a:t>
            </a:r>
            <a:endParaRPr sz="900" b="0" dirty="0">
              <a:solidFill>
                <a:srgbClr val="465375"/>
              </a:solidFill>
              <a:latin typeface="Roboto"/>
              <a:ea typeface="Roboto"/>
              <a:cs typeface="Roboto"/>
              <a:sym typeface="Roboto"/>
            </a:endParaRPr>
          </a:p>
        </p:txBody>
      </p:sp>
      <p:sp>
        <p:nvSpPr>
          <p:cNvPr id="7" name="Google Shape;1194;p34">
            <a:extLst>
              <a:ext uri="{FF2B5EF4-FFF2-40B4-BE49-F238E27FC236}">
                <a16:creationId xmlns:a16="http://schemas.microsoft.com/office/drawing/2014/main" id="{DEA31190-6638-E4CC-1030-E0EBC6FFC179}"/>
              </a:ext>
            </a:extLst>
          </p:cNvPr>
          <p:cNvSpPr txBox="1"/>
          <p:nvPr/>
        </p:nvSpPr>
        <p:spPr>
          <a:xfrm>
            <a:off x="742500" y="152538"/>
            <a:ext cx="7922700" cy="7632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sz="1000" b="1" dirty="0">
                <a:solidFill>
                  <a:srgbClr val="64FFDA"/>
                </a:solidFill>
                <a:latin typeface="Courier New"/>
                <a:ea typeface="Courier New"/>
                <a:cs typeface="Courier New"/>
                <a:sym typeface="Courier New"/>
              </a:rPr>
              <a:t>Status</a:t>
            </a:r>
            <a:endParaRPr sz="1000" b="1" dirty="0">
              <a:solidFill>
                <a:srgbClr val="64FFDA"/>
              </a:solidFill>
              <a:latin typeface="Courier New"/>
              <a:ea typeface="Courier New"/>
              <a:cs typeface="Courier New"/>
              <a:sym typeface="Courier New"/>
            </a:endParaRPr>
          </a:p>
          <a:p>
            <a:pPr marL="0" lvl="0" indent="0" algn="l" rtl="0">
              <a:spcBef>
                <a:spcPts val="375"/>
              </a:spcBef>
              <a:spcAft>
                <a:spcPts val="0"/>
              </a:spcAft>
              <a:buNone/>
            </a:pPr>
            <a:r>
              <a:rPr lang="en-GB" sz="2600" b="1" dirty="0">
                <a:solidFill>
                  <a:srgbClr val="FFFFFF"/>
                </a:solidFill>
                <a:latin typeface="Courier Prime"/>
                <a:ea typeface="Courier Prime"/>
                <a:cs typeface="Courier Prime"/>
                <a:sym typeface="Courier Prime"/>
              </a:rPr>
              <a:t>P-ONE-1: Line Integration</a:t>
            </a:r>
            <a:endParaRPr sz="2600" b="1" dirty="0">
              <a:solidFill>
                <a:srgbClr val="FFFFFF"/>
              </a:solidFill>
              <a:latin typeface="Courier Prime"/>
              <a:ea typeface="Courier Prime"/>
              <a:cs typeface="Courier Prime"/>
              <a:sym typeface="Courier Prime"/>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A192E"/>
        </a:solidFill>
        <a:effectLst/>
      </p:bgPr>
    </p:bg>
    <p:spTree>
      <p:nvGrpSpPr>
        <p:cNvPr id="1" name="Shape 1218"/>
        <p:cNvGrpSpPr/>
        <p:nvPr/>
      </p:nvGrpSpPr>
      <p:grpSpPr>
        <a:xfrm>
          <a:off x="0" y="0"/>
          <a:ext cx="0" cy="0"/>
          <a:chOff x="0" y="0"/>
          <a:chExt cx="0" cy="0"/>
        </a:xfrm>
      </p:grpSpPr>
      <p:pic>
        <p:nvPicPr>
          <p:cNvPr id="1220" name="Google Shape;1220;p36"/>
          <p:cNvPicPr preferRelativeResize="0"/>
          <p:nvPr/>
        </p:nvPicPr>
        <p:blipFill rotWithShape="1">
          <a:blip r:embed="rId3">
            <a:alphaModFix/>
          </a:blip>
          <a:srcRect l="4768" r="17074"/>
          <a:stretch>
            <a:fillRect/>
          </a:stretch>
        </p:blipFill>
        <p:spPr>
          <a:xfrm>
            <a:off x="742500" y="906250"/>
            <a:ext cx="3421412" cy="3283123"/>
          </a:xfrm>
          <a:prstGeom prst="rect">
            <a:avLst/>
          </a:prstGeom>
          <a:noFill/>
          <a:ln>
            <a:noFill/>
          </a:ln>
        </p:spPr>
      </p:pic>
      <p:pic>
        <p:nvPicPr>
          <p:cNvPr id="1221" name="Google Shape;1221;p36"/>
          <p:cNvPicPr preferRelativeResize="0"/>
          <p:nvPr/>
        </p:nvPicPr>
        <p:blipFill>
          <a:blip r:embed="rId4">
            <a:alphaModFix/>
          </a:blip>
          <a:stretch>
            <a:fillRect/>
          </a:stretch>
        </p:blipFill>
        <p:spPr>
          <a:xfrm>
            <a:off x="4371837" y="906256"/>
            <a:ext cx="4377477" cy="3283108"/>
          </a:xfrm>
          <a:prstGeom prst="rect">
            <a:avLst/>
          </a:prstGeom>
          <a:noFill/>
          <a:ln>
            <a:noFill/>
          </a:ln>
        </p:spPr>
      </p:pic>
      <p:sp>
        <p:nvSpPr>
          <p:cNvPr id="1222" name="Google Shape;1222;p36"/>
          <p:cNvSpPr txBox="1"/>
          <p:nvPr/>
        </p:nvSpPr>
        <p:spPr>
          <a:xfrm>
            <a:off x="742500" y="4189375"/>
            <a:ext cx="3378788" cy="429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dirty="0">
                <a:solidFill>
                  <a:schemeClr val="lt1"/>
                </a:solidFill>
              </a:rPr>
              <a:t>Boatyard wet-test deployment</a:t>
            </a:r>
            <a:endParaRPr dirty="0">
              <a:solidFill>
                <a:schemeClr val="lt1"/>
              </a:solidFill>
            </a:endParaRPr>
          </a:p>
        </p:txBody>
      </p:sp>
      <p:sp>
        <p:nvSpPr>
          <p:cNvPr id="1223" name="Google Shape;1223;p36"/>
          <p:cNvSpPr txBox="1"/>
          <p:nvPr/>
        </p:nvSpPr>
        <p:spPr>
          <a:xfrm>
            <a:off x="4322113" y="4189375"/>
            <a:ext cx="3726600" cy="429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a:solidFill>
                  <a:schemeClr val="lt1"/>
                </a:solidFill>
              </a:rPr>
              <a:t>P-ONE-1 during immersion testing</a:t>
            </a:r>
            <a:endParaRPr>
              <a:solidFill>
                <a:schemeClr val="lt1"/>
              </a:solidFill>
            </a:endParaRPr>
          </a:p>
        </p:txBody>
      </p:sp>
      <p:sp>
        <p:nvSpPr>
          <p:cNvPr id="1225" name="Google Shape;1225;p36"/>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p>
            <a:pPr marL="0" lvl="0" indent="0" algn="r" rtl="0">
              <a:spcBef>
                <a:spcPts val="0"/>
              </a:spcBef>
              <a:spcAft>
                <a:spcPts val="0"/>
              </a:spcAft>
              <a:buNone/>
            </a:pPr>
            <a:fld id="{00000000-1234-1234-1234-123412341234}" type="slidenum">
              <a:rPr lang="en-GB"/>
              <a:t>23</a:t>
            </a:fld>
            <a:endParaRPr/>
          </a:p>
        </p:txBody>
      </p:sp>
      <p:sp>
        <p:nvSpPr>
          <p:cNvPr id="1226" name="Google Shape;1226;p36"/>
          <p:cNvSpPr txBox="1"/>
          <p:nvPr/>
        </p:nvSpPr>
        <p:spPr>
          <a:xfrm>
            <a:off x="7567550" y="63400"/>
            <a:ext cx="1181764" cy="567000"/>
          </a:xfrm>
          <a:prstGeom prst="rect">
            <a:avLst/>
          </a:prstGeom>
          <a:noFill/>
          <a:ln>
            <a:noFill/>
          </a:ln>
        </p:spPr>
        <p:txBody>
          <a:bodyPr spcFirstLastPara="1" wrap="square" lIns="0" tIns="0" rIns="0" bIns="0" anchor="b" anchorCtr="0">
            <a:noAutofit/>
          </a:bodyPr>
          <a:lstStyle/>
          <a:p>
            <a:pPr marL="0" lvl="0" indent="0" algn="r" rtl="0">
              <a:spcBef>
                <a:spcPts val="0"/>
              </a:spcBef>
              <a:spcAft>
                <a:spcPts val="0"/>
              </a:spcAft>
              <a:buNone/>
            </a:pPr>
            <a:r>
              <a:rPr lang="en-GB" sz="1000" dirty="0">
                <a:solidFill>
                  <a:schemeClr val="dk2"/>
                </a:solidFill>
                <a:latin typeface="Roboto"/>
                <a:ea typeface="Roboto"/>
                <a:cs typeface="Roboto"/>
                <a:sym typeface="Roboto"/>
              </a:rPr>
              <a:t>Photo Credit</a:t>
            </a:r>
            <a:endParaRPr sz="1000" dirty="0">
              <a:solidFill>
                <a:schemeClr val="dk2"/>
              </a:solidFill>
              <a:latin typeface="Roboto"/>
              <a:ea typeface="Roboto"/>
              <a:cs typeface="Roboto"/>
              <a:sym typeface="Roboto"/>
            </a:endParaRPr>
          </a:p>
          <a:p>
            <a:pPr marL="0" lvl="0" indent="0" algn="r" rtl="0">
              <a:spcBef>
                <a:spcPts val="0"/>
              </a:spcBef>
              <a:spcAft>
                <a:spcPts val="0"/>
              </a:spcAft>
              <a:buNone/>
            </a:pPr>
            <a:r>
              <a:rPr lang="en-GB" sz="1050" dirty="0">
                <a:solidFill>
                  <a:schemeClr val="dk2"/>
                </a:solidFill>
                <a:latin typeface="Roboto"/>
                <a:ea typeface="Roboto"/>
                <a:cs typeface="Roboto"/>
                <a:sym typeface="Roboto"/>
              </a:rPr>
              <a:t>Ben </a:t>
            </a:r>
            <a:r>
              <a:rPr lang="en-GB" sz="1050" dirty="0" err="1">
                <a:solidFill>
                  <a:schemeClr val="dk2"/>
                </a:solidFill>
                <a:latin typeface="Roboto"/>
                <a:ea typeface="Roboto"/>
                <a:cs typeface="Roboto"/>
                <a:sym typeface="Roboto"/>
              </a:rPr>
              <a:t>Nührenbörger</a:t>
            </a:r>
            <a:endParaRPr sz="400" dirty="0">
              <a:solidFill>
                <a:schemeClr val="dk2"/>
              </a:solidFill>
              <a:latin typeface="Roboto"/>
              <a:ea typeface="Roboto"/>
              <a:cs typeface="Roboto"/>
              <a:sym typeface="Roboto"/>
            </a:endParaRPr>
          </a:p>
        </p:txBody>
      </p:sp>
      <p:sp>
        <p:nvSpPr>
          <p:cNvPr id="5" name="Google Shape;753;p18">
            <a:extLst>
              <a:ext uri="{FF2B5EF4-FFF2-40B4-BE49-F238E27FC236}">
                <a16:creationId xmlns:a16="http://schemas.microsoft.com/office/drawing/2014/main" id="{667B5FBF-A945-9026-1C43-27A7016E8A58}"/>
              </a:ext>
            </a:extLst>
          </p:cNvPr>
          <p:cNvSpPr txBox="1"/>
          <p:nvPr/>
        </p:nvSpPr>
        <p:spPr>
          <a:xfrm>
            <a:off x="67350" y="4751600"/>
            <a:ext cx="1743600" cy="317100"/>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None/>
            </a:pPr>
            <a:r>
              <a:rPr lang="en-GB" sz="1000" b="0" dirty="0">
                <a:solidFill>
                  <a:schemeClr val="dk2"/>
                </a:solidFill>
                <a:latin typeface="Roboto SemiBold"/>
                <a:ea typeface="Roboto SemiBold"/>
                <a:cs typeface="Roboto SemiBold"/>
                <a:sym typeface="Roboto SemiBold"/>
              </a:rPr>
              <a:t>ANNABELLE GRIMES</a:t>
            </a:r>
            <a:endParaRPr sz="1000" b="0" dirty="0">
              <a:solidFill>
                <a:schemeClr val="dk2"/>
              </a:solidFill>
              <a:latin typeface="Roboto SemiBold"/>
              <a:ea typeface="Roboto SemiBold"/>
              <a:cs typeface="Roboto SemiBold"/>
              <a:sym typeface="Roboto SemiBold"/>
            </a:endParaRPr>
          </a:p>
          <a:p>
            <a:pPr lvl="0"/>
            <a:r>
              <a:rPr lang="en-GB" sz="900" b="0" dirty="0">
                <a:solidFill>
                  <a:srgbClr val="465375"/>
                </a:solidFill>
                <a:latin typeface="Roboto"/>
                <a:ea typeface="Roboto"/>
                <a:cs typeface="Roboto"/>
                <a:sym typeface="Roboto"/>
              </a:rPr>
              <a:t>P-ONE Collaboration • </a:t>
            </a:r>
            <a:r>
              <a:rPr lang="en-GB" sz="900" dirty="0">
                <a:solidFill>
                  <a:srgbClr val="465375"/>
                </a:solidFill>
                <a:latin typeface="Roboto"/>
                <a:ea typeface="Roboto"/>
                <a:cs typeface="Roboto"/>
                <a:sym typeface="Roboto"/>
              </a:rPr>
              <a:t>ISCRA </a:t>
            </a:r>
            <a:r>
              <a:rPr lang="en-GB" sz="900" b="0" dirty="0">
                <a:solidFill>
                  <a:srgbClr val="465375"/>
                </a:solidFill>
                <a:latin typeface="Roboto"/>
                <a:ea typeface="Roboto"/>
                <a:cs typeface="Roboto"/>
                <a:sym typeface="Roboto"/>
              </a:rPr>
              <a:t>2026</a:t>
            </a:r>
            <a:endParaRPr sz="900" b="0" dirty="0">
              <a:solidFill>
                <a:srgbClr val="465375"/>
              </a:solidFill>
              <a:latin typeface="Roboto"/>
              <a:ea typeface="Roboto"/>
              <a:cs typeface="Roboto"/>
              <a:sym typeface="Roboto"/>
            </a:endParaRPr>
          </a:p>
        </p:txBody>
      </p:sp>
      <p:sp>
        <p:nvSpPr>
          <p:cNvPr id="7" name="Google Shape;1194;p34">
            <a:extLst>
              <a:ext uri="{FF2B5EF4-FFF2-40B4-BE49-F238E27FC236}">
                <a16:creationId xmlns:a16="http://schemas.microsoft.com/office/drawing/2014/main" id="{3F56ABD8-0102-F416-731E-B9086984B903}"/>
              </a:ext>
            </a:extLst>
          </p:cNvPr>
          <p:cNvSpPr txBox="1"/>
          <p:nvPr/>
        </p:nvSpPr>
        <p:spPr>
          <a:xfrm>
            <a:off x="742500" y="152538"/>
            <a:ext cx="7922700" cy="7632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sz="1000" b="1" dirty="0">
                <a:solidFill>
                  <a:srgbClr val="64FFDA"/>
                </a:solidFill>
                <a:latin typeface="Courier New"/>
                <a:ea typeface="Courier New"/>
                <a:cs typeface="Courier New"/>
                <a:sym typeface="Courier New"/>
              </a:rPr>
              <a:t>Status</a:t>
            </a:r>
            <a:endParaRPr sz="1000" b="1" dirty="0">
              <a:solidFill>
                <a:srgbClr val="64FFDA"/>
              </a:solidFill>
              <a:latin typeface="Courier New"/>
              <a:ea typeface="Courier New"/>
              <a:cs typeface="Courier New"/>
              <a:sym typeface="Courier New"/>
            </a:endParaRPr>
          </a:p>
          <a:p>
            <a:pPr marL="0" lvl="0" indent="0" algn="l" rtl="0">
              <a:spcBef>
                <a:spcPts val="375"/>
              </a:spcBef>
              <a:spcAft>
                <a:spcPts val="0"/>
              </a:spcAft>
              <a:buNone/>
            </a:pPr>
            <a:r>
              <a:rPr lang="en-GB" sz="2600" b="1" dirty="0">
                <a:solidFill>
                  <a:srgbClr val="FFFFFF"/>
                </a:solidFill>
                <a:latin typeface="Courier Prime"/>
                <a:ea typeface="Courier Prime"/>
                <a:cs typeface="Courier Prime"/>
                <a:sym typeface="Courier Prime"/>
              </a:rPr>
              <a:t>P-ONE-1: Boatyard Wet Test</a:t>
            </a:r>
            <a:endParaRPr sz="2600" b="1" dirty="0">
              <a:solidFill>
                <a:srgbClr val="FFFFFF"/>
              </a:solidFill>
              <a:latin typeface="Courier Prime"/>
              <a:ea typeface="Courier Prime"/>
              <a:cs typeface="Courier Prime"/>
              <a:sym typeface="Courier Prime"/>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A192E"/>
        </a:solidFill>
        <a:effectLst/>
      </p:bgPr>
    </p:bg>
    <p:spTree>
      <p:nvGrpSpPr>
        <p:cNvPr id="1" name="Shape 1230"/>
        <p:cNvGrpSpPr/>
        <p:nvPr/>
      </p:nvGrpSpPr>
      <p:grpSpPr>
        <a:xfrm>
          <a:off x="0" y="0"/>
          <a:ext cx="0" cy="0"/>
          <a:chOff x="0" y="0"/>
          <a:chExt cx="0" cy="0"/>
        </a:xfrm>
      </p:grpSpPr>
      <p:pic>
        <p:nvPicPr>
          <p:cNvPr id="1232" name="Google Shape;1232;p37" title="539796730_758210880251901_7964035936459511077_n.jpg"/>
          <p:cNvPicPr preferRelativeResize="0"/>
          <p:nvPr/>
        </p:nvPicPr>
        <p:blipFill rotWithShape="1">
          <a:blip r:embed="rId3">
            <a:alphaModFix/>
          </a:blip>
          <a:srcRect b="13904"/>
          <a:stretch/>
        </p:blipFill>
        <p:spPr>
          <a:xfrm>
            <a:off x="3367000" y="1052575"/>
            <a:ext cx="5064300" cy="2905990"/>
          </a:xfrm>
          <a:prstGeom prst="rect">
            <a:avLst/>
          </a:prstGeom>
          <a:noFill/>
          <a:ln>
            <a:noFill/>
          </a:ln>
        </p:spPr>
      </p:pic>
      <p:pic>
        <p:nvPicPr>
          <p:cNvPr id="1233" name="Google Shape;1233;p37" title="d02ff74e-b750-487f-9fe9-3644c95ee6b3.png"/>
          <p:cNvPicPr preferRelativeResize="0"/>
          <p:nvPr/>
        </p:nvPicPr>
        <p:blipFill>
          <a:blip r:embed="rId4">
            <a:alphaModFix/>
          </a:blip>
          <a:stretch>
            <a:fillRect/>
          </a:stretch>
        </p:blipFill>
        <p:spPr>
          <a:xfrm>
            <a:off x="7187137" y="1052577"/>
            <a:ext cx="1244160" cy="1244160"/>
          </a:xfrm>
          <a:prstGeom prst="rect">
            <a:avLst/>
          </a:prstGeom>
          <a:noFill/>
          <a:ln>
            <a:noFill/>
          </a:ln>
        </p:spPr>
      </p:pic>
      <p:sp>
        <p:nvSpPr>
          <p:cNvPr id="1234" name="Google Shape;1234;p37"/>
          <p:cNvSpPr txBox="1"/>
          <p:nvPr/>
        </p:nvSpPr>
        <p:spPr>
          <a:xfrm>
            <a:off x="3354600" y="4054730"/>
            <a:ext cx="3949842" cy="364200"/>
          </a:xfrm>
          <a:prstGeom prst="rect">
            <a:avLst/>
          </a:prstGeom>
          <a:noFill/>
          <a:ln>
            <a:noFill/>
          </a:ln>
        </p:spPr>
        <p:txBody>
          <a:bodyPr spcFirstLastPara="1" wrap="square" lIns="77525" tIns="77525" rIns="77525" bIns="77525" anchor="t" anchorCtr="0">
            <a:noAutofit/>
          </a:bodyPr>
          <a:lstStyle/>
          <a:p>
            <a:pPr marL="0" lvl="0" indent="0" algn="l" rtl="0">
              <a:spcBef>
                <a:spcPts val="0"/>
              </a:spcBef>
              <a:spcAft>
                <a:spcPts val="0"/>
              </a:spcAft>
              <a:buNone/>
            </a:pPr>
            <a:r>
              <a:rPr lang="en-GB" sz="1187" dirty="0">
                <a:solidFill>
                  <a:schemeClr val="lt1"/>
                </a:solidFill>
              </a:rPr>
              <a:t>Deployment vessel for P-ONE-1: </a:t>
            </a:r>
            <a:r>
              <a:rPr lang="en-GB" sz="1187" dirty="0" err="1">
                <a:solidFill>
                  <a:schemeClr val="lt1"/>
                </a:solidFill>
              </a:rPr>
              <a:t>Canpac</a:t>
            </a:r>
            <a:r>
              <a:rPr lang="en-GB" sz="1187" dirty="0">
                <a:solidFill>
                  <a:schemeClr val="lt1"/>
                </a:solidFill>
              </a:rPr>
              <a:t> Valour </a:t>
            </a:r>
            <a:endParaRPr sz="1187" dirty="0">
              <a:solidFill>
                <a:schemeClr val="lt1"/>
              </a:solidFill>
            </a:endParaRPr>
          </a:p>
        </p:txBody>
      </p:sp>
      <p:sp>
        <p:nvSpPr>
          <p:cNvPr id="1236" name="Google Shape;1236;p37"/>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p>
            <a:pPr marL="0" lvl="0" indent="0" algn="r" rtl="0">
              <a:spcBef>
                <a:spcPts val="0"/>
              </a:spcBef>
              <a:spcAft>
                <a:spcPts val="0"/>
              </a:spcAft>
              <a:buNone/>
            </a:pPr>
            <a:fld id="{00000000-1234-1234-1234-123412341234}" type="slidenum">
              <a:rPr lang="en-GB"/>
              <a:t>24</a:t>
            </a:fld>
            <a:endParaRPr/>
          </a:p>
        </p:txBody>
      </p:sp>
      <p:pic>
        <p:nvPicPr>
          <p:cNvPr id="1237" name="Google Shape;1237;p37" title="P6220606.jpg"/>
          <p:cNvPicPr preferRelativeResize="0"/>
          <p:nvPr/>
        </p:nvPicPr>
        <p:blipFill>
          <a:blip r:embed="rId5">
            <a:alphaModFix/>
          </a:blip>
          <a:stretch>
            <a:fillRect/>
          </a:stretch>
        </p:blipFill>
        <p:spPr>
          <a:xfrm>
            <a:off x="680200" y="1052575"/>
            <a:ext cx="2374972" cy="2905999"/>
          </a:xfrm>
          <a:prstGeom prst="rect">
            <a:avLst/>
          </a:prstGeom>
          <a:noFill/>
          <a:ln>
            <a:noFill/>
          </a:ln>
        </p:spPr>
      </p:pic>
      <p:sp>
        <p:nvSpPr>
          <p:cNvPr id="1238" name="Google Shape;1238;p37"/>
          <p:cNvSpPr txBox="1"/>
          <p:nvPr/>
        </p:nvSpPr>
        <p:spPr>
          <a:xfrm>
            <a:off x="680200" y="4090925"/>
            <a:ext cx="1466302" cy="364200"/>
          </a:xfrm>
          <a:prstGeom prst="rect">
            <a:avLst/>
          </a:prstGeom>
          <a:noFill/>
          <a:ln>
            <a:noFill/>
          </a:ln>
        </p:spPr>
        <p:txBody>
          <a:bodyPr spcFirstLastPara="1" wrap="square" lIns="77525" tIns="77525" rIns="77525" bIns="77525" anchor="t" anchorCtr="0">
            <a:noAutofit/>
          </a:bodyPr>
          <a:lstStyle/>
          <a:p>
            <a:pPr marL="0" lvl="0" indent="0" algn="l" rtl="0">
              <a:spcBef>
                <a:spcPts val="0"/>
              </a:spcBef>
              <a:spcAft>
                <a:spcPts val="0"/>
              </a:spcAft>
              <a:buNone/>
            </a:pPr>
            <a:r>
              <a:rPr lang="en-GB" sz="1187">
                <a:solidFill>
                  <a:schemeClr val="lt1"/>
                </a:solidFill>
              </a:rPr>
              <a:t>P-ONE shrouded</a:t>
            </a:r>
            <a:endParaRPr sz="1187">
              <a:solidFill>
                <a:schemeClr val="lt1"/>
              </a:solidFill>
            </a:endParaRPr>
          </a:p>
        </p:txBody>
      </p:sp>
      <p:sp>
        <p:nvSpPr>
          <p:cNvPr id="3" name="Google Shape;753;p18">
            <a:extLst>
              <a:ext uri="{FF2B5EF4-FFF2-40B4-BE49-F238E27FC236}">
                <a16:creationId xmlns:a16="http://schemas.microsoft.com/office/drawing/2014/main" id="{50C5B02C-492C-6B51-426A-2F85252638F8}"/>
              </a:ext>
            </a:extLst>
          </p:cNvPr>
          <p:cNvSpPr txBox="1"/>
          <p:nvPr/>
        </p:nvSpPr>
        <p:spPr>
          <a:xfrm>
            <a:off x="67350" y="4751600"/>
            <a:ext cx="1743600" cy="317100"/>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None/>
            </a:pPr>
            <a:r>
              <a:rPr lang="en-GB" sz="1000" b="0" dirty="0">
                <a:solidFill>
                  <a:schemeClr val="dk2"/>
                </a:solidFill>
                <a:latin typeface="Roboto SemiBold"/>
                <a:ea typeface="Roboto SemiBold"/>
                <a:cs typeface="Roboto SemiBold"/>
                <a:sym typeface="Roboto SemiBold"/>
              </a:rPr>
              <a:t>ANNABELLE GRIMES</a:t>
            </a:r>
            <a:endParaRPr sz="1000" b="0" dirty="0">
              <a:solidFill>
                <a:schemeClr val="dk2"/>
              </a:solidFill>
              <a:latin typeface="Roboto SemiBold"/>
              <a:ea typeface="Roboto SemiBold"/>
              <a:cs typeface="Roboto SemiBold"/>
              <a:sym typeface="Roboto SemiBold"/>
            </a:endParaRPr>
          </a:p>
          <a:p>
            <a:pPr lvl="0"/>
            <a:r>
              <a:rPr lang="en-GB" sz="900" b="0" dirty="0">
                <a:solidFill>
                  <a:srgbClr val="465375"/>
                </a:solidFill>
                <a:latin typeface="Roboto"/>
                <a:ea typeface="Roboto"/>
                <a:cs typeface="Roboto"/>
                <a:sym typeface="Roboto"/>
              </a:rPr>
              <a:t>P-ONE Collaboration • </a:t>
            </a:r>
            <a:r>
              <a:rPr lang="en-GB" sz="900" dirty="0">
                <a:solidFill>
                  <a:srgbClr val="465375"/>
                </a:solidFill>
                <a:latin typeface="Roboto"/>
                <a:ea typeface="Roboto"/>
                <a:cs typeface="Roboto"/>
                <a:sym typeface="Roboto"/>
              </a:rPr>
              <a:t>ISCRA </a:t>
            </a:r>
            <a:r>
              <a:rPr lang="en-GB" sz="900" b="0" dirty="0">
                <a:solidFill>
                  <a:srgbClr val="465375"/>
                </a:solidFill>
                <a:latin typeface="Roboto"/>
                <a:ea typeface="Roboto"/>
                <a:cs typeface="Roboto"/>
                <a:sym typeface="Roboto"/>
              </a:rPr>
              <a:t>2026</a:t>
            </a:r>
            <a:endParaRPr sz="900" b="0" dirty="0">
              <a:solidFill>
                <a:srgbClr val="465375"/>
              </a:solidFill>
              <a:latin typeface="Roboto"/>
              <a:ea typeface="Roboto"/>
              <a:cs typeface="Roboto"/>
              <a:sym typeface="Roboto"/>
            </a:endParaRPr>
          </a:p>
        </p:txBody>
      </p:sp>
      <p:pic>
        <p:nvPicPr>
          <p:cNvPr id="5" name="Google Shape;1213;p35" title="TRIUMF_Logo_Blue.png">
            <a:extLst>
              <a:ext uri="{FF2B5EF4-FFF2-40B4-BE49-F238E27FC236}">
                <a16:creationId xmlns:a16="http://schemas.microsoft.com/office/drawing/2014/main" id="{A890D49B-ED25-789A-8EF1-454D4E24DAAC}"/>
              </a:ext>
            </a:extLst>
          </p:cNvPr>
          <p:cNvPicPr preferRelativeResize="0"/>
          <p:nvPr/>
        </p:nvPicPr>
        <p:blipFill>
          <a:blip r:embed="rId6">
            <a:alphaModFix/>
          </a:blip>
          <a:stretch>
            <a:fillRect/>
          </a:stretch>
        </p:blipFill>
        <p:spPr>
          <a:xfrm>
            <a:off x="712700" y="1093486"/>
            <a:ext cx="842682" cy="168745"/>
          </a:xfrm>
          <a:prstGeom prst="rect">
            <a:avLst/>
          </a:prstGeom>
          <a:noFill/>
          <a:ln>
            <a:noFill/>
          </a:ln>
        </p:spPr>
      </p:pic>
      <p:sp>
        <p:nvSpPr>
          <p:cNvPr id="7" name="Google Shape;1214;p35">
            <a:extLst>
              <a:ext uri="{FF2B5EF4-FFF2-40B4-BE49-F238E27FC236}">
                <a16:creationId xmlns:a16="http://schemas.microsoft.com/office/drawing/2014/main" id="{913F1FBC-12F2-100D-2C34-2448B013F5F0}"/>
              </a:ext>
            </a:extLst>
          </p:cNvPr>
          <p:cNvSpPr txBox="1"/>
          <p:nvPr/>
        </p:nvSpPr>
        <p:spPr>
          <a:xfrm>
            <a:off x="1753065" y="3590785"/>
            <a:ext cx="1255492" cy="367780"/>
          </a:xfrm>
          <a:prstGeom prst="rect">
            <a:avLst/>
          </a:prstGeom>
          <a:noFill/>
          <a:ln>
            <a:noFill/>
          </a:ln>
        </p:spPr>
        <p:txBody>
          <a:bodyPr spcFirstLastPara="1" wrap="square" lIns="0" tIns="0" rIns="0" bIns="0" anchor="b" anchorCtr="0">
            <a:noAutofit/>
          </a:bodyPr>
          <a:lstStyle/>
          <a:p>
            <a:pPr marL="0" lvl="0" indent="0" algn="r" rtl="0">
              <a:spcBef>
                <a:spcPts val="0"/>
              </a:spcBef>
              <a:spcAft>
                <a:spcPts val="0"/>
              </a:spcAft>
              <a:buNone/>
            </a:pPr>
            <a:r>
              <a:rPr lang="en-GB" sz="900" dirty="0">
                <a:solidFill>
                  <a:schemeClr val="bg2">
                    <a:lumMod val="20000"/>
                    <a:lumOff val="80000"/>
                  </a:schemeClr>
                </a:solidFill>
                <a:latin typeface="Roboto"/>
                <a:ea typeface="Roboto"/>
                <a:cs typeface="Roboto"/>
                <a:sym typeface="Roboto"/>
              </a:rPr>
              <a:t>Photo Credit:</a:t>
            </a:r>
            <a:endParaRPr sz="900" dirty="0">
              <a:solidFill>
                <a:schemeClr val="bg2">
                  <a:lumMod val="20000"/>
                  <a:lumOff val="80000"/>
                </a:schemeClr>
              </a:solidFill>
              <a:latin typeface="Roboto"/>
              <a:ea typeface="Roboto"/>
              <a:cs typeface="Roboto"/>
              <a:sym typeface="Roboto"/>
            </a:endParaRPr>
          </a:p>
          <a:p>
            <a:pPr marL="0" lvl="0" indent="0" algn="r" rtl="0">
              <a:spcBef>
                <a:spcPts val="0"/>
              </a:spcBef>
              <a:spcAft>
                <a:spcPts val="0"/>
              </a:spcAft>
              <a:buClr>
                <a:schemeClr val="dk1"/>
              </a:buClr>
              <a:buSzPts val="1100"/>
              <a:buFont typeface="Arial"/>
              <a:buNone/>
            </a:pPr>
            <a:r>
              <a:rPr lang="en-GB" sz="900" dirty="0">
                <a:solidFill>
                  <a:schemeClr val="bg2">
                    <a:lumMod val="20000"/>
                    <a:lumOff val="80000"/>
                  </a:schemeClr>
                </a:solidFill>
                <a:latin typeface="Roboto"/>
                <a:ea typeface="Roboto"/>
                <a:cs typeface="Roboto"/>
                <a:sym typeface="Roboto"/>
              </a:rPr>
              <a:t>Ben </a:t>
            </a:r>
            <a:r>
              <a:rPr lang="en-GB" sz="900" dirty="0" err="1">
                <a:solidFill>
                  <a:schemeClr val="bg2">
                    <a:lumMod val="20000"/>
                    <a:lumOff val="80000"/>
                  </a:schemeClr>
                </a:solidFill>
                <a:latin typeface="Roboto"/>
                <a:ea typeface="Roboto"/>
                <a:cs typeface="Roboto"/>
                <a:sym typeface="Roboto"/>
              </a:rPr>
              <a:t>Nührenbörger</a:t>
            </a:r>
            <a:endParaRPr sz="900" dirty="0">
              <a:solidFill>
                <a:schemeClr val="bg2">
                  <a:lumMod val="20000"/>
                  <a:lumOff val="80000"/>
                </a:schemeClr>
              </a:solidFill>
              <a:latin typeface="Roboto"/>
              <a:ea typeface="Roboto"/>
              <a:cs typeface="Roboto"/>
              <a:sym typeface="Roboto"/>
            </a:endParaRPr>
          </a:p>
        </p:txBody>
      </p:sp>
      <p:sp>
        <p:nvSpPr>
          <p:cNvPr id="9" name="Google Shape;1194;p34">
            <a:extLst>
              <a:ext uri="{FF2B5EF4-FFF2-40B4-BE49-F238E27FC236}">
                <a16:creationId xmlns:a16="http://schemas.microsoft.com/office/drawing/2014/main" id="{C15E8E0C-615A-BC78-682E-05BAEE1E7B71}"/>
              </a:ext>
            </a:extLst>
          </p:cNvPr>
          <p:cNvSpPr txBox="1"/>
          <p:nvPr/>
        </p:nvSpPr>
        <p:spPr>
          <a:xfrm>
            <a:off x="742500" y="152538"/>
            <a:ext cx="7922700" cy="7632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sz="1000" b="1" dirty="0">
                <a:solidFill>
                  <a:srgbClr val="64FFDA"/>
                </a:solidFill>
                <a:latin typeface="Courier New"/>
                <a:ea typeface="Courier New"/>
                <a:cs typeface="Courier New"/>
                <a:sym typeface="Courier New"/>
              </a:rPr>
              <a:t>Status</a:t>
            </a:r>
            <a:endParaRPr sz="1000" b="1" dirty="0">
              <a:solidFill>
                <a:srgbClr val="64FFDA"/>
              </a:solidFill>
              <a:latin typeface="Courier New"/>
              <a:ea typeface="Courier New"/>
              <a:cs typeface="Courier New"/>
              <a:sym typeface="Courier New"/>
            </a:endParaRPr>
          </a:p>
          <a:p>
            <a:pPr lvl="0">
              <a:spcBef>
                <a:spcPts val="375"/>
              </a:spcBef>
            </a:pPr>
            <a:r>
              <a:rPr lang="en-US" sz="2400" b="1" dirty="0">
                <a:solidFill>
                  <a:srgbClr val="FFFFFF"/>
                </a:solidFill>
                <a:latin typeface="Courier Prime"/>
                <a:ea typeface="Courier Prime"/>
                <a:cs typeface="Courier Prime"/>
                <a:sym typeface="Courier Prime"/>
              </a:rPr>
              <a:t>P-ONE-1: Awaiting Deployment </a:t>
            </a:r>
            <a:r>
              <a:rPr lang="en-US" sz="2400" b="1" dirty="0">
                <a:solidFill>
                  <a:srgbClr val="FF0000"/>
                </a:solidFill>
                <a:latin typeface="Courier Prime"/>
                <a:ea typeface="Courier Prime"/>
                <a:cs typeface="Courier Prime"/>
                <a:sym typeface="Courier Prime"/>
              </a:rPr>
              <a:t>September 2026</a:t>
            </a:r>
            <a:r>
              <a:rPr lang="en-US" sz="2400" b="1" dirty="0">
                <a:solidFill>
                  <a:srgbClr val="FFFFFF"/>
                </a:solidFill>
                <a:latin typeface="Courier Prime"/>
                <a:ea typeface="Courier Prime"/>
                <a:cs typeface="Courier Prime"/>
                <a:sym typeface="Courier Prime"/>
              </a:rPr>
              <a:t>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0A192E"/>
        </a:solidFill>
        <a:effectLst/>
      </p:bgPr>
    </p:bg>
    <p:spTree>
      <p:nvGrpSpPr>
        <p:cNvPr id="1" name="Shape 1242"/>
        <p:cNvGrpSpPr/>
        <p:nvPr/>
      </p:nvGrpSpPr>
      <p:grpSpPr>
        <a:xfrm>
          <a:off x="0" y="0"/>
          <a:ext cx="0" cy="0"/>
          <a:chOff x="0" y="0"/>
          <a:chExt cx="0" cy="0"/>
        </a:xfrm>
      </p:grpSpPr>
      <p:sp>
        <p:nvSpPr>
          <p:cNvPr id="1243" name="Google Shape;1243;p38"/>
          <p:cNvSpPr/>
          <p:nvPr/>
        </p:nvSpPr>
        <p:spPr>
          <a:xfrm>
            <a:off x="710400" y="3828575"/>
            <a:ext cx="7723200" cy="1071449"/>
          </a:xfrm>
          <a:prstGeom prst="rect">
            <a:avLst/>
          </a:prstGeom>
          <a:solidFill>
            <a:schemeClr val="lt1"/>
          </a:solidFill>
          <a:ln w="69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1244" name="Google Shape;1244;p38" title="dscf8427.jpg"/>
          <p:cNvPicPr preferRelativeResize="0"/>
          <p:nvPr/>
        </p:nvPicPr>
        <p:blipFill rotWithShape="1">
          <a:blip r:embed="rId3">
            <a:alphaModFix/>
          </a:blip>
          <a:srcRect t="28770" b="11267"/>
          <a:stretch/>
        </p:blipFill>
        <p:spPr>
          <a:xfrm>
            <a:off x="710400" y="742475"/>
            <a:ext cx="7723050" cy="3086101"/>
          </a:xfrm>
          <a:prstGeom prst="rect">
            <a:avLst/>
          </a:prstGeom>
          <a:noFill/>
          <a:ln>
            <a:noFill/>
          </a:ln>
        </p:spPr>
      </p:pic>
      <p:pic>
        <p:nvPicPr>
          <p:cNvPr id="1245" name="Google Shape;1245;p38"/>
          <p:cNvPicPr preferRelativeResize="0"/>
          <p:nvPr/>
        </p:nvPicPr>
        <p:blipFill rotWithShape="1">
          <a:blip r:embed="rId4">
            <a:alphaModFix/>
          </a:blip>
          <a:srcRect b="51960"/>
          <a:stretch/>
        </p:blipFill>
        <p:spPr>
          <a:xfrm>
            <a:off x="865251" y="3869188"/>
            <a:ext cx="3726551" cy="909675"/>
          </a:xfrm>
          <a:prstGeom prst="rect">
            <a:avLst/>
          </a:prstGeom>
          <a:noFill/>
          <a:ln>
            <a:noFill/>
          </a:ln>
        </p:spPr>
      </p:pic>
      <p:pic>
        <p:nvPicPr>
          <p:cNvPr id="1246" name="Google Shape;1246;p38"/>
          <p:cNvPicPr preferRelativeResize="0"/>
          <p:nvPr/>
        </p:nvPicPr>
        <p:blipFill rotWithShape="1">
          <a:blip r:embed="rId4">
            <a:alphaModFix/>
          </a:blip>
          <a:srcRect t="48011"/>
          <a:stretch/>
        </p:blipFill>
        <p:spPr>
          <a:xfrm>
            <a:off x="4733575" y="3922594"/>
            <a:ext cx="3700027" cy="977430"/>
          </a:xfrm>
          <a:prstGeom prst="rect">
            <a:avLst/>
          </a:prstGeom>
          <a:noFill/>
          <a:ln>
            <a:noFill/>
          </a:ln>
        </p:spPr>
      </p:pic>
      <p:sp>
        <p:nvSpPr>
          <p:cNvPr id="1247" name="Google Shape;1247;p38"/>
          <p:cNvSpPr txBox="1"/>
          <p:nvPr/>
        </p:nvSpPr>
        <p:spPr>
          <a:xfrm>
            <a:off x="680200" y="238225"/>
            <a:ext cx="7751100" cy="6204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GB" sz="2300" b="1">
                <a:solidFill>
                  <a:srgbClr val="64FFDA"/>
                </a:solidFill>
                <a:latin typeface="Courier New"/>
                <a:ea typeface="Courier New"/>
                <a:cs typeface="Courier New"/>
                <a:sym typeface="Courier New"/>
              </a:rPr>
              <a:t>Thank You!</a:t>
            </a:r>
            <a:endParaRPr sz="3600" b="1">
              <a:solidFill>
                <a:srgbClr val="FFFFFF"/>
              </a:solidFill>
              <a:latin typeface="Courier Prime"/>
              <a:ea typeface="Courier Prime"/>
              <a:cs typeface="Courier Prime"/>
              <a:sym typeface="Courier Prime"/>
            </a:endParaRPr>
          </a:p>
        </p:txBody>
      </p:sp>
      <p:sp>
        <p:nvSpPr>
          <p:cNvPr id="1248" name="Google Shape;1248;p38"/>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p>
            <a:pPr marL="0" lvl="0" indent="0" algn="r" rtl="0">
              <a:spcBef>
                <a:spcPts val="0"/>
              </a:spcBef>
              <a:spcAft>
                <a:spcPts val="0"/>
              </a:spcAft>
              <a:buNone/>
            </a:pPr>
            <a:fld id="{00000000-1234-1234-1234-123412341234}" type="slidenum">
              <a:rPr lang="en-GB"/>
              <a:t>25</a:t>
            </a:fld>
            <a:endParaRPr/>
          </a:p>
        </p:txBody>
      </p:sp>
      <p:pic>
        <p:nvPicPr>
          <p:cNvPr id="3" name="Picture 2">
            <a:extLst>
              <a:ext uri="{FF2B5EF4-FFF2-40B4-BE49-F238E27FC236}">
                <a16:creationId xmlns:a16="http://schemas.microsoft.com/office/drawing/2014/main" id="{93C41E24-40F6-CA64-C159-4C922938FB91}"/>
              </a:ext>
            </a:extLst>
          </p:cNvPr>
          <p:cNvPicPr>
            <a:picLocks noChangeAspect="1"/>
          </p:cNvPicPr>
          <p:nvPr/>
        </p:nvPicPr>
        <p:blipFill>
          <a:blip r:embed="rId5"/>
          <a:stretch>
            <a:fillRect/>
          </a:stretch>
        </p:blipFill>
        <p:spPr>
          <a:xfrm>
            <a:off x="7191224" y="4655284"/>
            <a:ext cx="1087525" cy="94567"/>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A192F"/>
        </a:solidFill>
        <a:effectLst/>
      </p:bgPr>
    </p:bg>
    <p:spTree>
      <p:nvGrpSpPr>
        <p:cNvPr id="1" name="Shape 79"/>
        <p:cNvGrpSpPr/>
        <p:nvPr/>
      </p:nvGrpSpPr>
      <p:grpSpPr>
        <a:xfrm>
          <a:off x="0" y="0"/>
          <a:ext cx="0" cy="0"/>
          <a:chOff x="0" y="0"/>
          <a:chExt cx="0" cy="0"/>
        </a:xfrm>
      </p:grpSpPr>
      <p:sp>
        <p:nvSpPr>
          <p:cNvPr id="80" name="Google Shape;80;p16"/>
          <p:cNvSpPr/>
          <p:nvPr/>
        </p:nvSpPr>
        <p:spPr>
          <a:xfrm>
            <a:off x="3189900" y="937979"/>
            <a:ext cx="4438800" cy="3271500"/>
          </a:xfrm>
          <a:prstGeom prst="rect">
            <a:avLst/>
          </a:prstGeom>
          <a:solidFill>
            <a:srgbClr val="0C487F"/>
          </a:solidFill>
          <a:ln>
            <a:noFill/>
          </a:ln>
        </p:spPr>
        <p:txBody>
          <a:bodyPr spcFirstLastPara="1" wrap="square" lIns="119850" tIns="119850" rIns="119850" bIns="119850" anchor="ctr" anchorCtr="0">
            <a:noAutofit/>
          </a:bodyPr>
          <a:lstStyle/>
          <a:p>
            <a:pPr marL="0" lvl="0" indent="0" algn="ctr" rtl="0">
              <a:spcBef>
                <a:spcPts val="0"/>
              </a:spcBef>
              <a:spcAft>
                <a:spcPts val="0"/>
              </a:spcAft>
              <a:buNone/>
            </a:pPr>
            <a:endParaRPr sz="1835">
              <a:solidFill>
                <a:schemeClr val="lt1"/>
              </a:solidFill>
            </a:endParaRPr>
          </a:p>
        </p:txBody>
      </p:sp>
      <p:sp>
        <p:nvSpPr>
          <p:cNvPr id="81" name="Google Shape;81;p16"/>
          <p:cNvSpPr txBox="1"/>
          <p:nvPr/>
        </p:nvSpPr>
        <p:spPr>
          <a:xfrm>
            <a:off x="476250" y="381000"/>
            <a:ext cx="8191500" cy="7620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sz="1000" b="1" dirty="0">
                <a:solidFill>
                  <a:srgbClr val="64FFDA"/>
                </a:solidFill>
                <a:latin typeface="Courier New"/>
                <a:ea typeface="Courier New"/>
                <a:cs typeface="Courier New"/>
                <a:sym typeface="Courier New"/>
              </a:rPr>
              <a:t>Introduction</a:t>
            </a:r>
            <a:endParaRPr sz="1000" b="1" dirty="0">
              <a:solidFill>
                <a:srgbClr val="64FFDA"/>
              </a:solidFill>
              <a:latin typeface="Courier New"/>
              <a:ea typeface="Courier New"/>
              <a:cs typeface="Courier New"/>
              <a:sym typeface="Courier New"/>
            </a:endParaRPr>
          </a:p>
          <a:p>
            <a:pPr marL="0" lvl="0" indent="0" algn="l" rtl="0">
              <a:spcBef>
                <a:spcPts val="375"/>
              </a:spcBef>
              <a:spcAft>
                <a:spcPts val="0"/>
              </a:spcAft>
              <a:buNone/>
            </a:pPr>
            <a:r>
              <a:rPr lang="en-GB" sz="2600" dirty="0">
                <a:solidFill>
                  <a:srgbClr val="FFFFFF"/>
                </a:solidFill>
                <a:latin typeface="Roboto ExtraBold"/>
                <a:ea typeface="Roboto ExtraBold"/>
                <a:cs typeface="Roboto ExtraBold"/>
                <a:sym typeface="Roboto ExtraBold"/>
              </a:rPr>
              <a:t>P-ONE Overview</a:t>
            </a:r>
            <a:endParaRPr sz="2600" b="0" dirty="0">
              <a:solidFill>
                <a:srgbClr val="FFFFFF"/>
              </a:solidFill>
              <a:latin typeface="Roboto ExtraBold"/>
              <a:ea typeface="Roboto ExtraBold"/>
              <a:cs typeface="Roboto ExtraBold"/>
              <a:sym typeface="Roboto ExtraBold"/>
            </a:endParaRPr>
          </a:p>
        </p:txBody>
      </p:sp>
      <p:sp>
        <p:nvSpPr>
          <p:cNvPr id="82" name="Google Shape;82;p16"/>
          <p:cNvSpPr/>
          <p:nvPr/>
        </p:nvSpPr>
        <p:spPr>
          <a:xfrm>
            <a:off x="3189900" y="3630227"/>
            <a:ext cx="4438800" cy="1220100"/>
          </a:xfrm>
          <a:prstGeom prst="ellipse">
            <a:avLst/>
          </a:prstGeom>
          <a:solidFill>
            <a:srgbClr val="093054"/>
          </a:solidFill>
          <a:ln>
            <a:noFill/>
          </a:ln>
        </p:spPr>
        <p:txBody>
          <a:bodyPr spcFirstLastPara="1" wrap="square" lIns="119850" tIns="119850" rIns="119850" bIns="119850" anchor="ctr" anchorCtr="0">
            <a:noAutofit/>
          </a:bodyPr>
          <a:lstStyle/>
          <a:p>
            <a:pPr marL="0" lvl="0" indent="0" algn="ctr" rtl="0">
              <a:spcBef>
                <a:spcPts val="0"/>
              </a:spcBef>
              <a:spcAft>
                <a:spcPts val="0"/>
              </a:spcAft>
              <a:buNone/>
            </a:pPr>
            <a:endParaRPr sz="1835"/>
          </a:p>
        </p:txBody>
      </p:sp>
      <p:grpSp>
        <p:nvGrpSpPr>
          <p:cNvPr id="83" name="Google Shape;83;p16"/>
          <p:cNvGrpSpPr/>
          <p:nvPr/>
        </p:nvGrpSpPr>
        <p:grpSpPr>
          <a:xfrm>
            <a:off x="4043239" y="2881077"/>
            <a:ext cx="808225" cy="1220085"/>
            <a:chOff x="3996962" y="3628225"/>
            <a:chExt cx="616589" cy="930794"/>
          </a:xfrm>
        </p:grpSpPr>
        <p:grpSp>
          <p:nvGrpSpPr>
            <p:cNvPr id="84" name="Google Shape;84;p16"/>
            <p:cNvGrpSpPr/>
            <p:nvPr/>
          </p:nvGrpSpPr>
          <p:grpSpPr>
            <a:xfrm>
              <a:off x="4297262" y="3628225"/>
              <a:ext cx="218939" cy="761994"/>
              <a:chOff x="5315660" y="271718"/>
              <a:chExt cx="741162" cy="2579533"/>
            </a:xfrm>
          </p:grpSpPr>
          <p:grpSp>
            <p:nvGrpSpPr>
              <p:cNvPr id="85" name="Google Shape;85;p16"/>
              <p:cNvGrpSpPr/>
              <p:nvPr/>
            </p:nvGrpSpPr>
            <p:grpSpPr>
              <a:xfrm>
                <a:off x="5315660" y="479844"/>
                <a:ext cx="741162" cy="2371407"/>
                <a:chOff x="3726963" y="911600"/>
                <a:chExt cx="1262627" cy="4039876"/>
              </a:xfrm>
            </p:grpSpPr>
            <p:pic>
              <p:nvPicPr>
                <p:cNvPr id="86" name="Google Shape;86;p16" title="5ab44504-5840-4033-8886-569f3083d574.png"/>
                <p:cNvPicPr preferRelativeResize="0"/>
                <p:nvPr/>
              </p:nvPicPr>
              <p:blipFill>
                <a:blip r:embed="rId3">
                  <a:alphaModFix/>
                </a:blip>
                <a:stretch>
                  <a:fillRect/>
                </a:stretch>
              </p:blipFill>
              <p:spPr>
                <a:xfrm>
                  <a:off x="3726963" y="4109725"/>
                  <a:ext cx="1262627" cy="841751"/>
                </a:xfrm>
                <a:prstGeom prst="rect">
                  <a:avLst/>
                </a:prstGeom>
                <a:noFill/>
                <a:ln>
                  <a:noFill/>
                </a:ln>
              </p:spPr>
            </p:pic>
            <p:pic>
              <p:nvPicPr>
                <p:cNvPr id="87" name="Google Shape;87;p16" title="88f43cc7-9d21-4b2a-99fb-4fe98c32367d.png"/>
                <p:cNvPicPr preferRelativeResize="0"/>
                <p:nvPr/>
              </p:nvPicPr>
              <p:blipFill rotWithShape="1">
                <a:blip r:embed="rId4">
                  <a:alphaModFix/>
                </a:blip>
                <a:srcRect t="5500"/>
                <a:stretch/>
              </p:blipFill>
              <p:spPr>
                <a:xfrm>
                  <a:off x="3926300" y="2877150"/>
                  <a:ext cx="908800" cy="1288201"/>
                </a:xfrm>
                <a:prstGeom prst="rect">
                  <a:avLst/>
                </a:prstGeom>
                <a:noFill/>
                <a:ln>
                  <a:noFill/>
                </a:ln>
              </p:spPr>
            </p:pic>
            <p:pic>
              <p:nvPicPr>
                <p:cNvPr id="88" name="Google Shape;88;p16" title="88f43cc7-9d21-4b2a-99fb-4fe98c32367d.png"/>
                <p:cNvPicPr preferRelativeResize="0"/>
                <p:nvPr/>
              </p:nvPicPr>
              <p:blipFill rotWithShape="1">
                <a:blip r:embed="rId4">
                  <a:alphaModFix/>
                </a:blip>
                <a:srcRect l="31725" t="4407" r="38943"/>
                <a:stretch/>
              </p:blipFill>
              <p:spPr>
                <a:xfrm>
                  <a:off x="4213425" y="1574000"/>
                  <a:ext cx="266575" cy="1303150"/>
                </a:xfrm>
                <a:prstGeom prst="rect">
                  <a:avLst/>
                </a:prstGeom>
                <a:noFill/>
                <a:ln>
                  <a:noFill/>
                </a:ln>
              </p:spPr>
            </p:pic>
            <p:cxnSp>
              <p:nvCxnSpPr>
                <p:cNvPr id="89" name="Google Shape;89;p16"/>
                <p:cNvCxnSpPr>
                  <a:endCxn id="87" idx="2"/>
                </p:cNvCxnSpPr>
                <p:nvPr/>
              </p:nvCxnSpPr>
              <p:spPr>
                <a:xfrm rot="10800000">
                  <a:off x="4380700" y="4165351"/>
                  <a:ext cx="2400" cy="461100"/>
                </a:xfrm>
                <a:prstGeom prst="straightConnector1">
                  <a:avLst/>
                </a:prstGeom>
                <a:noFill/>
                <a:ln w="6475" cap="flat" cmpd="sng">
                  <a:solidFill>
                    <a:schemeClr val="lt2"/>
                  </a:solidFill>
                  <a:prstDash val="solid"/>
                  <a:round/>
                  <a:headEnd type="none" w="med" len="med"/>
                  <a:tailEnd type="none" w="med" len="med"/>
                </a:ln>
              </p:spPr>
            </p:cxnSp>
            <p:sp>
              <p:nvSpPr>
                <p:cNvPr id="90" name="Google Shape;90;p16"/>
                <p:cNvSpPr/>
                <p:nvPr/>
              </p:nvSpPr>
              <p:spPr>
                <a:xfrm>
                  <a:off x="4342750" y="4165400"/>
                  <a:ext cx="78000" cy="332700"/>
                </a:xfrm>
                <a:prstGeom prst="roundRect">
                  <a:avLst>
                    <a:gd name="adj" fmla="val 16667"/>
                  </a:avLst>
                </a:prstGeom>
                <a:solidFill>
                  <a:schemeClr val="lt2"/>
                </a:solidFill>
                <a:ln w="2150" cap="flat" cmpd="sng">
                  <a:solidFill>
                    <a:schemeClr val="dk2"/>
                  </a:solidFill>
                  <a:prstDash val="solid"/>
                  <a:round/>
                  <a:headEnd type="none" w="sm" len="sm"/>
                  <a:tailEnd type="none" w="sm" len="sm"/>
                </a:ln>
              </p:spPr>
              <p:txBody>
                <a:bodyPr spcFirstLastPara="1" wrap="square" lIns="20800" tIns="20800" rIns="20800" bIns="20800" anchor="ctr" anchorCtr="0">
                  <a:noAutofit/>
                </a:bodyPr>
                <a:lstStyle/>
                <a:p>
                  <a:pPr marL="0" lvl="0" indent="0" algn="ctr" rtl="0">
                    <a:spcBef>
                      <a:spcPts val="0"/>
                    </a:spcBef>
                    <a:spcAft>
                      <a:spcPts val="0"/>
                    </a:spcAft>
                    <a:buNone/>
                  </a:pPr>
                  <a:endParaRPr sz="318"/>
                </a:p>
              </p:txBody>
            </p:sp>
            <p:pic>
              <p:nvPicPr>
                <p:cNvPr id="91" name="Google Shape;91;p16" title="88f43cc7-9d21-4b2a-99fb-4fe98c32367d.png"/>
                <p:cNvPicPr preferRelativeResize="0"/>
                <p:nvPr/>
              </p:nvPicPr>
              <p:blipFill rotWithShape="1">
                <a:blip r:embed="rId4">
                  <a:alphaModFix/>
                </a:blip>
                <a:srcRect l="22700" t="51407" r="16130"/>
                <a:stretch/>
              </p:blipFill>
              <p:spPr>
                <a:xfrm>
                  <a:off x="4131338" y="911600"/>
                  <a:ext cx="555924" cy="662400"/>
                </a:xfrm>
                <a:prstGeom prst="rect">
                  <a:avLst/>
                </a:prstGeom>
                <a:noFill/>
                <a:ln>
                  <a:noFill/>
                </a:ln>
              </p:spPr>
            </p:pic>
          </p:grpSp>
          <p:pic>
            <p:nvPicPr>
              <p:cNvPr id="92" name="Google Shape;92;p16" title="5a09b616-f799-4a87-80f3-fb0a784d8851.png"/>
              <p:cNvPicPr preferRelativeResize="0"/>
              <p:nvPr/>
            </p:nvPicPr>
            <p:blipFill rotWithShape="1">
              <a:blip r:embed="rId5">
                <a:alphaModFix/>
              </a:blip>
              <a:srcRect l="20087" t="15003" r="20937" b="30100"/>
              <a:stretch/>
            </p:blipFill>
            <p:spPr>
              <a:xfrm>
                <a:off x="5524621" y="271718"/>
                <a:ext cx="376401" cy="233597"/>
              </a:xfrm>
              <a:prstGeom prst="rect">
                <a:avLst/>
              </a:prstGeom>
              <a:noFill/>
              <a:ln>
                <a:noFill/>
              </a:ln>
            </p:spPr>
          </p:pic>
        </p:grpSp>
        <p:grpSp>
          <p:nvGrpSpPr>
            <p:cNvPr id="93" name="Google Shape;93;p16"/>
            <p:cNvGrpSpPr/>
            <p:nvPr/>
          </p:nvGrpSpPr>
          <p:grpSpPr>
            <a:xfrm>
              <a:off x="4027912" y="3672050"/>
              <a:ext cx="218939" cy="761994"/>
              <a:chOff x="5315660" y="271718"/>
              <a:chExt cx="741162" cy="2579533"/>
            </a:xfrm>
          </p:grpSpPr>
          <p:grpSp>
            <p:nvGrpSpPr>
              <p:cNvPr id="94" name="Google Shape;94;p16"/>
              <p:cNvGrpSpPr/>
              <p:nvPr/>
            </p:nvGrpSpPr>
            <p:grpSpPr>
              <a:xfrm>
                <a:off x="5315660" y="479844"/>
                <a:ext cx="741162" cy="2371407"/>
                <a:chOff x="3726963" y="911600"/>
                <a:chExt cx="1262627" cy="4039876"/>
              </a:xfrm>
            </p:grpSpPr>
            <p:pic>
              <p:nvPicPr>
                <p:cNvPr id="95" name="Google Shape;95;p16" title="5ab44504-5840-4033-8886-569f3083d574.png"/>
                <p:cNvPicPr preferRelativeResize="0"/>
                <p:nvPr/>
              </p:nvPicPr>
              <p:blipFill>
                <a:blip r:embed="rId3">
                  <a:alphaModFix/>
                </a:blip>
                <a:stretch>
                  <a:fillRect/>
                </a:stretch>
              </p:blipFill>
              <p:spPr>
                <a:xfrm>
                  <a:off x="3726963" y="4109725"/>
                  <a:ext cx="1262627" cy="841751"/>
                </a:xfrm>
                <a:prstGeom prst="rect">
                  <a:avLst/>
                </a:prstGeom>
                <a:noFill/>
                <a:ln>
                  <a:noFill/>
                </a:ln>
              </p:spPr>
            </p:pic>
            <p:pic>
              <p:nvPicPr>
                <p:cNvPr id="96" name="Google Shape;96;p16" title="88f43cc7-9d21-4b2a-99fb-4fe98c32367d.png"/>
                <p:cNvPicPr preferRelativeResize="0"/>
                <p:nvPr/>
              </p:nvPicPr>
              <p:blipFill rotWithShape="1">
                <a:blip r:embed="rId4">
                  <a:alphaModFix/>
                </a:blip>
                <a:srcRect t="5500"/>
                <a:stretch/>
              </p:blipFill>
              <p:spPr>
                <a:xfrm>
                  <a:off x="3926300" y="2877150"/>
                  <a:ext cx="908800" cy="1288201"/>
                </a:xfrm>
                <a:prstGeom prst="rect">
                  <a:avLst/>
                </a:prstGeom>
                <a:noFill/>
                <a:ln>
                  <a:noFill/>
                </a:ln>
              </p:spPr>
            </p:pic>
            <p:pic>
              <p:nvPicPr>
                <p:cNvPr id="97" name="Google Shape;97;p16" title="88f43cc7-9d21-4b2a-99fb-4fe98c32367d.png"/>
                <p:cNvPicPr preferRelativeResize="0"/>
                <p:nvPr/>
              </p:nvPicPr>
              <p:blipFill rotWithShape="1">
                <a:blip r:embed="rId4">
                  <a:alphaModFix/>
                </a:blip>
                <a:srcRect l="31725" t="4407" r="38943"/>
                <a:stretch/>
              </p:blipFill>
              <p:spPr>
                <a:xfrm>
                  <a:off x="4213425" y="1574000"/>
                  <a:ext cx="266575" cy="1303150"/>
                </a:xfrm>
                <a:prstGeom prst="rect">
                  <a:avLst/>
                </a:prstGeom>
                <a:noFill/>
                <a:ln>
                  <a:noFill/>
                </a:ln>
              </p:spPr>
            </p:pic>
            <p:cxnSp>
              <p:nvCxnSpPr>
                <p:cNvPr id="98" name="Google Shape;98;p16"/>
                <p:cNvCxnSpPr>
                  <a:endCxn id="96" idx="2"/>
                </p:cNvCxnSpPr>
                <p:nvPr/>
              </p:nvCxnSpPr>
              <p:spPr>
                <a:xfrm rot="10800000">
                  <a:off x="4380700" y="4165351"/>
                  <a:ext cx="2400" cy="461100"/>
                </a:xfrm>
                <a:prstGeom prst="straightConnector1">
                  <a:avLst/>
                </a:prstGeom>
                <a:noFill/>
                <a:ln w="6475" cap="flat" cmpd="sng">
                  <a:solidFill>
                    <a:schemeClr val="lt2"/>
                  </a:solidFill>
                  <a:prstDash val="solid"/>
                  <a:round/>
                  <a:headEnd type="none" w="med" len="med"/>
                  <a:tailEnd type="none" w="med" len="med"/>
                </a:ln>
              </p:spPr>
            </p:cxnSp>
            <p:sp>
              <p:nvSpPr>
                <p:cNvPr id="99" name="Google Shape;99;p16"/>
                <p:cNvSpPr/>
                <p:nvPr/>
              </p:nvSpPr>
              <p:spPr>
                <a:xfrm>
                  <a:off x="4342750" y="4165400"/>
                  <a:ext cx="78000" cy="332700"/>
                </a:xfrm>
                <a:prstGeom prst="roundRect">
                  <a:avLst>
                    <a:gd name="adj" fmla="val 16667"/>
                  </a:avLst>
                </a:prstGeom>
                <a:solidFill>
                  <a:schemeClr val="lt2"/>
                </a:solidFill>
                <a:ln w="2150" cap="flat" cmpd="sng">
                  <a:solidFill>
                    <a:schemeClr val="dk2"/>
                  </a:solidFill>
                  <a:prstDash val="solid"/>
                  <a:round/>
                  <a:headEnd type="none" w="sm" len="sm"/>
                  <a:tailEnd type="none" w="sm" len="sm"/>
                </a:ln>
              </p:spPr>
              <p:txBody>
                <a:bodyPr spcFirstLastPara="1" wrap="square" lIns="20800" tIns="20800" rIns="20800" bIns="20800" anchor="ctr" anchorCtr="0">
                  <a:noAutofit/>
                </a:bodyPr>
                <a:lstStyle/>
                <a:p>
                  <a:pPr marL="0" lvl="0" indent="0" algn="ctr" rtl="0">
                    <a:spcBef>
                      <a:spcPts val="0"/>
                    </a:spcBef>
                    <a:spcAft>
                      <a:spcPts val="0"/>
                    </a:spcAft>
                    <a:buNone/>
                  </a:pPr>
                  <a:endParaRPr sz="318"/>
                </a:p>
              </p:txBody>
            </p:sp>
            <p:pic>
              <p:nvPicPr>
                <p:cNvPr id="100" name="Google Shape;100;p16" title="88f43cc7-9d21-4b2a-99fb-4fe98c32367d.png"/>
                <p:cNvPicPr preferRelativeResize="0"/>
                <p:nvPr/>
              </p:nvPicPr>
              <p:blipFill rotWithShape="1">
                <a:blip r:embed="rId4">
                  <a:alphaModFix/>
                </a:blip>
                <a:srcRect l="22700" t="51407" r="16130"/>
                <a:stretch/>
              </p:blipFill>
              <p:spPr>
                <a:xfrm>
                  <a:off x="4131338" y="911600"/>
                  <a:ext cx="555924" cy="662400"/>
                </a:xfrm>
                <a:prstGeom prst="rect">
                  <a:avLst/>
                </a:prstGeom>
                <a:noFill/>
                <a:ln>
                  <a:noFill/>
                </a:ln>
              </p:spPr>
            </p:pic>
          </p:grpSp>
          <p:pic>
            <p:nvPicPr>
              <p:cNvPr id="101" name="Google Shape;101;p16" title="5a09b616-f799-4a87-80f3-fb0a784d8851.png"/>
              <p:cNvPicPr preferRelativeResize="0"/>
              <p:nvPr/>
            </p:nvPicPr>
            <p:blipFill rotWithShape="1">
              <a:blip r:embed="rId5">
                <a:alphaModFix/>
              </a:blip>
              <a:srcRect l="20087" t="15003" r="20937" b="30100"/>
              <a:stretch/>
            </p:blipFill>
            <p:spPr>
              <a:xfrm>
                <a:off x="5524621" y="271718"/>
                <a:ext cx="376401" cy="233597"/>
              </a:xfrm>
              <a:prstGeom prst="rect">
                <a:avLst/>
              </a:prstGeom>
              <a:noFill/>
              <a:ln>
                <a:noFill/>
              </a:ln>
            </p:spPr>
          </p:pic>
        </p:grpSp>
        <p:grpSp>
          <p:nvGrpSpPr>
            <p:cNvPr id="102" name="Google Shape;102;p16"/>
            <p:cNvGrpSpPr/>
            <p:nvPr/>
          </p:nvGrpSpPr>
          <p:grpSpPr>
            <a:xfrm>
              <a:off x="3996962" y="3759100"/>
              <a:ext cx="218939" cy="761994"/>
              <a:chOff x="5315660" y="271718"/>
              <a:chExt cx="741162" cy="2579533"/>
            </a:xfrm>
          </p:grpSpPr>
          <p:grpSp>
            <p:nvGrpSpPr>
              <p:cNvPr id="103" name="Google Shape;103;p16"/>
              <p:cNvGrpSpPr/>
              <p:nvPr/>
            </p:nvGrpSpPr>
            <p:grpSpPr>
              <a:xfrm>
                <a:off x="5315660" y="479844"/>
                <a:ext cx="741162" cy="2371407"/>
                <a:chOff x="3726963" y="911600"/>
                <a:chExt cx="1262627" cy="4039876"/>
              </a:xfrm>
            </p:grpSpPr>
            <p:pic>
              <p:nvPicPr>
                <p:cNvPr id="104" name="Google Shape;104;p16" title="5ab44504-5840-4033-8886-569f3083d574.png"/>
                <p:cNvPicPr preferRelativeResize="0"/>
                <p:nvPr/>
              </p:nvPicPr>
              <p:blipFill>
                <a:blip r:embed="rId3">
                  <a:alphaModFix/>
                </a:blip>
                <a:stretch>
                  <a:fillRect/>
                </a:stretch>
              </p:blipFill>
              <p:spPr>
                <a:xfrm>
                  <a:off x="3726963" y="4109725"/>
                  <a:ext cx="1262627" cy="841751"/>
                </a:xfrm>
                <a:prstGeom prst="rect">
                  <a:avLst/>
                </a:prstGeom>
                <a:noFill/>
                <a:ln>
                  <a:noFill/>
                </a:ln>
              </p:spPr>
            </p:pic>
            <p:pic>
              <p:nvPicPr>
                <p:cNvPr id="105" name="Google Shape;105;p16" title="88f43cc7-9d21-4b2a-99fb-4fe98c32367d.png"/>
                <p:cNvPicPr preferRelativeResize="0"/>
                <p:nvPr/>
              </p:nvPicPr>
              <p:blipFill rotWithShape="1">
                <a:blip r:embed="rId4">
                  <a:alphaModFix/>
                </a:blip>
                <a:srcRect t="5500"/>
                <a:stretch/>
              </p:blipFill>
              <p:spPr>
                <a:xfrm>
                  <a:off x="3926300" y="2877150"/>
                  <a:ext cx="908800" cy="1288201"/>
                </a:xfrm>
                <a:prstGeom prst="rect">
                  <a:avLst/>
                </a:prstGeom>
                <a:noFill/>
                <a:ln>
                  <a:noFill/>
                </a:ln>
              </p:spPr>
            </p:pic>
            <p:pic>
              <p:nvPicPr>
                <p:cNvPr id="106" name="Google Shape;106;p16" title="88f43cc7-9d21-4b2a-99fb-4fe98c32367d.png"/>
                <p:cNvPicPr preferRelativeResize="0"/>
                <p:nvPr/>
              </p:nvPicPr>
              <p:blipFill rotWithShape="1">
                <a:blip r:embed="rId4">
                  <a:alphaModFix/>
                </a:blip>
                <a:srcRect l="31725" t="4407" r="38943"/>
                <a:stretch/>
              </p:blipFill>
              <p:spPr>
                <a:xfrm>
                  <a:off x="4213425" y="1574000"/>
                  <a:ext cx="266575" cy="1303150"/>
                </a:xfrm>
                <a:prstGeom prst="rect">
                  <a:avLst/>
                </a:prstGeom>
                <a:noFill/>
                <a:ln>
                  <a:noFill/>
                </a:ln>
              </p:spPr>
            </p:pic>
            <p:cxnSp>
              <p:nvCxnSpPr>
                <p:cNvPr id="107" name="Google Shape;107;p16"/>
                <p:cNvCxnSpPr>
                  <a:endCxn id="105" idx="2"/>
                </p:cNvCxnSpPr>
                <p:nvPr/>
              </p:nvCxnSpPr>
              <p:spPr>
                <a:xfrm rot="10800000">
                  <a:off x="4380700" y="4165351"/>
                  <a:ext cx="2400" cy="461100"/>
                </a:xfrm>
                <a:prstGeom prst="straightConnector1">
                  <a:avLst/>
                </a:prstGeom>
                <a:noFill/>
                <a:ln w="6475" cap="flat" cmpd="sng">
                  <a:solidFill>
                    <a:schemeClr val="lt2"/>
                  </a:solidFill>
                  <a:prstDash val="solid"/>
                  <a:round/>
                  <a:headEnd type="none" w="med" len="med"/>
                  <a:tailEnd type="none" w="med" len="med"/>
                </a:ln>
              </p:spPr>
            </p:cxnSp>
            <p:sp>
              <p:nvSpPr>
                <p:cNvPr id="108" name="Google Shape;108;p16"/>
                <p:cNvSpPr/>
                <p:nvPr/>
              </p:nvSpPr>
              <p:spPr>
                <a:xfrm>
                  <a:off x="4342750" y="4165400"/>
                  <a:ext cx="78000" cy="332700"/>
                </a:xfrm>
                <a:prstGeom prst="roundRect">
                  <a:avLst>
                    <a:gd name="adj" fmla="val 16667"/>
                  </a:avLst>
                </a:prstGeom>
                <a:solidFill>
                  <a:schemeClr val="lt2"/>
                </a:solidFill>
                <a:ln w="2150" cap="flat" cmpd="sng">
                  <a:solidFill>
                    <a:schemeClr val="dk2"/>
                  </a:solidFill>
                  <a:prstDash val="solid"/>
                  <a:round/>
                  <a:headEnd type="none" w="sm" len="sm"/>
                  <a:tailEnd type="none" w="sm" len="sm"/>
                </a:ln>
              </p:spPr>
              <p:txBody>
                <a:bodyPr spcFirstLastPara="1" wrap="square" lIns="20800" tIns="20800" rIns="20800" bIns="20800" anchor="ctr" anchorCtr="0">
                  <a:noAutofit/>
                </a:bodyPr>
                <a:lstStyle/>
                <a:p>
                  <a:pPr marL="0" lvl="0" indent="0" algn="ctr" rtl="0">
                    <a:spcBef>
                      <a:spcPts val="0"/>
                    </a:spcBef>
                    <a:spcAft>
                      <a:spcPts val="0"/>
                    </a:spcAft>
                    <a:buNone/>
                  </a:pPr>
                  <a:endParaRPr sz="318"/>
                </a:p>
              </p:txBody>
            </p:sp>
            <p:pic>
              <p:nvPicPr>
                <p:cNvPr id="109" name="Google Shape;109;p16" title="88f43cc7-9d21-4b2a-99fb-4fe98c32367d.png"/>
                <p:cNvPicPr preferRelativeResize="0"/>
                <p:nvPr/>
              </p:nvPicPr>
              <p:blipFill rotWithShape="1">
                <a:blip r:embed="rId4">
                  <a:alphaModFix/>
                </a:blip>
                <a:srcRect l="22700" t="51407" r="16130"/>
                <a:stretch/>
              </p:blipFill>
              <p:spPr>
                <a:xfrm>
                  <a:off x="4131338" y="911600"/>
                  <a:ext cx="555924" cy="662400"/>
                </a:xfrm>
                <a:prstGeom prst="rect">
                  <a:avLst/>
                </a:prstGeom>
                <a:noFill/>
                <a:ln>
                  <a:noFill/>
                </a:ln>
              </p:spPr>
            </p:pic>
          </p:grpSp>
          <p:pic>
            <p:nvPicPr>
              <p:cNvPr id="110" name="Google Shape;110;p16" title="5a09b616-f799-4a87-80f3-fb0a784d8851.png"/>
              <p:cNvPicPr preferRelativeResize="0"/>
              <p:nvPr/>
            </p:nvPicPr>
            <p:blipFill rotWithShape="1">
              <a:blip r:embed="rId5">
                <a:alphaModFix/>
              </a:blip>
              <a:srcRect l="20087" t="15003" r="20937" b="30100"/>
              <a:stretch/>
            </p:blipFill>
            <p:spPr>
              <a:xfrm>
                <a:off x="5524621" y="271718"/>
                <a:ext cx="376401" cy="233597"/>
              </a:xfrm>
              <a:prstGeom prst="rect">
                <a:avLst/>
              </a:prstGeom>
              <a:noFill/>
              <a:ln>
                <a:noFill/>
              </a:ln>
            </p:spPr>
          </p:pic>
        </p:grpSp>
        <p:grpSp>
          <p:nvGrpSpPr>
            <p:cNvPr id="111" name="Google Shape;111;p16"/>
            <p:cNvGrpSpPr/>
            <p:nvPr/>
          </p:nvGrpSpPr>
          <p:grpSpPr>
            <a:xfrm>
              <a:off x="4152612" y="3637550"/>
              <a:ext cx="218939" cy="761994"/>
              <a:chOff x="5315660" y="271718"/>
              <a:chExt cx="741162" cy="2579533"/>
            </a:xfrm>
          </p:grpSpPr>
          <p:grpSp>
            <p:nvGrpSpPr>
              <p:cNvPr id="112" name="Google Shape;112;p16"/>
              <p:cNvGrpSpPr/>
              <p:nvPr/>
            </p:nvGrpSpPr>
            <p:grpSpPr>
              <a:xfrm>
                <a:off x="5315660" y="479844"/>
                <a:ext cx="741162" cy="2371407"/>
                <a:chOff x="3726963" y="911600"/>
                <a:chExt cx="1262627" cy="4039876"/>
              </a:xfrm>
            </p:grpSpPr>
            <p:pic>
              <p:nvPicPr>
                <p:cNvPr id="113" name="Google Shape;113;p16" title="5ab44504-5840-4033-8886-569f3083d574.png"/>
                <p:cNvPicPr preferRelativeResize="0"/>
                <p:nvPr/>
              </p:nvPicPr>
              <p:blipFill>
                <a:blip r:embed="rId3">
                  <a:alphaModFix/>
                </a:blip>
                <a:stretch>
                  <a:fillRect/>
                </a:stretch>
              </p:blipFill>
              <p:spPr>
                <a:xfrm>
                  <a:off x="3726963" y="4109725"/>
                  <a:ext cx="1262627" cy="841751"/>
                </a:xfrm>
                <a:prstGeom prst="rect">
                  <a:avLst/>
                </a:prstGeom>
                <a:noFill/>
                <a:ln>
                  <a:noFill/>
                </a:ln>
              </p:spPr>
            </p:pic>
            <p:pic>
              <p:nvPicPr>
                <p:cNvPr id="114" name="Google Shape;114;p16" title="88f43cc7-9d21-4b2a-99fb-4fe98c32367d.png"/>
                <p:cNvPicPr preferRelativeResize="0"/>
                <p:nvPr/>
              </p:nvPicPr>
              <p:blipFill rotWithShape="1">
                <a:blip r:embed="rId4">
                  <a:alphaModFix/>
                </a:blip>
                <a:srcRect t="5500"/>
                <a:stretch/>
              </p:blipFill>
              <p:spPr>
                <a:xfrm>
                  <a:off x="3926300" y="2877150"/>
                  <a:ext cx="908800" cy="1288201"/>
                </a:xfrm>
                <a:prstGeom prst="rect">
                  <a:avLst/>
                </a:prstGeom>
                <a:noFill/>
                <a:ln>
                  <a:noFill/>
                </a:ln>
              </p:spPr>
            </p:pic>
            <p:pic>
              <p:nvPicPr>
                <p:cNvPr id="115" name="Google Shape;115;p16" title="88f43cc7-9d21-4b2a-99fb-4fe98c32367d.png"/>
                <p:cNvPicPr preferRelativeResize="0"/>
                <p:nvPr/>
              </p:nvPicPr>
              <p:blipFill rotWithShape="1">
                <a:blip r:embed="rId4">
                  <a:alphaModFix/>
                </a:blip>
                <a:srcRect l="31725" t="4407" r="38943"/>
                <a:stretch/>
              </p:blipFill>
              <p:spPr>
                <a:xfrm>
                  <a:off x="4213425" y="1574000"/>
                  <a:ext cx="266575" cy="1303150"/>
                </a:xfrm>
                <a:prstGeom prst="rect">
                  <a:avLst/>
                </a:prstGeom>
                <a:noFill/>
                <a:ln>
                  <a:noFill/>
                </a:ln>
              </p:spPr>
            </p:pic>
            <p:cxnSp>
              <p:nvCxnSpPr>
                <p:cNvPr id="116" name="Google Shape;116;p16"/>
                <p:cNvCxnSpPr>
                  <a:endCxn id="114" idx="2"/>
                </p:cNvCxnSpPr>
                <p:nvPr/>
              </p:nvCxnSpPr>
              <p:spPr>
                <a:xfrm rot="10800000">
                  <a:off x="4380700" y="4165351"/>
                  <a:ext cx="2400" cy="461100"/>
                </a:xfrm>
                <a:prstGeom prst="straightConnector1">
                  <a:avLst/>
                </a:prstGeom>
                <a:noFill/>
                <a:ln w="6475" cap="flat" cmpd="sng">
                  <a:solidFill>
                    <a:schemeClr val="lt2"/>
                  </a:solidFill>
                  <a:prstDash val="solid"/>
                  <a:round/>
                  <a:headEnd type="none" w="med" len="med"/>
                  <a:tailEnd type="none" w="med" len="med"/>
                </a:ln>
              </p:spPr>
            </p:cxnSp>
            <p:sp>
              <p:nvSpPr>
                <p:cNvPr id="117" name="Google Shape;117;p16"/>
                <p:cNvSpPr/>
                <p:nvPr/>
              </p:nvSpPr>
              <p:spPr>
                <a:xfrm>
                  <a:off x="4342750" y="4165400"/>
                  <a:ext cx="78000" cy="332700"/>
                </a:xfrm>
                <a:prstGeom prst="roundRect">
                  <a:avLst>
                    <a:gd name="adj" fmla="val 16667"/>
                  </a:avLst>
                </a:prstGeom>
                <a:solidFill>
                  <a:schemeClr val="lt2"/>
                </a:solidFill>
                <a:ln w="2150" cap="flat" cmpd="sng">
                  <a:solidFill>
                    <a:schemeClr val="dk2"/>
                  </a:solidFill>
                  <a:prstDash val="solid"/>
                  <a:round/>
                  <a:headEnd type="none" w="sm" len="sm"/>
                  <a:tailEnd type="none" w="sm" len="sm"/>
                </a:ln>
              </p:spPr>
              <p:txBody>
                <a:bodyPr spcFirstLastPara="1" wrap="square" lIns="20800" tIns="20800" rIns="20800" bIns="20800" anchor="ctr" anchorCtr="0">
                  <a:noAutofit/>
                </a:bodyPr>
                <a:lstStyle/>
                <a:p>
                  <a:pPr marL="0" lvl="0" indent="0" algn="ctr" rtl="0">
                    <a:spcBef>
                      <a:spcPts val="0"/>
                    </a:spcBef>
                    <a:spcAft>
                      <a:spcPts val="0"/>
                    </a:spcAft>
                    <a:buNone/>
                  </a:pPr>
                  <a:endParaRPr sz="318"/>
                </a:p>
              </p:txBody>
            </p:sp>
            <p:pic>
              <p:nvPicPr>
                <p:cNvPr id="118" name="Google Shape;118;p16" title="88f43cc7-9d21-4b2a-99fb-4fe98c32367d.png"/>
                <p:cNvPicPr preferRelativeResize="0"/>
                <p:nvPr/>
              </p:nvPicPr>
              <p:blipFill rotWithShape="1">
                <a:blip r:embed="rId4">
                  <a:alphaModFix/>
                </a:blip>
                <a:srcRect l="22700" t="51407" r="16130"/>
                <a:stretch/>
              </p:blipFill>
              <p:spPr>
                <a:xfrm>
                  <a:off x="4131338" y="911600"/>
                  <a:ext cx="555924" cy="662400"/>
                </a:xfrm>
                <a:prstGeom prst="rect">
                  <a:avLst/>
                </a:prstGeom>
                <a:noFill/>
                <a:ln>
                  <a:noFill/>
                </a:ln>
              </p:spPr>
            </p:pic>
          </p:grpSp>
          <p:pic>
            <p:nvPicPr>
              <p:cNvPr id="119" name="Google Shape;119;p16" title="5a09b616-f799-4a87-80f3-fb0a784d8851.png"/>
              <p:cNvPicPr preferRelativeResize="0"/>
              <p:nvPr/>
            </p:nvPicPr>
            <p:blipFill rotWithShape="1">
              <a:blip r:embed="rId5">
                <a:alphaModFix/>
              </a:blip>
              <a:srcRect l="20087" t="15003" r="20937" b="30100"/>
              <a:stretch/>
            </p:blipFill>
            <p:spPr>
              <a:xfrm>
                <a:off x="5524621" y="271718"/>
                <a:ext cx="376401" cy="233597"/>
              </a:xfrm>
              <a:prstGeom prst="rect">
                <a:avLst/>
              </a:prstGeom>
              <a:noFill/>
              <a:ln>
                <a:noFill/>
              </a:ln>
            </p:spPr>
          </p:pic>
        </p:grpSp>
        <p:grpSp>
          <p:nvGrpSpPr>
            <p:cNvPr id="120" name="Google Shape;120;p16"/>
            <p:cNvGrpSpPr/>
            <p:nvPr/>
          </p:nvGrpSpPr>
          <p:grpSpPr>
            <a:xfrm>
              <a:off x="4246862" y="3691050"/>
              <a:ext cx="218939" cy="761994"/>
              <a:chOff x="5315660" y="271718"/>
              <a:chExt cx="741162" cy="2579533"/>
            </a:xfrm>
          </p:grpSpPr>
          <p:grpSp>
            <p:nvGrpSpPr>
              <p:cNvPr id="121" name="Google Shape;121;p16"/>
              <p:cNvGrpSpPr/>
              <p:nvPr/>
            </p:nvGrpSpPr>
            <p:grpSpPr>
              <a:xfrm>
                <a:off x="5315660" y="479844"/>
                <a:ext cx="741162" cy="2371407"/>
                <a:chOff x="3726963" y="911600"/>
                <a:chExt cx="1262627" cy="4039876"/>
              </a:xfrm>
            </p:grpSpPr>
            <p:pic>
              <p:nvPicPr>
                <p:cNvPr id="122" name="Google Shape;122;p16" title="5ab44504-5840-4033-8886-569f3083d574.png"/>
                <p:cNvPicPr preferRelativeResize="0"/>
                <p:nvPr/>
              </p:nvPicPr>
              <p:blipFill>
                <a:blip r:embed="rId3">
                  <a:alphaModFix/>
                </a:blip>
                <a:stretch>
                  <a:fillRect/>
                </a:stretch>
              </p:blipFill>
              <p:spPr>
                <a:xfrm>
                  <a:off x="3726963" y="4109725"/>
                  <a:ext cx="1262627" cy="841751"/>
                </a:xfrm>
                <a:prstGeom prst="rect">
                  <a:avLst/>
                </a:prstGeom>
                <a:noFill/>
                <a:ln>
                  <a:noFill/>
                </a:ln>
              </p:spPr>
            </p:pic>
            <p:pic>
              <p:nvPicPr>
                <p:cNvPr id="123" name="Google Shape;123;p16" title="88f43cc7-9d21-4b2a-99fb-4fe98c32367d.png"/>
                <p:cNvPicPr preferRelativeResize="0"/>
                <p:nvPr/>
              </p:nvPicPr>
              <p:blipFill rotWithShape="1">
                <a:blip r:embed="rId4">
                  <a:alphaModFix/>
                </a:blip>
                <a:srcRect t="5500"/>
                <a:stretch/>
              </p:blipFill>
              <p:spPr>
                <a:xfrm>
                  <a:off x="3926300" y="2877150"/>
                  <a:ext cx="908800" cy="1288201"/>
                </a:xfrm>
                <a:prstGeom prst="rect">
                  <a:avLst/>
                </a:prstGeom>
                <a:noFill/>
                <a:ln>
                  <a:noFill/>
                </a:ln>
              </p:spPr>
            </p:pic>
            <p:pic>
              <p:nvPicPr>
                <p:cNvPr id="124" name="Google Shape;124;p16" title="88f43cc7-9d21-4b2a-99fb-4fe98c32367d.png"/>
                <p:cNvPicPr preferRelativeResize="0"/>
                <p:nvPr/>
              </p:nvPicPr>
              <p:blipFill rotWithShape="1">
                <a:blip r:embed="rId4">
                  <a:alphaModFix/>
                </a:blip>
                <a:srcRect l="31725" t="4407" r="38943"/>
                <a:stretch/>
              </p:blipFill>
              <p:spPr>
                <a:xfrm>
                  <a:off x="4213425" y="1574000"/>
                  <a:ext cx="266575" cy="1303150"/>
                </a:xfrm>
                <a:prstGeom prst="rect">
                  <a:avLst/>
                </a:prstGeom>
                <a:noFill/>
                <a:ln>
                  <a:noFill/>
                </a:ln>
              </p:spPr>
            </p:pic>
            <p:cxnSp>
              <p:nvCxnSpPr>
                <p:cNvPr id="125" name="Google Shape;125;p16"/>
                <p:cNvCxnSpPr>
                  <a:endCxn id="123" idx="2"/>
                </p:cNvCxnSpPr>
                <p:nvPr/>
              </p:nvCxnSpPr>
              <p:spPr>
                <a:xfrm rot="10800000">
                  <a:off x="4380700" y="4165351"/>
                  <a:ext cx="2400" cy="461100"/>
                </a:xfrm>
                <a:prstGeom prst="straightConnector1">
                  <a:avLst/>
                </a:prstGeom>
                <a:noFill/>
                <a:ln w="6475" cap="flat" cmpd="sng">
                  <a:solidFill>
                    <a:schemeClr val="lt2"/>
                  </a:solidFill>
                  <a:prstDash val="solid"/>
                  <a:round/>
                  <a:headEnd type="none" w="med" len="med"/>
                  <a:tailEnd type="none" w="med" len="med"/>
                </a:ln>
              </p:spPr>
            </p:cxnSp>
            <p:sp>
              <p:nvSpPr>
                <p:cNvPr id="126" name="Google Shape;126;p16"/>
                <p:cNvSpPr/>
                <p:nvPr/>
              </p:nvSpPr>
              <p:spPr>
                <a:xfrm>
                  <a:off x="4342750" y="4165400"/>
                  <a:ext cx="78000" cy="332700"/>
                </a:xfrm>
                <a:prstGeom prst="roundRect">
                  <a:avLst>
                    <a:gd name="adj" fmla="val 16667"/>
                  </a:avLst>
                </a:prstGeom>
                <a:solidFill>
                  <a:schemeClr val="lt2"/>
                </a:solidFill>
                <a:ln w="2150" cap="flat" cmpd="sng">
                  <a:solidFill>
                    <a:schemeClr val="dk2"/>
                  </a:solidFill>
                  <a:prstDash val="solid"/>
                  <a:round/>
                  <a:headEnd type="none" w="sm" len="sm"/>
                  <a:tailEnd type="none" w="sm" len="sm"/>
                </a:ln>
              </p:spPr>
              <p:txBody>
                <a:bodyPr spcFirstLastPara="1" wrap="square" lIns="20800" tIns="20800" rIns="20800" bIns="20800" anchor="ctr" anchorCtr="0">
                  <a:noAutofit/>
                </a:bodyPr>
                <a:lstStyle/>
                <a:p>
                  <a:pPr marL="0" lvl="0" indent="0" algn="ctr" rtl="0">
                    <a:spcBef>
                      <a:spcPts val="0"/>
                    </a:spcBef>
                    <a:spcAft>
                      <a:spcPts val="0"/>
                    </a:spcAft>
                    <a:buNone/>
                  </a:pPr>
                  <a:endParaRPr sz="318"/>
                </a:p>
              </p:txBody>
            </p:sp>
            <p:pic>
              <p:nvPicPr>
                <p:cNvPr id="127" name="Google Shape;127;p16" title="88f43cc7-9d21-4b2a-99fb-4fe98c32367d.png"/>
                <p:cNvPicPr preferRelativeResize="0"/>
                <p:nvPr/>
              </p:nvPicPr>
              <p:blipFill rotWithShape="1">
                <a:blip r:embed="rId4">
                  <a:alphaModFix/>
                </a:blip>
                <a:srcRect l="22700" t="51407" r="16130"/>
                <a:stretch/>
              </p:blipFill>
              <p:spPr>
                <a:xfrm>
                  <a:off x="4131338" y="911600"/>
                  <a:ext cx="555924" cy="662400"/>
                </a:xfrm>
                <a:prstGeom prst="rect">
                  <a:avLst/>
                </a:prstGeom>
                <a:noFill/>
                <a:ln>
                  <a:noFill/>
                </a:ln>
              </p:spPr>
            </p:pic>
          </p:grpSp>
          <p:pic>
            <p:nvPicPr>
              <p:cNvPr id="128" name="Google Shape;128;p16" title="5a09b616-f799-4a87-80f3-fb0a784d8851.png"/>
              <p:cNvPicPr preferRelativeResize="0"/>
              <p:nvPr/>
            </p:nvPicPr>
            <p:blipFill rotWithShape="1">
              <a:blip r:embed="rId5">
                <a:alphaModFix/>
              </a:blip>
              <a:srcRect l="20087" t="15003" r="20937" b="30100"/>
              <a:stretch/>
            </p:blipFill>
            <p:spPr>
              <a:xfrm>
                <a:off x="5524621" y="271718"/>
                <a:ext cx="376401" cy="233597"/>
              </a:xfrm>
              <a:prstGeom prst="rect">
                <a:avLst/>
              </a:prstGeom>
              <a:noFill/>
              <a:ln>
                <a:noFill/>
              </a:ln>
            </p:spPr>
          </p:pic>
        </p:grpSp>
        <p:grpSp>
          <p:nvGrpSpPr>
            <p:cNvPr id="129" name="Google Shape;129;p16"/>
            <p:cNvGrpSpPr/>
            <p:nvPr/>
          </p:nvGrpSpPr>
          <p:grpSpPr>
            <a:xfrm>
              <a:off x="4066662" y="3715575"/>
              <a:ext cx="218939" cy="761994"/>
              <a:chOff x="5315660" y="271718"/>
              <a:chExt cx="741162" cy="2579533"/>
            </a:xfrm>
          </p:grpSpPr>
          <p:grpSp>
            <p:nvGrpSpPr>
              <p:cNvPr id="130" name="Google Shape;130;p16"/>
              <p:cNvGrpSpPr/>
              <p:nvPr/>
            </p:nvGrpSpPr>
            <p:grpSpPr>
              <a:xfrm>
                <a:off x="5315660" y="479844"/>
                <a:ext cx="741162" cy="2371407"/>
                <a:chOff x="3726963" y="911600"/>
                <a:chExt cx="1262627" cy="4039876"/>
              </a:xfrm>
            </p:grpSpPr>
            <p:pic>
              <p:nvPicPr>
                <p:cNvPr id="131" name="Google Shape;131;p16" title="5ab44504-5840-4033-8886-569f3083d574.png"/>
                <p:cNvPicPr preferRelativeResize="0"/>
                <p:nvPr/>
              </p:nvPicPr>
              <p:blipFill>
                <a:blip r:embed="rId3">
                  <a:alphaModFix/>
                </a:blip>
                <a:stretch>
                  <a:fillRect/>
                </a:stretch>
              </p:blipFill>
              <p:spPr>
                <a:xfrm>
                  <a:off x="3726963" y="4109725"/>
                  <a:ext cx="1262627" cy="841751"/>
                </a:xfrm>
                <a:prstGeom prst="rect">
                  <a:avLst/>
                </a:prstGeom>
                <a:noFill/>
                <a:ln>
                  <a:noFill/>
                </a:ln>
              </p:spPr>
            </p:pic>
            <p:pic>
              <p:nvPicPr>
                <p:cNvPr id="132" name="Google Shape;132;p16" title="88f43cc7-9d21-4b2a-99fb-4fe98c32367d.png"/>
                <p:cNvPicPr preferRelativeResize="0"/>
                <p:nvPr/>
              </p:nvPicPr>
              <p:blipFill rotWithShape="1">
                <a:blip r:embed="rId4">
                  <a:alphaModFix/>
                </a:blip>
                <a:srcRect t="5500"/>
                <a:stretch/>
              </p:blipFill>
              <p:spPr>
                <a:xfrm>
                  <a:off x="3926300" y="2877150"/>
                  <a:ext cx="908800" cy="1288201"/>
                </a:xfrm>
                <a:prstGeom prst="rect">
                  <a:avLst/>
                </a:prstGeom>
                <a:noFill/>
                <a:ln>
                  <a:noFill/>
                </a:ln>
              </p:spPr>
            </p:pic>
            <p:pic>
              <p:nvPicPr>
                <p:cNvPr id="133" name="Google Shape;133;p16" title="88f43cc7-9d21-4b2a-99fb-4fe98c32367d.png"/>
                <p:cNvPicPr preferRelativeResize="0"/>
                <p:nvPr/>
              </p:nvPicPr>
              <p:blipFill rotWithShape="1">
                <a:blip r:embed="rId4">
                  <a:alphaModFix/>
                </a:blip>
                <a:srcRect l="31725" t="4407" r="38943"/>
                <a:stretch/>
              </p:blipFill>
              <p:spPr>
                <a:xfrm>
                  <a:off x="4213425" y="1574000"/>
                  <a:ext cx="266575" cy="1303150"/>
                </a:xfrm>
                <a:prstGeom prst="rect">
                  <a:avLst/>
                </a:prstGeom>
                <a:noFill/>
                <a:ln>
                  <a:noFill/>
                </a:ln>
              </p:spPr>
            </p:pic>
            <p:cxnSp>
              <p:nvCxnSpPr>
                <p:cNvPr id="134" name="Google Shape;134;p16"/>
                <p:cNvCxnSpPr>
                  <a:endCxn id="132" idx="2"/>
                </p:cNvCxnSpPr>
                <p:nvPr/>
              </p:nvCxnSpPr>
              <p:spPr>
                <a:xfrm rot="10800000">
                  <a:off x="4380700" y="4165351"/>
                  <a:ext cx="2400" cy="461100"/>
                </a:xfrm>
                <a:prstGeom prst="straightConnector1">
                  <a:avLst/>
                </a:prstGeom>
                <a:noFill/>
                <a:ln w="6475" cap="flat" cmpd="sng">
                  <a:solidFill>
                    <a:schemeClr val="lt2"/>
                  </a:solidFill>
                  <a:prstDash val="solid"/>
                  <a:round/>
                  <a:headEnd type="none" w="med" len="med"/>
                  <a:tailEnd type="none" w="med" len="med"/>
                </a:ln>
              </p:spPr>
            </p:cxnSp>
            <p:sp>
              <p:nvSpPr>
                <p:cNvPr id="135" name="Google Shape;135;p16"/>
                <p:cNvSpPr/>
                <p:nvPr/>
              </p:nvSpPr>
              <p:spPr>
                <a:xfrm>
                  <a:off x="4342750" y="4165400"/>
                  <a:ext cx="78000" cy="332700"/>
                </a:xfrm>
                <a:prstGeom prst="roundRect">
                  <a:avLst>
                    <a:gd name="adj" fmla="val 16667"/>
                  </a:avLst>
                </a:prstGeom>
                <a:solidFill>
                  <a:schemeClr val="lt2"/>
                </a:solidFill>
                <a:ln w="2150" cap="flat" cmpd="sng">
                  <a:solidFill>
                    <a:schemeClr val="dk2"/>
                  </a:solidFill>
                  <a:prstDash val="solid"/>
                  <a:round/>
                  <a:headEnd type="none" w="sm" len="sm"/>
                  <a:tailEnd type="none" w="sm" len="sm"/>
                </a:ln>
              </p:spPr>
              <p:txBody>
                <a:bodyPr spcFirstLastPara="1" wrap="square" lIns="20800" tIns="20800" rIns="20800" bIns="20800" anchor="ctr" anchorCtr="0">
                  <a:noAutofit/>
                </a:bodyPr>
                <a:lstStyle/>
                <a:p>
                  <a:pPr marL="0" lvl="0" indent="0" algn="ctr" rtl="0">
                    <a:spcBef>
                      <a:spcPts val="0"/>
                    </a:spcBef>
                    <a:spcAft>
                      <a:spcPts val="0"/>
                    </a:spcAft>
                    <a:buNone/>
                  </a:pPr>
                  <a:endParaRPr sz="318"/>
                </a:p>
              </p:txBody>
            </p:sp>
            <p:pic>
              <p:nvPicPr>
                <p:cNvPr id="136" name="Google Shape;136;p16" title="88f43cc7-9d21-4b2a-99fb-4fe98c32367d.png"/>
                <p:cNvPicPr preferRelativeResize="0"/>
                <p:nvPr/>
              </p:nvPicPr>
              <p:blipFill rotWithShape="1">
                <a:blip r:embed="rId4">
                  <a:alphaModFix/>
                </a:blip>
                <a:srcRect l="22700" t="51407" r="16130"/>
                <a:stretch/>
              </p:blipFill>
              <p:spPr>
                <a:xfrm>
                  <a:off x="4131338" y="911600"/>
                  <a:ext cx="555924" cy="662400"/>
                </a:xfrm>
                <a:prstGeom prst="rect">
                  <a:avLst/>
                </a:prstGeom>
                <a:noFill/>
                <a:ln>
                  <a:noFill/>
                </a:ln>
              </p:spPr>
            </p:pic>
          </p:grpSp>
          <p:pic>
            <p:nvPicPr>
              <p:cNvPr id="137" name="Google Shape;137;p16" title="5a09b616-f799-4a87-80f3-fb0a784d8851.png"/>
              <p:cNvPicPr preferRelativeResize="0"/>
              <p:nvPr/>
            </p:nvPicPr>
            <p:blipFill rotWithShape="1">
              <a:blip r:embed="rId5">
                <a:alphaModFix/>
              </a:blip>
              <a:srcRect l="20087" t="15003" r="20937" b="30100"/>
              <a:stretch/>
            </p:blipFill>
            <p:spPr>
              <a:xfrm>
                <a:off x="5524621" y="271718"/>
                <a:ext cx="376401" cy="233597"/>
              </a:xfrm>
              <a:prstGeom prst="rect">
                <a:avLst/>
              </a:prstGeom>
              <a:noFill/>
              <a:ln>
                <a:noFill/>
              </a:ln>
            </p:spPr>
          </p:pic>
        </p:grpSp>
        <p:grpSp>
          <p:nvGrpSpPr>
            <p:cNvPr id="138" name="Google Shape;138;p16"/>
            <p:cNvGrpSpPr/>
            <p:nvPr/>
          </p:nvGrpSpPr>
          <p:grpSpPr>
            <a:xfrm>
              <a:off x="4103912" y="3797025"/>
              <a:ext cx="218939" cy="761994"/>
              <a:chOff x="5315660" y="271718"/>
              <a:chExt cx="741162" cy="2579533"/>
            </a:xfrm>
          </p:grpSpPr>
          <p:grpSp>
            <p:nvGrpSpPr>
              <p:cNvPr id="139" name="Google Shape;139;p16"/>
              <p:cNvGrpSpPr/>
              <p:nvPr/>
            </p:nvGrpSpPr>
            <p:grpSpPr>
              <a:xfrm>
                <a:off x="5315660" y="479844"/>
                <a:ext cx="741162" cy="2371407"/>
                <a:chOff x="3726963" y="911600"/>
                <a:chExt cx="1262627" cy="4039876"/>
              </a:xfrm>
            </p:grpSpPr>
            <p:pic>
              <p:nvPicPr>
                <p:cNvPr id="140" name="Google Shape;140;p16" title="5ab44504-5840-4033-8886-569f3083d574.png"/>
                <p:cNvPicPr preferRelativeResize="0"/>
                <p:nvPr/>
              </p:nvPicPr>
              <p:blipFill>
                <a:blip r:embed="rId3">
                  <a:alphaModFix/>
                </a:blip>
                <a:stretch>
                  <a:fillRect/>
                </a:stretch>
              </p:blipFill>
              <p:spPr>
                <a:xfrm>
                  <a:off x="3726963" y="4109725"/>
                  <a:ext cx="1262627" cy="841751"/>
                </a:xfrm>
                <a:prstGeom prst="rect">
                  <a:avLst/>
                </a:prstGeom>
                <a:noFill/>
                <a:ln>
                  <a:noFill/>
                </a:ln>
              </p:spPr>
            </p:pic>
            <p:pic>
              <p:nvPicPr>
                <p:cNvPr id="141" name="Google Shape;141;p16" title="88f43cc7-9d21-4b2a-99fb-4fe98c32367d.png"/>
                <p:cNvPicPr preferRelativeResize="0"/>
                <p:nvPr/>
              </p:nvPicPr>
              <p:blipFill rotWithShape="1">
                <a:blip r:embed="rId4">
                  <a:alphaModFix/>
                </a:blip>
                <a:srcRect t="5500"/>
                <a:stretch/>
              </p:blipFill>
              <p:spPr>
                <a:xfrm>
                  <a:off x="3926300" y="2877150"/>
                  <a:ext cx="908800" cy="1288201"/>
                </a:xfrm>
                <a:prstGeom prst="rect">
                  <a:avLst/>
                </a:prstGeom>
                <a:noFill/>
                <a:ln>
                  <a:noFill/>
                </a:ln>
              </p:spPr>
            </p:pic>
            <p:pic>
              <p:nvPicPr>
                <p:cNvPr id="142" name="Google Shape;142;p16" title="88f43cc7-9d21-4b2a-99fb-4fe98c32367d.png"/>
                <p:cNvPicPr preferRelativeResize="0"/>
                <p:nvPr/>
              </p:nvPicPr>
              <p:blipFill rotWithShape="1">
                <a:blip r:embed="rId4">
                  <a:alphaModFix/>
                </a:blip>
                <a:srcRect l="31725" t="4407" r="38943"/>
                <a:stretch/>
              </p:blipFill>
              <p:spPr>
                <a:xfrm>
                  <a:off x="4213425" y="1574000"/>
                  <a:ext cx="266575" cy="1303150"/>
                </a:xfrm>
                <a:prstGeom prst="rect">
                  <a:avLst/>
                </a:prstGeom>
                <a:noFill/>
                <a:ln>
                  <a:noFill/>
                </a:ln>
              </p:spPr>
            </p:pic>
            <p:cxnSp>
              <p:nvCxnSpPr>
                <p:cNvPr id="143" name="Google Shape;143;p16"/>
                <p:cNvCxnSpPr>
                  <a:endCxn id="141" idx="2"/>
                </p:cNvCxnSpPr>
                <p:nvPr/>
              </p:nvCxnSpPr>
              <p:spPr>
                <a:xfrm rot="10800000">
                  <a:off x="4380700" y="4165351"/>
                  <a:ext cx="2400" cy="461100"/>
                </a:xfrm>
                <a:prstGeom prst="straightConnector1">
                  <a:avLst/>
                </a:prstGeom>
                <a:noFill/>
                <a:ln w="6475" cap="flat" cmpd="sng">
                  <a:solidFill>
                    <a:schemeClr val="lt2"/>
                  </a:solidFill>
                  <a:prstDash val="solid"/>
                  <a:round/>
                  <a:headEnd type="none" w="med" len="med"/>
                  <a:tailEnd type="none" w="med" len="med"/>
                </a:ln>
              </p:spPr>
            </p:cxnSp>
            <p:sp>
              <p:nvSpPr>
                <p:cNvPr id="144" name="Google Shape;144;p16"/>
                <p:cNvSpPr/>
                <p:nvPr/>
              </p:nvSpPr>
              <p:spPr>
                <a:xfrm>
                  <a:off x="4342750" y="4165400"/>
                  <a:ext cx="78000" cy="332700"/>
                </a:xfrm>
                <a:prstGeom prst="roundRect">
                  <a:avLst>
                    <a:gd name="adj" fmla="val 16667"/>
                  </a:avLst>
                </a:prstGeom>
                <a:solidFill>
                  <a:schemeClr val="lt2"/>
                </a:solidFill>
                <a:ln w="2150" cap="flat" cmpd="sng">
                  <a:solidFill>
                    <a:schemeClr val="dk2"/>
                  </a:solidFill>
                  <a:prstDash val="solid"/>
                  <a:round/>
                  <a:headEnd type="none" w="sm" len="sm"/>
                  <a:tailEnd type="none" w="sm" len="sm"/>
                </a:ln>
              </p:spPr>
              <p:txBody>
                <a:bodyPr spcFirstLastPara="1" wrap="square" lIns="20800" tIns="20800" rIns="20800" bIns="20800" anchor="ctr" anchorCtr="0">
                  <a:noAutofit/>
                </a:bodyPr>
                <a:lstStyle/>
                <a:p>
                  <a:pPr marL="0" lvl="0" indent="0" algn="ctr" rtl="0">
                    <a:spcBef>
                      <a:spcPts val="0"/>
                    </a:spcBef>
                    <a:spcAft>
                      <a:spcPts val="0"/>
                    </a:spcAft>
                    <a:buNone/>
                  </a:pPr>
                  <a:endParaRPr sz="318"/>
                </a:p>
              </p:txBody>
            </p:sp>
            <p:pic>
              <p:nvPicPr>
                <p:cNvPr id="145" name="Google Shape;145;p16" title="88f43cc7-9d21-4b2a-99fb-4fe98c32367d.png"/>
                <p:cNvPicPr preferRelativeResize="0"/>
                <p:nvPr/>
              </p:nvPicPr>
              <p:blipFill rotWithShape="1">
                <a:blip r:embed="rId4">
                  <a:alphaModFix/>
                </a:blip>
                <a:srcRect l="22700" t="51407" r="16130"/>
                <a:stretch/>
              </p:blipFill>
              <p:spPr>
                <a:xfrm>
                  <a:off x="4131338" y="911600"/>
                  <a:ext cx="555924" cy="662400"/>
                </a:xfrm>
                <a:prstGeom prst="rect">
                  <a:avLst/>
                </a:prstGeom>
                <a:noFill/>
                <a:ln>
                  <a:noFill/>
                </a:ln>
              </p:spPr>
            </p:pic>
          </p:grpSp>
          <p:pic>
            <p:nvPicPr>
              <p:cNvPr id="146" name="Google Shape;146;p16" title="5a09b616-f799-4a87-80f3-fb0a784d8851.png"/>
              <p:cNvPicPr preferRelativeResize="0"/>
              <p:nvPr/>
            </p:nvPicPr>
            <p:blipFill rotWithShape="1">
              <a:blip r:embed="rId5">
                <a:alphaModFix/>
              </a:blip>
              <a:srcRect l="20087" t="15003" r="20937" b="30100"/>
              <a:stretch/>
            </p:blipFill>
            <p:spPr>
              <a:xfrm>
                <a:off x="5524621" y="271718"/>
                <a:ext cx="376401" cy="233597"/>
              </a:xfrm>
              <a:prstGeom prst="rect">
                <a:avLst/>
              </a:prstGeom>
              <a:noFill/>
              <a:ln>
                <a:noFill/>
              </a:ln>
            </p:spPr>
          </p:pic>
        </p:grpSp>
        <p:grpSp>
          <p:nvGrpSpPr>
            <p:cNvPr id="147" name="Google Shape;147;p16"/>
            <p:cNvGrpSpPr/>
            <p:nvPr/>
          </p:nvGrpSpPr>
          <p:grpSpPr>
            <a:xfrm>
              <a:off x="4215912" y="3778100"/>
              <a:ext cx="218939" cy="761994"/>
              <a:chOff x="5315660" y="271718"/>
              <a:chExt cx="741162" cy="2579533"/>
            </a:xfrm>
          </p:grpSpPr>
          <p:grpSp>
            <p:nvGrpSpPr>
              <p:cNvPr id="148" name="Google Shape;148;p16"/>
              <p:cNvGrpSpPr/>
              <p:nvPr/>
            </p:nvGrpSpPr>
            <p:grpSpPr>
              <a:xfrm>
                <a:off x="5315660" y="479844"/>
                <a:ext cx="741162" cy="2371407"/>
                <a:chOff x="3726963" y="911600"/>
                <a:chExt cx="1262627" cy="4039876"/>
              </a:xfrm>
            </p:grpSpPr>
            <p:pic>
              <p:nvPicPr>
                <p:cNvPr id="149" name="Google Shape;149;p16" title="5ab44504-5840-4033-8886-569f3083d574.png"/>
                <p:cNvPicPr preferRelativeResize="0"/>
                <p:nvPr/>
              </p:nvPicPr>
              <p:blipFill>
                <a:blip r:embed="rId3">
                  <a:alphaModFix/>
                </a:blip>
                <a:stretch>
                  <a:fillRect/>
                </a:stretch>
              </p:blipFill>
              <p:spPr>
                <a:xfrm>
                  <a:off x="3726963" y="4109725"/>
                  <a:ext cx="1262627" cy="841751"/>
                </a:xfrm>
                <a:prstGeom prst="rect">
                  <a:avLst/>
                </a:prstGeom>
                <a:noFill/>
                <a:ln>
                  <a:noFill/>
                </a:ln>
              </p:spPr>
            </p:pic>
            <p:pic>
              <p:nvPicPr>
                <p:cNvPr id="150" name="Google Shape;150;p16" title="88f43cc7-9d21-4b2a-99fb-4fe98c32367d.png"/>
                <p:cNvPicPr preferRelativeResize="0"/>
                <p:nvPr/>
              </p:nvPicPr>
              <p:blipFill rotWithShape="1">
                <a:blip r:embed="rId4">
                  <a:alphaModFix/>
                </a:blip>
                <a:srcRect t="5500"/>
                <a:stretch/>
              </p:blipFill>
              <p:spPr>
                <a:xfrm>
                  <a:off x="3926300" y="2877150"/>
                  <a:ext cx="908800" cy="1288201"/>
                </a:xfrm>
                <a:prstGeom prst="rect">
                  <a:avLst/>
                </a:prstGeom>
                <a:noFill/>
                <a:ln>
                  <a:noFill/>
                </a:ln>
              </p:spPr>
            </p:pic>
            <p:pic>
              <p:nvPicPr>
                <p:cNvPr id="151" name="Google Shape;151;p16" title="88f43cc7-9d21-4b2a-99fb-4fe98c32367d.png"/>
                <p:cNvPicPr preferRelativeResize="0"/>
                <p:nvPr/>
              </p:nvPicPr>
              <p:blipFill rotWithShape="1">
                <a:blip r:embed="rId4">
                  <a:alphaModFix/>
                </a:blip>
                <a:srcRect l="31725" t="4407" r="38943"/>
                <a:stretch/>
              </p:blipFill>
              <p:spPr>
                <a:xfrm>
                  <a:off x="4213425" y="1574000"/>
                  <a:ext cx="266575" cy="1303150"/>
                </a:xfrm>
                <a:prstGeom prst="rect">
                  <a:avLst/>
                </a:prstGeom>
                <a:noFill/>
                <a:ln>
                  <a:noFill/>
                </a:ln>
              </p:spPr>
            </p:pic>
            <p:cxnSp>
              <p:nvCxnSpPr>
                <p:cNvPr id="152" name="Google Shape;152;p16"/>
                <p:cNvCxnSpPr>
                  <a:endCxn id="150" idx="2"/>
                </p:cNvCxnSpPr>
                <p:nvPr/>
              </p:nvCxnSpPr>
              <p:spPr>
                <a:xfrm rot="10800000">
                  <a:off x="4380700" y="4165351"/>
                  <a:ext cx="2400" cy="461100"/>
                </a:xfrm>
                <a:prstGeom prst="straightConnector1">
                  <a:avLst/>
                </a:prstGeom>
                <a:noFill/>
                <a:ln w="6475" cap="flat" cmpd="sng">
                  <a:solidFill>
                    <a:schemeClr val="lt2"/>
                  </a:solidFill>
                  <a:prstDash val="solid"/>
                  <a:round/>
                  <a:headEnd type="none" w="med" len="med"/>
                  <a:tailEnd type="none" w="med" len="med"/>
                </a:ln>
              </p:spPr>
            </p:cxnSp>
            <p:sp>
              <p:nvSpPr>
                <p:cNvPr id="153" name="Google Shape;153;p16"/>
                <p:cNvSpPr/>
                <p:nvPr/>
              </p:nvSpPr>
              <p:spPr>
                <a:xfrm>
                  <a:off x="4342750" y="4165400"/>
                  <a:ext cx="78000" cy="332700"/>
                </a:xfrm>
                <a:prstGeom prst="roundRect">
                  <a:avLst>
                    <a:gd name="adj" fmla="val 16667"/>
                  </a:avLst>
                </a:prstGeom>
                <a:solidFill>
                  <a:schemeClr val="lt2"/>
                </a:solidFill>
                <a:ln w="2150" cap="flat" cmpd="sng">
                  <a:solidFill>
                    <a:schemeClr val="dk2"/>
                  </a:solidFill>
                  <a:prstDash val="solid"/>
                  <a:round/>
                  <a:headEnd type="none" w="sm" len="sm"/>
                  <a:tailEnd type="none" w="sm" len="sm"/>
                </a:ln>
              </p:spPr>
              <p:txBody>
                <a:bodyPr spcFirstLastPara="1" wrap="square" lIns="20800" tIns="20800" rIns="20800" bIns="20800" anchor="ctr" anchorCtr="0">
                  <a:noAutofit/>
                </a:bodyPr>
                <a:lstStyle/>
                <a:p>
                  <a:pPr marL="0" lvl="0" indent="0" algn="ctr" rtl="0">
                    <a:spcBef>
                      <a:spcPts val="0"/>
                    </a:spcBef>
                    <a:spcAft>
                      <a:spcPts val="0"/>
                    </a:spcAft>
                    <a:buNone/>
                  </a:pPr>
                  <a:endParaRPr sz="318"/>
                </a:p>
              </p:txBody>
            </p:sp>
            <p:pic>
              <p:nvPicPr>
                <p:cNvPr id="154" name="Google Shape;154;p16" title="88f43cc7-9d21-4b2a-99fb-4fe98c32367d.png"/>
                <p:cNvPicPr preferRelativeResize="0"/>
                <p:nvPr/>
              </p:nvPicPr>
              <p:blipFill rotWithShape="1">
                <a:blip r:embed="rId4">
                  <a:alphaModFix/>
                </a:blip>
                <a:srcRect l="22700" t="51407" r="16130"/>
                <a:stretch/>
              </p:blipFill>
              <p:spPr>
                <a:xfrm>
                  <a:off x="4131338" y="911600"/>
                  <a:ext cx="555924" cy="662400"/>
                </a:xfrm>
                <a:prstGeom prst="rect">
                  <a:avLst/>
                </a:prstGeom>
                <a:noFill/>
                <a:ln>
                  <a:noFill/>
                </a:ln>
              </p:spPr>
            </p:pic>
          </p:grpSp>
          <p:pic>
            <p:nvPicPr>
              <p:cNvPr id="155" name="Google Shape;155;p16" title="5a09b616-f799-4a87-80f3-fb0a784d8851.png"/>
              <p:cNvPicPr preferRelativeResize="0"/>
              <p:nvPr/>
            </p:nvPicPr>
            <p:blipFill rotWithShape="1">
              <a:blip r:embed="rId5">
                <a:alphaModFix/>
              </a:blip>
              <a:srcRect l="20087" t="15003" r="20937" b="30100"/>
              <a:stretch/>
            </p:blipFill>
            <p:spPr>
              <a:xfrm>
                <a:off x="5524621" y="271718"/>
                <a:ext cx="376401" cy="233597"/>
              </a:xfrm>
              <a:prstGeom prst="rect">
                <a:avLst/>
              </a:prstGeom>
              <a:noFill/>
              <a:ln>
                <a:noFill/>
              </a:ln>
            </p:spPr>
          </p:pic>
        </p:grpSp>
        <p:grpSp>
          <p:nvGrpSpPr>
            <p:cNvPr id="156" name="Google Shape;156;p16"/>
            <p:cNvGrpSpPr/>
            <p:nvPr/>
          </p:nvGrpSpPr>
          <p:grpSpPr>
            <a:xfrm>
              <a:off x="4311212" y="3744350"/>
              <a:ext cx="218939" cy="761994"/>
              <a:chOff x="5315660" y="271718"/>
              <a:chExt cx="741162" cy="2579533"/>
            </a:xfrm>
          </p:grpSpPr>
          <p:grpSp>
            <p:nvGrpSpPr>
              <p:cNvPr id="157" name="Google Shape;157;p16"/>
              <p:cNvGrpSpPr/>
              <p:nvPr/>
            </p:nvGrpSpPr>
            <p:grpSpPr>
              <a:xfrm>
                <a:off x="5315660" y="479844"/>
                <a:ext cx="741162" cy="2371407"/>
                <a:chOff x="3726963" y="911600"/>
                <a:chExt cx="1262627" cy="4039876"/>
              </a:xfrm>
            </p:grpSpPr>
            <p:pic>
              <p:nvPicPr>
                <p:cNvPr id="158" name="Google Shape;158;p16" title="5ab44504-5840-4033-8886-569f3083d574.png"/>
                <p:cNvPicPr preferRelativeResize="0"/>
                <p:nvPr/>
              </p:nvPicPr>
              <p:blipFill>
                <a:blip r:embed="rId3">
                  <a:alphaModFix/>
                </a:blip>
                <a:stretch>
                  <a:fillRect/>
                </a:stretch>
              </p:blipFill>
              <p:spPr>
                <a:xfrm>
                  <a:off x="3726963" y="4109725"/>
                  <a:ext cx="1262627" cy="841751"/>
                </a:xfrm>
                <a:prstGeom prst="rect">
                  <a:avLst/>
                </a:prstGeom>
                <a:noFill/>
                <a:ln>
                  <a:noFill/>
                </a:ln>
              </p:spPr>
            </p:pic>
            <p:pic>
              <p:nvPicPr>
                <p:cNvPr id="159" name="Google Shape;159;p16" title="88f43cc7-9d21-4b2a-99fb-4fe98c32367d.png"/>
                <p:cNvPicPr preferRelativeResize="0"/>
                <p:nvPr/>
              </p:nvPicPr>
              <p:blipFill rotWithShape="1">
                <a:blip r:embed="rId4">
                  <a:alphaModFix/>
                </a:blip>
                <a:srcRect t="5500"/>
                <a:stretch/>
              </p:blipFill>
              <p:spPr>
                <a:xfrm>
                  <a:off x="3926300" y="2877150"/>
                  <a:ext cx="908800" cy="1288201"/>
                </a:xfrm>
                <a:prstGeom prst="rect">
                  <a:avLst/>
                </a:prstGeom>
                <a:noFill/>
                <a:ln>
                  <a:noFill/>
                </a:ln>
              </p:spPr>
            </p:pic>
            <p:pic>
              <p:nvPicPr>
                <p:cNvPr id="160" name="Google Shape;160;p16" title="88f43cc7-9d21-4b2a-99fb-4fe98c32367d.png"/>
                <p:cNvPicPr preferRelativeResize="0"/>
                <p:nvPr/>
              </p:nvPicPr>
              <p:blipFill rotWithShape="1">
                <a:blip r:embed="rId4">
                  <a:alphaModFix/>
                </a:blip>
                <a:srcRect l="31725" t="4407" r="38943"/>
                <a:stretch/>
              </p:blipFill>
              <p:spPr>
                <a:xfrm>
                  <a:off x="4213425" y="1574000"/>
                  <a:ext cx="266575" cy="1303150"/>
                </a:xfrm>
                <a:prstGeom prst="rect">
                  <a:avLst/>
                </a:prstGeom>
                <a:noFill/>
                <a:ln>
                  <a:noFill/>
                </a:ln>
              </p:spPr>
            </p:pic>
            <p:cxnSp>
              <p:nvCxnSpPr>
                <p:cNvPr id="161" name="Google Shape;161;p16"/>
                <p:cNvCxnSpPr>
                  <a:endCxn id="159" idx="2"/>
                </p:cNvCxnSpPr>
                <p:nvPr/>
              </p:nvCxnSpPr>
              <p:spPr>
                <a:xfrm rot="10800000">
                  <a:off x="4380700" y="4165351"/>
                  <a:ext cx="2400" cy="461100"/>
                </a:xfrm>
                <a:prstGeom prst="straightConnector1">
                  <a:avLst/>
                </a:prstGeom>
                <a:noFill/>
                <a:ln w="6475" cap="flat" cmpd="sng">
                  <a:solidFill>
                    <a:schemeClr val="lt2"/>
                  </a:solidFill>
                  <a:prstDash val="solid"/>
                  <a:round/>
                  <a:headEnd type="none" w="med" len="med"/>
                  <a:tailEnd type="none" w="med" len="med"/>
                </a:ln>
              </p:spPr>
            </p:cxnSp>
            <p:sp>
              <p:nvSpPr>
                <p:cNvPr id="162" name="Google Shape;162;p16"/>
                <p:cNvSpPr/>
                <p:nvPr/>
              </p:nvSpPr>
              <p:spPr>
                <a:xfrm>
                  <a:off x="4342750" y="4165400"/>
                  <a:ext cx="78000" cy="332700"/>
                </a:xfrm>
                <a:prstGeom prst="roundRect">
                  <a:avLst>
                    <a:gd name="adj" fmla="val 16667"/>
                  </a:avLst>
                </a:prstGeom>
                <a:solidFill>
                  <a:schemeClr val="lt2"/>
                </a:solidFill>
                <a:ln w="2150" cap="flat" cmpd="sng">
                  <a:solidFill>
                    <a:schemeClr val="dk2"/>
                  </a:solidFill>
                  <a:prstDash val="solid"/>
                  <a:round/>
                  <a:headEnd type="none" w="sm" len="sm"/>
                  <a:tailEnd type="none" w="sm" len="sm"/>
                </a:ln>
              </p:spPr>
              <p:txBody>
                <a:bodyPr spcFirstLastPara="1" wrap="square" lIns="20800" tIns="20800" rIns="20800" bIns="20800" anchor="ctr" anchorCtr="0">
                  <a:noAutofit/>
                </a:bodyPr>
                <a:lstStyle/>
                <a:p>
                  <a:pPr marL="0" lvl="0" indent="0" algn="ctr" rtl="0">
                    <a:spcBef>
                      <a:spcPts val="0"/>
                    </a:spcBef>
                    <a:spcAft>
                      <a:spcPts val="0"/>
                    </a:spcAft>
                    <a:buNone/>
                  </a:pPr>
                  <a:endParaRPr sz="318"/>
                </a:p>
              </p:txBody>
            </p:sp>
            <p:pic>
              <p:nvPicPr>
                <p:cNvPr id="163" name="Google Shape;163;p16" title="88f43cc7-9d21-4b2a-99fb-4fe98c32367d.png"/>
                <p:cNvPicPr preferRelativeResize="0"/>
                <p:nvPr/>
              </p:nvPicPr>
              <p:blipFill rotWithShape="1">
                <a:blip r:embed="rId4">
                  <a:alphaModFix/>
                </a:blip>
                <a:srcRect l="22700" t="51407" r="16130"/>
                <a:stretch/>
              </p:blipFill>
              <p:spPr>
                <a:xfrm>
                  <a:off x="4131338" y="911600"/>
                  <a:ext cx="555924" cy="662400"/>
                </a:xfrm>
                <a:prstGeom prst="rect">
                  <a:avLst/>
                </a:prstGeom>
                <a:noFill/>
                <a:ln>
                  <a:noFill/>
                </a:ln>
              </p:spPr>
            </p:pic>
          </p:grpSp>
          <p:pic>
            <p:nvPicPr>
              <p:cNvPr id="164" name="Google Shape;164;p16" title="5a09b616-f799-4a87-80f3-fb0a784d8851.png"/>
              <p:cNvPicPr preferRelativeResize="0"/>
              <p:nvPr/>
            </p:nvPicPr>
            <p:blipFill rotWithShape="1">
              <a:blip r:embed="rId5">
                <a:alphaModFix/>
              </a:blip>
              <a:srcRect l="20087" t="15003" r="20937" b="30100"/>
              <a:stretch/>
            </p:blipFill>
            <p:spPr>
              <a:xfrm>
                <a:off x="5524621" y="271718"/>
                <a:ext cx="376401" cy="233597"/>
              </a:xfrm>
              <a:prstGeom prst="rect">
                <a:avLst/>
              </a:prstGeom>
              <a:noFill/>
              <a:ln>
                <a:noFill/>
              </a:ln>
            </p:spPr>
          </p:pic>
        </p:grpSp>
        <p:grpSp>
          <p:nvGrpSpPr>
            <p:cNvPr id="165" name="Google Shape;165;p16"/>
            <p:cNvGrpSpPr/>
            <p:nvPr/>
          </p:nvGrpSpPr>
          <p:grpSpPr>
            <a:xfrm>
              <a:off x="4394612" y="3672050"/>
              <a:ext cx="218939" cy="761994"/>
              <a:chOff x="5315660" y="271718"/>
              <a:chExt cx="741162" cy="2579533"/>
            </a:xfrm>
          </p:grpSpPr>
          <p:grpSp>
            <p:nvGrpSpPr>
              <p:cNvPr id="166" name="Google Shape;166;p16"/>
              <p:cNvGrpSpPr/>
              <p:nvPr/>
            </p:nvGrpSpPr>
            <p:grpSpPr>
              <a:xfrm>
                <a:off x="5315660" y="479844"/>
                <a:ext cx="741162" cy="2371407"/>
                <a:chOff x="3726963" y="911600"/>
                <a:chExt cx="1262627" cy="4039876"/>
              </a:xfrm>
            </p:grpSpPr>
            <p:pic>
              <p:nvPicPr>
                <p:cNvPr id="167" name="Google Shape;167;p16" title="5ab44504-5840-4033-8886-569f3083d574.png"/>
                <p:cNvPicPr preferRelativeResize="0"/>
                <p:nvPr/>
              </p:nvPicPr>
              <p:blipFill>
                <a:blip r:embed="rId3">
                  <a:alphaModFix/>
                </a:blip>
                <a:stretch>
                  <a:fillRect/>
                </a:stretch>
              </p:blipFill>
              <p:spPr>
                <a:xfrm>
                  <a:off x="3726963" y="4109725"/>
                  <a:ext cx="1262627" cy="841751"/>
                </a:xfrm>
                <a:prstGeom prst="rect">
                  <a:avLst/>
                </a:prstGeom>
                <a:noFill/>
                <a:ln>
                  <a:noFill/>
                </a:ln>
              </p:spPr>
            </p:pic>
            <p:pic>
              <p:nvPicPr>
                <p:cNvPr id="168" name="Google Shape;168;p16" title="88f43cc7-9d21-4b2a-99fb-4fe98c32367d.png"/>
                <p:cNvPicPr preferRelativeResize="0"/>
                <p:nvPr/>
              </p:nvPicPr>
              <p:blipFill rotWithShape="1">
                <a:blip r:embed="rId4">
                  <a:alphaModFix/>
                </a:blip>
                <a:srcRect t="5500"/>
                <a:stretch/>
              </p:blipFill>
              <p:spPr>
                <a:xfrm>
                  <a:off x="3926300" y="2877150"/>
                  <a:ext cx="908800" cy="1288201"/>
                </a:xfrm>
                <a:prstGeom prst="rect">
                  <a:avLst/>
                </a:prstGeom>
                <a:noFill/>
                <a:ln>
                  <a:noFill/>
                </a:ln>
              </p:spPr>
            </p:pic>
            <p:pic>
              <p:nvPicPr>
                <p:cNvPr id="169" name="Google Shape;169;p16" title="88f43cc7-9d21-4b2a-99fb-4fe98c32367d.png"/>
                <p:cNvPicPr preferRelativeResize="0"/>
                <p:nvPr/>
              </p:nvPicPr>
              <p:blipFill rotWithShape="1">
                <a:blip r:embed="rId4">
                  <a:alphaModFix/>
                </a:blip>
                <a:srcRect l="31725" t="4407" r="38943"/>
                <a:stretch/>
              </p:blipFill>
              <p:spPr>
                <a:xfrm>
                  <a:off x="4213425" y="1574000"/>
                  <a:ext cx="266575" cy="1303150"/>
                </a:xfrm>
                <a:prstGeom prst="rect">
                  <a:avLst/>
                </a:prstGeom>
                <a:noFill/>
                <a:ln>
                  <a:noFill/>
                </a:ln>
              </p:spPr>
            </p:pic>
            <p:cxnSp>
              <p:nvCxnSpPr>
                <p:cNvPr id="170" name="Google Shape;170;p16"/>
                <p:cNvCxnSpPr>
                  <a:endCxn id="168" idx="2"/>
                </p:cNvCxnSpPr>
                <p:nvPr/>
              </p:nvCxnSpPr>
              <p:spPr>
                <a:xfrm rot="10800000">
                  <a:off x="4380700" y="4165351"/>
                  <a:ext cx="2400" cy="461100"/>
                </a:xfrm>
                <a:prstGeom prst="straightConnector1">
                  <a:avLst/>
                </a:prstGeom>
                <a:noFill/>
                <a:ln w="6475" cap="flat" cmpd="sng">
                  <a:solidFill>
                    <a:schemeClr val="lt2"/>
                  </a:solidFill>
                  <a:prstDash val="solid"/>
                  <a:round/>
                  <a:headEnd type="none" w="med" len="med"/>
                  <a:tailEnd type="none" w="med" len="med"/>
                </a:ln>
              </p:spPr>
            </p:cxnSp>
            <p:sp>
              <p:nvSpPr>
                <p:cNvPr id="171" name="Google Shape;171;p16"/>
                <p:cNvSpPr/>
                <p:nvPr/>
              </p:nvSpPr>
              <p:spPr>
                <a:xfrm>
                  <a:off x="4342750" y="4165400"/>
                  <a:ext cx="78000" cy="332700"/>
                </a:xfrm>
                <a:prstGeom prst="roundRect">
                  <a:avLst>
                    <a:gd name="adj" fmla="val 16667"/>
                  </a:avLst>
                </a:prstGeom>
                <a:solidFill>
                  <a:schemeClr val="lt2"/>
                </a:solidFill>
                <a:ln w="2150" cap="flat" cmpd="sng">
                  <a:solidFill>
                    <a:schemeClr val="dk2"/>
                  </a:solidFill>
                  <a:prstDash val="solid"/>
                  <a:round/>
                  <a:headEnd type="none" w="sm" len="sm"/>
                  <a:tailEnd type="none" w="sm" len="sm"/>
                </a:ln>
              </p:spPr>
              <p:txBody>
                <a:bodyPr spcFirstLastPara="1" wrap="square" lIns="20800" tIns="20800" rIns="20800" bIns="20800" anchor="ctr" anchorCtr="0">
                  <a:noAutofit/>
                </a:bodyPr>
                <a:lstStyle/>
                <a:p>
                  <a:pPr marL="0" lvl="0" indent="0" algn="ctr" rtl="0">
                    <a:spcBef>
                      <a:spcPts val="0"/>
                    </a:spcBef>
                    <a:spcAft>
                      <a:spcPts val="0"/>
                    </a:spcAft>
                    <a:buNone/>
                  </a:pPr>
                  <a:endParaRPr sz="318"/>
                </a:p>
              </p:txBody>
            </p:sp>
            <p:pic>
              <p:nvPicPr>
                <p:cNvPr id="172" name="Google Shape;172;p16" title="88f43cc7-9d21-4b2a-99fb-4fe98c32367d.png"/>
                <p:cNvPicPr preferRelativeResize="0"/>
                <p:nvPr/>
              </p:nvPicPr>
              <p:blipFill rotWithShape="1">
                <a:blip r:embed="rId4">
                  <a:alphaModFix/>
                </a:blip>
                <a:srcRect l="22700" t="51407" r="16130"/>
                <a:stretch/>
              </p:blipFill>
              <p:spPr>
                <a:xfrm>
                  <a:off x="4131338" y="911600"/>
                  <a:ext cx="555924" cy="662400"/>
                </a:xfrm>
                <a:prstGeom prst="rect">
                  <a:avLst/>
                </a:prstGeom>
                <a:noFill/>
                <a:ln>
                  <a:noFill/>
                </a:ln>
              </p:spPr>
            </p:pic>
          </p:grpSp>
          <p:pic>
            <p:nvPicPr>
              <p:cNvPr id="173" name="Google Shape;173;p16" title="5a09b616-f799-4a87-80f3-fb0a784d8851.png"/>
              <p:cNvPicPr preferRelativeResize="0"/>
              <p:nvPr/>
            </p:nvPicPr>
            <p:blipFill rotWithShape="1">
              <a:blip r:embed="rId5">
                <a:alphaModFix/>
              </a:blip>
              <a:srcRect l="20087" t="15003" r="20937" b="30100"/>
              <a:stretch/>
            </p:blipFill>
            <p:spPr>
              <a:xfrm>
                <a:off x="5524621" y="271718"/>
                <a:ext cx="376401" cy="233597"/>
              </a:xfrm>
              <a:prstGeom prst="rect">
                <a:avLst/>
              </a:prstGeom>
              <a:noFill/>
              <a:ln>
                <a:noFill/>
              </a:ln>
            </p:spPr>
          </p:pic>
        </p:grpSp>
      </p:grpSp>
      <p:grpSp>
        <p:nvGrpSpPr>
          <p:cNvPr id="174" name="Google Shape;174;p16"/>
          <p:cNvGrpSpPr/>
          <p:nvPr/>
        </p:nvGrpSpPr>
        <p:grpSpPr>
          <a:xfrm>
            <a:off x="5647688" y="2881077"/>
            <a:ext cx="808225" cy="1220085"/>
            <a:chOff x="3996962" y="3628225"/>
            <a:chExt cx="616589" cy="930794"/>
          </a:xfrm>
        </p:grpSpPr>
        <p:grpSp>
          <p:nvGrpSpPr>
            <p:cNvPr id="175" name="Google Shape;175;p16"/>
            <p:cNvGrpSpPr/>
            <p:nvPr/>
          </p:nvGrpSpPr>
          <p:grpSpPr>
            <a:xfrm>
              <a:off x="4297262" y="3628225"/>
              <a:ext cx="218939" cy="761994"/>
              <a:chOff x="5315660" y="271718"/>
              <a:chExt cx="741162" cy="2579533"/>
            </a:xfrm>
          </p:grpSpPr>
          <p:grpSp>
            <p:nvGrpSpPr>
              <p:cNvPr id="176" name="Google Shape;176;p16"/>
              <p:cNvGrpSpPr/>
              <p:nvPr/>
            </p:nvGrpSpPr>
            <p:grpSpPr>
              <a:xfrm>
                <a:off x="5315660" y="479844"/>
                <a:ext cx="741162" cy="2371407"/>
                <a:chOff x="3726963" y="911600"/>
                <a:chExt cx="1262627" cy="4039876"/>
              </a:xfrm>
            </p:grpSpPr>
            <p:pic>
              <p:nvPicPr>
                <p:cNvPr id="177" name="Google Shape;177;p16" title="5ab44504-5840-4033-8886-569f3083d574.png"/>
                <p:cNvPicPr preferRelativeResize="0"/>
                <p:nvPr/>
              </p:nvPicPr>
              <p:blipFill>
                <a:blip r:embed="rId3">
                  <a:alphaModFix/>
                </a:blip>
                <a:stretch>
                  <a:fillRect/>
                </a:stretch>
              </p:blipFill>
              <p:spPr>
                <a:xfrm>
                  <a:off x="3726963" y="4109725"/>
                  <a:ext cx="1262627" cy="841751"/>
                </a:xfrm>
                <a:prstGeom prst="rect">
                  <a:avLst/>
                </a:prstGeom>
                <a:noFill/>
                <a:ln>
                  <a:noFill/>
                </a:ln>
              </p:spPr>
            </p:pic>
            <p:pic>
              <p:nvPicPr>
                <p:cNvPr id="178" name="Google Shape;178;p16" title="88f43cc7-9d21-4b2a-99fb-4fe98c32367d.png"/>
                <p:cNvPicPr preferRelativeResize="0"/>
                <p:nvPr/>
              </p:nvPicPr>
              <p:blipFill rotWithShape="1">
                <a:blip r:embed="rId4">
                  <a:alphaModFix/>
                </a:blip>
                <a:srcRect t="5500"/>
                <a:stretch/>
              </p:blipFill>
              <p:spPr>
                <a:xfrm>
                  <a:off x="3926300" y="2877150"/>
                  <a:ext cx="908800" cy="1288201"/>
                </a:xfrm>
                <a:prstGeom prst="rect">
                  <a:avLst/>
                </a:prstGeom>
                <a:noFill/>
                <a:ln>
                  <a:noFill/>
                </a:ln>
              </p:spPr>
            </p:pic>
            <p:pic>
              <p:nvPicPr>
                <p:cNvPr id="179" name="Google Shape;179;p16" title="88f43cc7-9d21-4b2a-99fb-4fe98c32367d.png"/>
                <p:cNvPicPr preferRelativeResize="0"/>
                <p:nvPr/>
              </p:nvPicPr>
              <p:blipFill rotWithShape="1">
                <a:blip r:embed="rId4">
                  <a:alphaModFix/>
                </a:blip>
                <a:srcRect l="31725" t="4407" r="38943"/>
                <a:stretch/>
              </p:blipFill>
              <p:spPr>
                <a:xfrm>
                  <a:off x="4213425" y="1574000"/>
                  <a:ext cx="266575" cy="1303150"/>
                </a:xfrm>
                <a:prstGeom prst="rect">
                  <a:avLst/>
                </a:prstGeom>
                <a:noFill/>
                <a:ln>
                  <a:noFill/>
                </a:ln>
              </p:spPr>
            </p:pic>
            <p:cxnSp>
              <p:nvCxnSpPr>
                <p:cNvPr id="180" name="Google Shape;180;p16"/>
                <p:cNvCxnSpPr>
                  <a:endCxn id="178" idx="2"/>
                </p:cNvCxnSpPr>
                <p:nvPr/>
              </p:nvCxnSpPr>
              <p:spPr>
                <a:xfrm rot="10800000">
                  <a:off x="4380700" y="4165351"/>
                  <a:ext cx="2400" cy="461100"/>
                </a:xfrm>
                <a:prstGeom prst="straightConnector1">
                  <a:avLst/>
                </a:prstGeom>
                <a:noFill/>
                <a:ln w="6475" cap="flat" cmpd="sng">
                  <a:solidFill>
                    <a:schemeClr val="lt2"/>
                  </a:solidFill>
                  <a:prstDash val="solid"/>
                  <a:round/>
                  <a:headEnd type="none" w="med" len="med"/>
                  <a:tailEnd type="none" w="med" len="med"/>
                </a:ln>
              </p:spPr>
            </p:cxnSp>
            <p:sp>
              <p:nvSpPr>
                <p:cNvPr id="181" name="Google Shape;181;p16"/>
                <p:cNvSpPr/>
                <p:nvPr/>
              </p:nvSpPr>
              <p:spPr>
                <a:xfrm>
                  <a:off x="4342750" y="4165400"/>
                  <a:ext cx="78000" cy="332700"/>
                </a:xfrm>
                <a:prstGeom prst="roundRect">
                  <a:avLst>
                    <a:gd name="adj" fmla="val 16667"/>
                  </a:avLst>
                </a:prstGeom>
                <a:solidFill>
                  <a:schemeClr val="lt2"/>
                </a:solidFill>
                <a:ln w="2150" cap="flat" cmpd="sng">
                  <a:solidFill>
                    <a:schemeClr val="dk2"/>
                  </a:solidFill>
                  <a:prstDash val="solid"/>
                  <a:round/>
                  <a:headEnd type="none" w="sm" len="sm"/>
                  <a:tailEnd type="none" w="sm" len="sm"/>
                </a:ln>
              </p:spPr>
              <p:txBody>
                <a:bodyPr spcFirstLastPara="1" wrap="square" lIns="20800" tIns="20800" rIns="20800" bIns="20800" anchor="ctr" anchorCtr="0">
                  <a:noAutofit/>
                </a:bodyPr>
                <a:lstStyle/>
                <a:p>
                  <a:pPr marL="0" lvl="0" indent="0" algn="ctr" rtl="0">
                    <a:spcBef>
                      <a:spcPts val="0"/>
                    </a:spcBef>
                    <a:spcAft>
                      <a:spcPts val="0"/>
                    </a:spcAft>
                    <a:buNone/>
                  </a:pPr>
                  <a:endParaRPr sz="318"/>
                </a:p>
              </p:txBody>
            </p:sp>
            <p:pic>
              <p:nvPicPr>
                <p:cNvPr id="182" name="Google Shape;182;p16" title="88f43cc7-9d21-4b2a-99fb-4fe98c32367d.png"/>
                <p:cNvPicPr preferRelativeResize="0"/>
                <p:nvPr/>
              </p:nvPicPr>
              <p:blipFill rotWithShape="1">
                <a:blip r:embed="rId4">
                  <a:alphaModFix/>
                </a:blip>
                <a:srcRect l="22700" t="51407" r="16130"/>
                <a:stretch/>
              </p:blipFill>
              <p:spPr>
                <a:xfrm>
                  <a:off x="4131338" y="911600"/>
                  <a:ext cx="555924" cy="662400"/>
                </a:xfrm>
                <a:prstGeom prst="rect">
                  <a:avLst/>
                </a:prstGeom>
                <a:noFill/>
                <a:ln>
                  <a:noFill/>
                </a:ln>
              </p:spPr>
            </p:pic>
          </p:grpSp>
          <p:pic>
            <p:nvPicPr>
              <p:cNvPr id="183" name="Google Shape;183;p16" title="5a09b616-f799-4a87-80f3-fb0a784d8851.png"/>
              <p:cNvPicPr preferRelativeResize="0"/>
              <p:nvPr/>
            </p:nvPicPr>
            <p:blipFill rotWithShape="1">
              <a:blip r:embed="rId5">
                <a:alphaModFix/>
              </a:blip>
              <a:srcRect l="20087" t="15003" r="20937" b="30100"/>
              <a:stretch/>
            </p:blipFill>
            <p:spPr>
              <a:xfrm>
                <a:off x="5524621" y="271718"/>
                <a:ext cx="376401" cy="233597"/>
              </a:xfrm>
              <a:prstGeom prst="rect">
                <a:avLst/>
              </a:prstGeom>
              <a:noFill/>
              <a:ln>
                <a:noFill/>
              </a:ln>
            </p:spPr>
          </p:pic>
        </p:grpSp>
        <p:grpSp>
          <p:nvGrpSpPr>
            <p:cNvPr id="184" name="Google Shape;184;p16"/>
            <p:cNvGrpSpPr/>
            <p:nvPr/>
          </p:nvGrpSpPr>
          <p:grpSpPr>
            <a:xfrm>
              <a:off x="4027912" y="3672050"/>
              <a:ext cx="218939" cy="761994"/>
              <a:chOff x="5315660" y="271718"/>
              <a:chExt cx="741162" cy="2579533"/>
            </a:xfrm>
          </p:grpSpPr>
          <p:grpSp>
            <p:nvGrpSpPr>
              <p:cNvPr id="185" name="Google Shape;185;p16"/>
              <p:cNvGrpSpPr/>
              <p:nvPr/>
            </p:nvGrpSpPr>
            <p:grpSpPr>
              <a:xfrm>
                <a:off x="5315660" y="479844"/>
                <a:ext cx="741162" cy="2371407"/>
                <a:chOff x="3726963" y="911600"/>
                <a:chExt cx="1262627" cy="4039876"/>
              </a:xfrm>
            </p:grpSpPr>
            <p:pic>
              <p:nvPicPr>
                <p:cNvPr id="186" name="Google Shape;186;p16" title="5ab44504-5840-4033-8886-569f3083d574.png"/>
                <p:cNvPicPr preferRelativeResize="0"/>
                <p:nvPr/>
              </p:nvPicPr>
              <p:blipFill>
                <a:blip r:embed="rId3">
                  <a:alphaModFix/>
                </a:blip>
                <a:stretch>
                  <a:fillRect/>
                </a:stretch>
              </p:blipFill>
              <p:spPr>
                <a:xfrm>
                  <a:off x="3726963" y="4109725"/>
                  <a:ext cx="1262627" cy="841751"/>
                </a:xfrm>
                <a:prstGeom prst="rect">
                  <a:avLst/>
                </a:prstGeom>
                <a:noFill/>
                <a:ln>
                  <a:noFill/>
                </a:ln>
              </p:spPr>
            </p:pic>
            <p:pic>
              <p:nvPicPr>
                <p:cNvPr id="187" name="Google Shape;187;p16" title="88f43cc7-9d21-4b2a-99fb-4fe98c32367d.png"/>
                <p:cNvPicPr preferRelativeResize="0"/>
                <p:nvPr/>
              </p:nvPicPr>
              <p:blipFill rotWithShape="1">
                <a:blip r:embed="rId4">
                  <a:alphaModFix/>
                </a:blip>
                <a:srcRect t="5500"/>
                <a:stretch/>
              </p:blipFill>
              <p:spPr>
                <a:xfrm>
                  <a:off x="3926300" y="2877150"/>
                  <a:ext cx="908800" cy="1288201"/>
                </a:xfrm>
                <a:prstGeom prst="rect">
                  <a:avLst/>
                </a:prstGeom>
                <a:noFill/>
                <a:ln>
                  <a:noFill/>
                </a:ln>
              </p:spPr>
            </p:pic>
            <p:pic>
              <p:nvPicPr>
                <p:cNvPr id="188" name="Google Shape;188;p16" title="88f43cc7-9d21-4b2a-99fb-4fe98c32367d.png"/>
                <p:cNvPicPr preferRelativeResize="0"/>
                <p:nvPr/>
              </p:nvPicPr>
              <p:blipFill rotWithShape="1">
                <a:blip r:embed="rId4">
                  <a:alphaModFix/>
                </a:blip>
                <a:srcRect l="31725" t="4407" r="38943"/>
                <a:stretch/>
              </p:blipFill>
              <p:spPr>
                <a:xfrm>
                  <a:off x="4213425" y="1574000"/>
                  <a:ext cx="266575" cy="1303150"/>
                </a:xfrm>
                <a:prstGeom prst="rect">
                  <a:avLst/>
                </a:prstGeom>
                <a:noFill/>
                <a:ln>
                  <a:noFill/>
                </a:ln>
              </p:spPr>
            </p:pic>
            <p:cxnSp>
              <p:nvCxnSpPr>
                <p:cNvPr id="189" name="Google Shape;189;p16"/>
                <p:cNvCxnSpPr>
                  <a:endCxn id="187" idx="2"/>
                </p:cNvCxnSpPr>
                <p:nvPr/>
              </p:nvCxnSpPr>
              <p:spPr>
                <a:xfrm rot="10800000">
                  <a:off x="4380700" y="4165351"/>
                  <a:ext cx="2400" cy="461100"/>
                </a:xfrm>
                <a:prstGeom prst="straightConnector1">
                  <a:avLst/>
                </a:prstGeom>
                <a:noFill/>
                <a:ln w="6475" cap="flat" cmpd="sng">
                  <a:solidFill>
                    <a:schemeClr val="lt2"/>
                  </a:solidFill>
                  <a:prstDash val="solid"/>
                  <a:round/>
                  <a:headEnd type="none" w="med" len="med"/>
                  <a:tailEnd type="none" w="med" len="med"/>
                </a:ln>
              </p:spPr>
            </p:cxnSp>
            <p:sp>
              <p:nvSpPr>
                <p:cNvPr id="190" name="Google Shape;190;p16"/>
                <p:cNvSpPr/>
                <p:nvPr/>
              </p:nvSpPr>
              <p:spPr>
                <a:xfrm>
                  <a:off x="4342750" y="4165400"/>
                  <a:ext cx="78000" cy="332700"/>
                </a:xfrm>
                <a:prstGeom prst="roundRect">
                  <a:avLst>
                    <a:gd name="adj" fmla="val 16667"/>
                  </a:avLst>
                </a:prstGeom>
                <a:solidFill>
                  <a:schemeClr val="lt2"/>
                </a:solidFill>
                <a:ln w="2150" cap="flat" cmpd="sng">
                  <a:solidFill>
                    <a:schemeClr val="dk2"/>
                  </a:solidFill>
                  <a:prstDash val="solid"/>
                  <a:round/>
                  <a:headEnd type="none" w="sm" len="sm"/>
                  <a:tailEnd type="none" w="sm" len="sm"/>
                </a:ln>
              </p:spPr>
              <p:txBody>
                <a:bodyPr spcFirstLastPara="1" wrap="square" lIns="20800" tIns="20800" rIns="20800" bIns="20800" anchor="ctr" anchorCtr="0">
                  <a:noAutofit/>
                </a:bodyPr>
                <a:lstStyle/>
                <a:p>
                  <a:pPr marL="0" lvl="0" indent="0" algn="ctr" rtl="0">
                    <a:spcBef>
                      <a:spcPts val="0"/>
                    </a:spcBef>
                    <a:spcAft>
                      <a:spcPts val="0"/>
                    </a:spcAft>
                    <a:buNone/>
                  </a:pPr>
                  <a:endParaRPr sz="318"/>
                </a:p>
              </p:txBody>
            </p:sp>
            <p:pic>
              <p:nvPicPr>
                <p:cNvPr id="191" name="Google Shape;191;p16" title="88f43cc7-9d21-4b2a-99fb-4fe98c32367d.png"/>
                <p:cNvPicPr preferRelativeResize="0"/>
                <p:nvPr/>
              </p:nvPicPr>
              <p:blipFill rotWithShape="1">
                <a:blip r:embed="rId4">
                  <a:alphaModFix/>
                </a:blip>
                <a:srcRect l="22700" t="51407" r="16130"/>
                <a:stretch/>
              </p:blipFill>
              <p:spPr>
                <a:xfrm>
                  <a:off x="4131338" y="911600"/>
                  <a:ext cx="555924" cy="662400"/>
                </a:xfrm>
                <a:prstGeom prst="rect">
                  <a:avLst/>
                </a:prstGeom>
                <a:noFill/>
                <a:ln>
                  <a:noFill/>
                </a:ln>
              </p:spPr>
            </p:pic>
          </p:grpSp>
          <p:pic>
            <p:nvPicPr>
              <p:cNvPr id="192" name="Google Shape;192;p16" title="5a09b616-f799-4a87-80f3-fb0a784d8851.png"/>
              <p:cNvPicPr preferRelativeResize="0"/>
              <p:nvPr/>
            </p:nvPicPr>
            <p:blipFill rotWithShape="1">
              <a:blip r:embed="rId5">
                <a:alphaModFix/>
              </a:blip>
              <a:srcRect l="20087" t="15003" r="20937" b="30100"/>
              <a:stretch/>
            </p:blipFill>
            <p:spPr>
              <a:xfrm>
                <a:off x="5524621" y="271718"/>
                <a:ext cx="376401" cy="233597"/>
              </a:xfrm>
              <a:prstGeom prst="rect">
                <a:avLst/>
              </a:prstGeom>
              <a:noFill/>
              <a:ln>
                <a:noFill/>
              </a:ln>
            </p:spPr>
          </p:pic>
        </p:grpSp>
        <p:grpSp>
          <p:nvGrpSpPr>
            <p:cNvPr id="193" name="Google Shape;193;p16"/>
            <p:cNvGrpSpPr/>
            <p:nvPr/>
          </p:nvGrpSpPr>
          <p:grpSpPr>
            <a:xfrm>
              <a:off x="3996962" y="3759100"/>
              <a:ext cx="218939" cy="761994"/>
              <a:chOff x="5315660" y="271718"/>
              <a:chExt cx="741162" cy="2579533"/>
            </a:xfrm>
          </p:grpSpPr>
          <p:grpSp>
            <p:nvGrpSpPr>
              <p:cNvPr id="194" name="Google Shape;194;p16"/>
              <p:cNvGrpSpPr/>
              <p:nvPr/>
            </p:nvGrpSpPr>
            <p:grpSpPr>
              <a:xfrm>
                <a:off x="5315660" y="479844"/>
                <a:ext cx="741162" cy="2371407"/>
                <a:chOff x="3726963" y="911600"/>
                <a:chExt cx="1262627" cy="4039876"/>
              </a:xfrm>
            </p:grpSpPr>
            <p:pic>
              <p:nvPicPr>
                <p:cNvPr id="195" name="Google Shape;195;p16" title="5ab44504-5840-4033-8886-569f3083d574.png"/>
                <p:cNvPicPr preferRelativeResize="0"/>
                <p:nvPr/>
              </p:nvPicPr>
              <p:blipFill>
                <a:blip r:embed="rId3">
                  <a:alphaModFix/>
                </a:blip>
                <a:stretch>
                  <a:fillRect/>
                </a:stretch>
              </p:blipFill>
              <p:spPr>
                <a:xfrm>
                  <a:off x="3726963" y="4109725"/>
                  <a:ext cx="1262627" cy="841751"/>
                </a:xfrm>
                <a:prstGeom prst="rect">
                  <a:avLst/>
                </a:prstGeom>
                <a:noFill/>
                <a:ln>
                  <a:noFill/>
                </a:ln>
              </p:spPr>
            </p:pic>
            <p:pic>
              <p:nvPicPr>
                <p:cNvPr id="196" name="Google Shape;196;p16" title="88f43cc7-9d21-4b2a-99fb-4fe98c32367d.png"/>
                <p:cNvPicPr preferRelativeResize="0"/>
                <p:nvPr/>
              </p:nvPicPr>
              <p:blipFill rotWithShape="1">
                <a:blip r:embed="rId4">
                  <a:alphaModFix/>
                </a:blip>
                <a:srcRect t="5500"/>
                <a:stretch/>
              </p:blipFill>
              <p:spPr>
                <a:xfrm>
                  <a:off x="3926300" y="2877150"/>
                  <a:ext cx="908800" cy="1288201"/>
                </a:xfrm>
                <a:prstGeom prst="rect">
                  <a:avLst/>
                </a:prstGeom>
                <a:noFill/>
                <a:ln>
                  <a:noFill/>
                </a:ln>
              </p:spPr>
            </p:pic>
            <p:pic>
              <p:nvPicPr>
                <p:cNvPr id="197" name="Google Shape;197;p16" title="88f43cc7-9d21-4b2a-99fb-4fe98c32367d.png"/>
                <p:cNvPicPr preferRelativeResize="0"/>
                <p:nvPr/>
              </p:nvPicPr>
              <p:blipFill rotWithShape="1">
                <a:blip r:embed="rId4">
                  <a:alphaModFix/>
                </a:blip>
                <a:srcRect l="31725" t="4407" r="38943"/>
                <a:stretch/>
              </p:blipFill>
              <p:spPr>
                <a:xfrm>
                  <a:off x="4213425" y="1574000"/>
                  <a:ext cx="266575" cy="1303150"/>
                </a:xfrm>
                <a:prstGeom prst="rect">
                  <a:avLst/>
                </a:prstGeom>
                <a:noFill/>
                <a:ln>
                  <a:noFill/>
                </a:ln>
              </p:spPr>
            </p:pic>
            <p:cxnSp>
              <p:nvCxnSpPr>
                <p:cNvPr id="198" name="Google Shape;198;p16"/>
                <p:cNvCxnSpPr>
                  <a:endCxn id="196" idx="2"/>
                </p:cNvCxnSpPr>
                <p:nvPr/>
              </p:nvCxnSpPr>
              <p:spPr>
                <a:xfrm rot="10800000">
                  <a:off x="4380700" y="4165351"/>
                  <a:ext cx="2400" cy="461100"/>
                </a:xfrm>
                <a:prstGeom prst="straightConnector1">
                  <a:avLst/>
                </a:prstGeom>
                <a:noFill/>
                <a:ln w="6475" cap="flat" cmpd="sng">
                  <a:solidFill>
                    <a:schemeClr val="lt2"/>
                  </a:solidFill>
                  <a:prstDash val="solid"/>
                  <a:round/>
                  <a:headEnd type="none" w="med" len="med"/>
                  <a:tailEnd type="none" w="med" len="med"/>
                </a:ln>
              </p:spPr>
            </p:cxnSp>
            <p:sp>
              <p:nvSpPr>
                <p:cNvPr id="199" name="Google Shape;199;p16"/>
                <p:cNvSpPr/>
                <p:nvPr/>
              </p:nvSpPr>
              <p:spPr>
                <a:xfrm>
                  <a:off x="4342750" y="4165400"/>
                  <a:ext cx="78000" cy="332700"/>
                </a:xfrm>
                <a:prstGeom prst="roundRect">
                  <a:avLst>
                    <a:gd name="adj" fmla="val 16667"/>
                  </a:avLst>
                </a:prstGeom>
                <a:solidFill>
                  <a:schemeClr val="lt2"/>
                </a:solidFill>
                <a:ln w="2150" cap="flat" cmpd="sng">
                  <a:solidFill>
                    <a:schemeClr val="dk2"/>
                  </a:solidFill>
                  <a:prstDash val="solid"/>
                  <a:round/>
                  <a:headEnd type="none" w="sm" len="sm"/>
                  <a:tailEnd type="none" w="sm" len="sm"/>
                </a:ln>
              </p:spPr>
              <p:txBody>
                <a:bodyPr spcFirstLastPara="1" wrap="square" lIns="20800" tIns="20800" rIns="20800" bIns="20800" anchor="ctr" anchorCtr="0">
                  <a:noAutofit/>
                </a:bodyPr>
                <a:lstStyle/>
                <a:p>
                  <a:pPr marL="0" lvl="0" indent="0" algn="ctr" rtl="0">
                    <a:spcBef>
                      <a:spcPts val="0"/>
                    </a:spcBef>
                    <a:spcAft>
                      <a:spcPts val="0"/>
                    </a:spcAft>
                    <a:buNone/>
                  </a:pPr>
                  <a:endParaRPr sz="318"/>
                </a:p>
              </p:txBody>
            </p:sp>
            <p:pic>
              <p:nvPicPr>
                <p:cNvPr id="200" name="Google Shape;200;p16" title="88f43cc7-9d21-4b2a-99fb-4fe98c32367d.png"/>
                <p:cNvPicPr preferRelativeResize="0"/>
                <p:nvPr/>
              </p:nvPicPr>
              <p:blipFill rotWithShape="1">
                <a:blip r:embed="rId4">
                  <a:alphaModFix/>
                </a:blip>
                <a:srcRect l="22700" t="51407" r="16130"/>
                <a:stretch/>
              </p:blipFill>
              <p:spPr>
                <a:xfrm>
                  <a:off x="4131338" y="911600"/>
                  <a:ext cx="555924" cy="662400"/>
                </a:xfrm>
                <a:prstGeom prst="rect">
                  <a:avLst/>
                </a:prstGeom>
                <a:noFill/>
                <a:ln>
                  <a:noFill/>
                </a:ln>
              </p:spPr>
            </p:pic>
          </p:grpSp>
          <p:pic>
            <p:nvPicPr>
              <p:cNvPr id="201" name="Google Shape;201;p16" title="5a09b616-f799-4a87-80f3-fb0a784d8851.png"/>
              <p:cNvPicPr preferRelativeResize="0"/>
              <p:nvPr/>
            </p:nvPicPr>
            <p:blipFill rotWithShape="1">
              <a:blip r:embed="rId5">
                <a:alphaModFix/>
              </a:blip>
              <a:srcRect l="20087" t="15003" r="20937" b="30100"/>
              <a:stretch/>
            </p:blipFill>
            <p:spPr>
              <a:xfrm>
                <a:off x="5524621" y="271718"/>
                <a:ext cx="376401" cy="233597"/>
              </a:xfrm>
              <a:prstGeom prst="rect">
                <a:avLst/>
              </a:prstGeom>
              <a:noFill/>
              <a:ln>
                <a:noFill/>
              </a:ln>
            </p:spPr>
          </p:pic>
        </p:grpSp>
        <p:grpSp>
          <p:nvGrpSpPr>
            <p:cNvPr id="202" name="Google Shape;202;p16"/>
            <p:cNvGrpSpPr/>
            <p:nvPr/>
          </p:nvGrpSpPr>
          <p:grpSpPr>
            <a:xfrm>
              <a:off x="4152612" y="3637550"/>
              <a:ext cx="218939" cy="761994"/>
              <a:chOff x="5315660" y="271718"/>
              <a:chExt cx="741162" cy="2579533"/>
            </a:xfrm>
          </p:grpSpPr>
          <p:grpSp>
            <p:nvGrpSpPr>
              <p:cNvPr id="203" name="Google Shape;203;p16"/>
              <p:cNvGrpSpPr/>
              <p:nvPr/>
            </p:nvGrpSpPr>
            <p:grpSpPr>
              <a:xfrm>
                <a:off x="5315660" y="479844"/>
                <a:ext cx="741162" cy="2371407"/>
                <a:chOff x="3726963" y="911600"/>
                <a:chExt cx="1262627" cy="4039876"/>
              </a:xfrm>
            </p:grpSpPr>
            <p:pic>
              <p:nvPicPr>
                <p:cNvPr id="204" name="Google Shape;204;p16" title="5ab44504-5840-4033-8886-569f3083d574.png"/>
                <p:cNvPicPr preferRelativeResize="0"/>
                <p:nvPr/>
              </p:nvPicPr>
              <p:blipFill>
                <a:blip r:embed="rId3">
                  <a:alphaModFix/>
                </a:blip>
                <a:stretch>
                  <a:fillRect/>
                </a:stretch>
              </p:blipFill>
              <p:spPr>
                <a:xfrm>
                  <a:off x="3726963" y="4109725"/>
                  <a:ext cx="1262627" cy="841751"/>
                </a:xfrm>
                <a:prstGeom prst="rect">
                  <a:avLst/>
                </a:prstGeom>
                <a:noFill/>
                <a:ln>
                  <a:noFill/>
                </a:ln>
              </p:spPr>
            </p:pic>
            <p:pic>
              <p:nvPicPr>
                <p:cNvPr id="205" name="Google Shape;205;p16" title="88f43cc7-9d21-4b2a-99fb-4fe98c32367d.png"/>
                <p:cNvPicPr preferRelativeResize="0"/>
                <p:nvPr/>
              </p:nvPicPr>
              <p:blipFill rotWithShape="1">
                <a:blip r:embed="rId4">
                  <a:alphaModFix/>
                </a:blip>
                <a:srcRect t="5500"/>
                <a:stretch/>
              </p:blipFill>
              <p:spPr>
                <a:xfrm>
                  <a:off x="3926300" y="2877150"/>
                  <a:ext cx="908800" cy="1288201"/>
                </a:xfrm>
                <a:prstGeom prst="rect">
                  <a:avLst/>
                </a:prstGeom>
                <a:noFill/>
                <a:ln>
                  <a:noFill/>
                </a:ln>
              </p:spPr>
            </p:pic>
            <p:pic>
              <p:nvPicPr>
                <p:cNvPr id="206" name="Google Shape;206;p16" title="88f43cc7-9d21-4b2a-99fb-4fe98c32367d.png"/>
                <p:cNvPicPr preferRelativeResize="0"/>
                <p:nvPr/>
              </p:nvPicPr>
              <p:blipFill rotWithShape="1">
                <a:blip r:embed="rId4">
                  <a:alphaModFix/>
                </a:blip>
                <a:srcRect l="31725" t="4407" r="38943"/>
                <a:stretch/>
              </p:blipFill>
              <p:spPr>
                <a:xfrm>
                  <a:off x="4213425" y="1574000"/>
                  <a:ext cx="266575" cy="1303150"/>
                </a:xfrm>
                <a:prstGeom prst="rect">
                  <a:avLst/>
                </a:prstGeom>
                <a:noFill/>
                <a:ln>
                  <a:noFill/>
                </a:ln>
              </p:spPr>
            </p:pic>
            <p:cxnSp>
              <p:nvCxnSpPr>
                <p:cNvPr id="207" name="Google Shape;207;p16"/>
                <p:cNvCxnSpPr>
                  <a:endCxn id="205" idx="2"/>
                </p:cNvCxnSpPr>
                <p:nvPr/>
              </p:nvCxnSpPr>
              <p:spPr>
                <a:xfrm rot="10800000">
                  <a:off x="4380700" y="4165351"/>
                  <a:ext cx="2400" cy="461100"/>
                </a:xfrm>
                <a:prstGeom prst="straightConnector1">
                  <a:avLst/>
                </a:prstGeom>
                <a:noFill/>
                <a:ln w="6475" cap="flat" cmpd="sng">
                  <a:solidFill>
                    <a:schemeClr val="lt2"/>
                  </a:solidFill>
                  <a:prstDash val="solid"/>
                  <a:round/>
                  <a:headEnd type="none" w="med" len="med"/>
                  <a:tailEnd type="none" w="med" len="med"/>
                </a:ln>
              </p:spPr>
            </p:cxnSp>
            <p:sp>
              <p:nvSpPr>
                <p:cNvPr id="208" name="Google Shape;208;p16"/>
                <p:cNvSpPr/>
                <p:nvPr/>
              </p:nvSpPr>
              <p:spPr>
                <a:xfrm>
                  <a:off x="4342750" y="4165400"/>
                  <a:ext cx="78000" cy="332700"/>
                </a:xfrm>
                <a:prstGeom prst="roundRect">
                  <a:avLst>
                    <a:gd name="adj" fmla="val 16667"/>
                  </a:avLst>
                </a:prstGeom>
                <a:solidFill>
                  <a:schemeClr val="lt2"/>
                </a:solidFill>
                <a:ln w="2150" cap="flat" cmpd="sng">
                  <a:solidFill>
                    <a:schemeClr val="dk2"/>
                  </a:solidFill>
                  <a:prstDash val="solid"/>
                  <a:round/>
                  <a:headEnd type="none" w="sm" len="sm"/>
                  <a:tailEnd type="none" w="sm" len="sm"/>
                </a:ln>
              </p:spPr>
              <p:txBody>
                <a:bodyPr spcFirstLastPara="1" wrap="square" lIns="20800" tIns="20800" rIns="20800" bIns="20800" anchor="ctr" anchorCtr="0">
                  <a:noAutofit/>
                </a:bodyPr>
                <a:lstStyle/>
                <a:p>
                  <a:pPr marL="0" lvl="0" indent="0" algn="ctr" rtl="0">
                    <a:spcBef>
                      <a:spcPts val="0"/>
                    </a:spcBef>
                    <a:spcAft>
                      <a:spcPts val="0"/>
                    </a:spcAft>
                    <a:buNone/>
                  </a:pPr>
                  <a:endParaRPr sz="318"/>
                </a:p>
              </p:txBody>
            </p:sp>
            <p:pic>
              <p:nvPicPr>
                <p:cNvPr id="209" name="Google Shape;209;p16" title="88f43cc7-9d21-4b2a-99fb-4fe98c32367d.png"/>
                <p:cNvPicPr preferRelativeResize="0"/>
                <p:nvPr/>
              </p:nvPicPr>
              <p:blipFill rotWithShape="1">
                <a:blip r:embed="rId4">
                  <a:alphaModFix/>
                </a:blip>
                <a:srcRect l="22700" t="51407" r="16130"/>
                <a:stretch/>
              </p:blipFill>
              <p:spPr>
                <a:xfrm>
                  <a:off x="4131338" y="911600"/>
                  <a:ext cx="555924" cy="662400"/>
                </a:xfrm>
                <a:prstGeom prst="rect">
                  <a:avLst/>
                </a:prstGeom>
                <a:noFill/>
                <a:ln>
                  <a:noFill/>
                </a:ln>
              </p:spPr>
            </p:pic>
          </p:grpSp>
          <p:pic>
            <p:nvPicPr>
              <p:cNvPr id="210" name="Google Shape;210;p16" title="5a09b616-f799-4a87-80f3-fb0a784d8851.png"/>
              <p:cNvPicPr preferRelativeResize="0"/>
              <p:nvPr/>
            </p:nvPicPr>
            <p:blipFill rotWithShape="1">
              <a:blip r:embed="rId5">
                <a:alphaModFix/>
              </a:blip>
              <a:srcRect l="20087" t="15003" r="20937" b="30100"/>
              <a:stretch/>
            </p:blipFill>
            <p:spPr>
              <a:xfrm>
                <a:off x="5524621" y="271718"/>
                <a:ext cx="376401" cy="233597"/>
              </a:xfrm>
              <a:prstGeom prst="rect">
                <a:avLst/>
              </a:prstGeom>
              <a:noFill/>
              <a:ln>
                <a:noFill/>
              </a:ln>
            </p:spPr>
          </p:pic>
        </p:grpSp>
        <p:grpSp>
          <p:nvGrpSpPr>
            <p:cNvPr id="211" name="Google Shape;211;p16"/>
            <p:cNvGrpSpPr/>
            <p:nvPr/>
          </p:nvGrpSpPr>
          <p:grpSpPr>
            <a:xfrm>
              <a:off x="4246862" y="3691050"/>
              <a:ext cx="218939" cy="761994"/>
              <a:chOff x="5315660" y="271718"/>
              <a:chExt cx="741162" cy="2579533"/>
            </a:xfrm>
          </p:grpSpPr>
          <p:grpSp>
            <p:nvGrpSpPr>
              <p:cNvPr id="212" name="Google Shape;212;p16"/>
              <p:cNvGrpSpPr/>
              <p:nvPr/>
            </p:nvGrpSpPr>
            <p:grpSpPr>
              <a:xfrm>
                <a:off x="5315660" y="479844"/>
                <a:ext cx="741162" cy="2371407"/>
                <a:chOff x="3726963" y="911600"/>
                <a:chExt cx="1262627" cy="4039876"/>
              </a:xfrm>
            </p:grpSpPr>
            <p:pic>
              <p:nvPicPr>
                <p:cNvPr id="213" name="Google Shape;213;p16" title="5ab44504-5840-4033-8886-569f3083d574.png"/>
                <p:cNvPicPr preferRelativeResize="0"/>
                <p:nvPr/>
              </p:nvPicPr>
              <p:blipFill>
                <a:blip r:embed="rId3">
                  <a:alphaModFix/>
                </a:blip>
                <a:stretch>
                  <a:fillRect/>
                </a:stretch>
              </p:blipFill>
              <p:spPr>
                <a:xfrm>
                  <a:off x="3726963" y="4109725"/>
                  <a:ext cx="1262627" cy="841751"/>
                </a:xfrm>
                <a:prstGeom prst="rect">
                  <a:avLst/>
                </a:prstGeom>
                <a:noFill/>
                <a:ln>
                  <a:noFill/>
                </a:ln>
              </p:spPr>
            </p:pic>
            <p:pic>
              <p:nvPicPr>
                <p:cNvPr id="214" name="Google Shape;214;p16" title="88f43cc7-9d21-4b2a-99fb-4fe98c32367d.png"/>
                <p:cNvPicPr preferRelativeResize="0"/>
                <p:nvPr/>
              </p:nvPicPr>
              <p:blipFill rotWithShape="1">
                <a:blip r:embed="rId4">
                  <a:alphaModFix/>
                </a:blip>
                <a:srcRect t="5500"/>
                <a:stretch/>
              </p:blipFill>
              <p:spPr>
                <a:xfrm>
                  <a:off x="3926300" y="2877150"/>
                  <a:ext cx="908800" cy="1288201"/>
                </a:xfrm>
                <a:prstGeom prst="rect">
                  <a:avLst/>
                </a:prstGeom>
                <a:noFill/>
                <a:ln>
                  <a:noFill/>
                </a:ln>
              </p:spPr>
            </p:pic>
            <p:pic>
              <p:nvPicPr>
                <p:cNvPr id="215" name="Google Shape;215;p16" title="88f43cc7-9d21-4b2a-99fb-4fe98c32367d.png"/>
                <p:cNvPicPr preferRelativeResize="0"/>
                <p:nvPr/>
              </p:nvPicPr>
              <p:blipFill rotWithShape="1">
                <a:blip r:embed="rId4">
                  <a:alphaModFix/>
                </a:blip>
                <a:srcRect l="31725" t="4407" r="38943"/>
                <a:stretch/>
              </p:blipFill>
              <p:spPr>
                <a:xfrm>
                  <a:off x="4213425" y="1574000"/>
                  <a:ext cx="266575" cy="1303150"/>
                </a:xfrm>
                <a:prstGeom prst="rect">
                  <a:avLst/>
                </a:prstGeom>
                <a:noFill/>
                <a:ln>
                  <a:noFill/>
                </a:ln>
              </p:spPr>
            </p:pic>
            <p:cxnSp>
              <p:nvCxnSpPr>
                <p:cNvPr id="216" name="Google Shape;216;p16"/>
                <p:cNvCxnSpPr>
                  <a:endCxn id="214" idx="2"/>
                </p:cNvCxnSpPr>
                <p:nvPr/>
              </p:nvCxnSpPr>
              <p:spPr>
                <a:xfrm rot="10800000">
                  <a:off x="4380700" y="4165351"/>
                  <a:ext cx="2400" cy="461100"/>
                </a:xfrm>
                <a:prstGeom prst="straightConnector1">
                  <a:avLst/>
                </a:prstGeom>
                <a:noFill/>
                <a:ln w="6475" cap="flat" cmpd="sng">
                  <a:solidFill>
                    <a:schemeClr val="lt2"/>
                  </a:solidFill>
                  <a:prstDash val="solid"/>
                  <a:round/>
                  <a:headEnd type="none" w="med" len="med"/>
                  <a:tailEnd type="none" w="med" len="med"/>
                </a:ln>
              </p:spPr>
            </p:cxnSp>
            <p:sp>
              <p:nvSpPr>
                <p:cNvPr id="217" name="Google Shape;217;p16"/>
                <p:cNvSpPr/>
                <p:nvPr/>
              </p:nvSpPr>
              <p:spPr>
                <a:xfrm>
                  <a:off x="4342750" y="4165400"/>
                  <a:ext cx="78000" cy="332700"/>
                </a:xfrm>
                <a:prstGeom prst="roundRect">
                  <a:avLst>
                    <a:gd name="adj" fmla="val 16667"/>
                  </a:avLst>
                </a:prstGeom>
                <a:solidFill>
                  <a:schemeClr val="lt2"/>
                </a:solidFill>
                <a:ln w="2150" cap="flat" cmpd="sng">
                  <a:solidFill>
                    <a:schemeClr val="dk2"/>
                  </a:solidFill>
                  <a:prstDash val="solid"/>
                  <a:round/>
                  <a:headEnd type="none" w="sm" len="sm"/>
                  <a:tailEnd type="none" w="sm" len="sm"/>
                </a:ln>
              </p:spPr>
              <p:txBody>
                <a:bodyPr spcFirstLastPara="1" wrap="square" lIns="20800" tIns="20800" rIns="20800" bIns="20800" anchor="ctr" anchorCtr="0">
                  <a:noAutofit/>
                </a:bodyPr>
                <a:lstStyle/>
                <a:p>
                  <a:pPr marL="0" lvl="0" indent="0" algn="ctr" rtl="0">
                    <a:spcBef>
                      <a:spcPts val="0"/>
                    </a:spcBef>
                    <a:spcAft>
                      <a:spcPts val="0"/>
                    </a:spcAft>
                    <a:buNone/>
                  </a:pPr>
                  <a:endParaRPr sz="318"/>
                </a:p>
              </p:txBody>
            </p:sp>
            <p:pic>
              <p:nvPicPr>
                <p:cNvPr id="218" name="Google Shape;218;p16" title="88f43cc7-9d21-4b2a-99fb-4fe98c32367d.png"/>
                <p:cNvPicPr preferRelativeResize="0"/>
                <p:nvPr/>
              </p:nvPicPr>
              <p:blipFill rotWithShape="1">
                <a:blip r:embed="rId4">
                  <a:alphaModFix/>
                </a:blip>
                <a:srcRect l="22700" t="51407" r="16130"/>
                <a:stretch/>
              </p:blipFill>
              <p:spPr>
                <a:xfrm>
                  <a:off x="4131338" y="911600"/>
                  <a:ext cx="555924" cy="662400"/>
                </a:xfrm>
                <a:prstGeom prst="rect">
                  <a:avLst/>
                </a:prstGeom>
                <a:noFill/>
                <a:ln>
                  <a:noFill/>
                </a:ln>
              </p:spPr>
            </p:pic>
          </p:grpSp>
          <p:pic>
            <p:nvPicPr>
              <p:cNvPr id="219" name="Google Shape;219;p16" title="5a09b616-f799-4a87-80f3-fb0a784d8851.png"/>
              <p:cNvPicPr preferRelativeResize="0"/>
              <p:nvPr/>
            </p:nvPicPr>
            <p:blipFill rotWithShape="1">
              <a:blip r:embed="rId5">
                <a:alphaModFix/>
              </a:blip>
              <a:srcRect l="20087" t="15003" r="20937" b="30100"/>
              <a:stretch/>
            </p:blipFill>
            <p:spPr>
              <a:xfrm>
                <a:off x="5524621" y="271718"/>
                <a:ext cx="376401" cy="233597"/>
              </a:xfrm>
              <a:prstGeom prst="rect">
                <a:avLst/>
              </a:prstGeom>
              <a:noFill/>
              <a:ln>
                <a:noFill/>
              </a:ln>
            </p:spPr>
          </p:pic>
        </p:grpSp>
        <p:grpSp>
          <p:nvGrpSpPr>
            <p:cNvPr id="220" name="Google Shape;220;p16"/>
            <p:cNvGrpSpPr/>
            <p:nvPr/>
          </p:nvGrpSpPr>
          <p:grpSpPr>
            <a:xfrm>
              <a:off x="4066662" y="3715575"/>
              <a:ext cx="218939" cy="761994"/>
              <a:chOff x="5315660" y="271718"/>
              <a:chExt cx="741162" cy="2579533"/>
            </a:xfrm>
          </p:grpSpPr>
          <p:grpSp>
            <p:nvGrpSpPr>
              <p:cNvPr id="221" name="Google Shape;221;p16"/>
              <p:cNvGrpSpPr/>
              <p:nvPr/>
            </p:nvGrpSpPr>
            <p:grpSpPr>
              <a:xfrm>
                <a:off x="5315660" y="479844"/>
                <a:ext cx="741162" cy="2371407"/>
                <a:chOff x="3726963" y="911600"/>
                <a:chExt cx="1262627" cy="4039876"/>
              </a:xfrm>
            </p:grpSpPr>
            <p:pic>
              <p:nvPicPr>
                <p:cNvPr id="222" name="Google Shape;222;p16" title="5ab44504-5840-4033-8886-569f3083d574.png"/>
                <p:cNvPicPr preferRelativeResize="0"/>
                <p:nvPr/>
              </p:nvPicPr>
              <p:blipFill>
                <a:blip r:embed="rId3">
                  <a:alphaModFix/>
                </a:blip>
                <a:stretch>
                  <a:fillRect/>
                </a:stretch>
              </p:blipFill>
              <p:spPr>
                <a:xfrm>
                  <a:off x="3726963" y="4109725"/>
                  <a:ext cx="1262627" cy="841751"/>
                </a:xfrm>
                <a:prstGeom prst="rect">
                  <a:avLst/>
                </a:prstGeom>
                <a:noFill/>
                <a:ln>
                  <a:noFill/>
                </a:ln>
              </p:spPr>
            </p:pic>
            <p:pic>
              <p:nvPicPr>
                <p:cNvPr id="223" name="Google Shape;223;p16" title="88f43cc7-9d21-4b2a-99fb-4fe98c32367d.png"/>
                <p:cNvPicPr preferRelativeResize="0"/>
                <p:nvPr/>
              </p:nvPicPr>
              <p:blipFill rotWithShape="1">
                <a:blip r:embed="rId4">
                  <a:alphaModFix/>
                </a:blip>
                <a:srcRect t="5500"/>
                <a:stretch/>
              </p:blipFill>
              <p:spPr>
                <a:xfrm>
                  <a:off x="3926300" y="2877150"/>
                  <a:ext cx="908800" cy="1288201"/>
                </a:xfrm>
                <a:prstGeom prst="rect">
                  <a:avLst/>
                </a:prstGeom>
                <a:noFill/>
                <a:ln>
                  <a:noFill/>
                </a:ln>
              </p:spPr>
            </p:pic>
            <p:pic>
              <p:nvPicPr>
                <p:cNvPr id="224" name="Google Shape;224;p16" title="88f43cc7-9d21-4b2a-99fb-4fe98c32367d.png"/>
                <p:cNvPicPr preferRelativeResize="0"/>
                <p:nvPr/>
              </p:nvPicPr>
              <p:blipFill rotWithShape="1">
                <a:blip r:embed="rId4">
                  <a:alphaModFix/>
                </a:blip>
                <a:srcRect l="31725" t="4407" r="38943"/>
                <a:stretch/>
              </p:blipFill>
              <p:spPr>
                <a:xfrm>
                  <a:off x="4213425" y="1574000"/>
                  <a:ext cx="266575" cy="1303150"/>
                </a:xfrm>
                <a:prstGeom prst="rect">
                  <a:avLst/>
                </a:prstGeom>
                <a:noFill/>
                <a:ln>
                  <a:noFill/>
                </a:ln>
              </p:spPr>
            </p:pic>
            <p:cxnSp>
              <p:nvCxnSpPr>
                <p:cNvPr id="225" name="Google Shape;225;p16"/>
                <p:cNvCxnSpPr>
                  <a:endCxn id="223" idx="2"/>
                </p:cNvCxnSpPr>
                <p:nvPr/>
              </p:nvCxnSpPr>
              <p:spPr>
                <a:xfrm rot="10800000">
                  <a:off x="4380700" y="4165351"/>
                  <a:ext cx="2400" cy="461100"/>
                </a:xfrm>
                <a:prstGeom prst="straightConnector1">
                  <a:avLst/>
                </a:prstGeom>
                <a:noFill/>
                <a:ln w="6475" cap="flat" cmpd="sng">
                  <a:solidFill>
                    <a:schemeClr val="lt2"/>
                  </a:solidFill>
                  <a:prstDash val="solid"/>
                  <a:round/>
                  <a:headEnd type="none" w="med" len="med"/>
                  <a:tailEnd type="none" w="med" len="med"/>
                </a:ln>
              </p:spPr>
            </p:cxnSp>
            <p:sp>
              <p:nvSpPr>
                <p:cNvPr id="226" name="Google Shape;226;p16"/>
                <p:cNvSpPr/>
                <p:nvPr/>
              </p:nvSpPr>
              <p:spPr>
                <a:xfrm>
                  <a:off x="4342750" y="4165400"/>
                  <a:ext cx="78000" cy="332700"/>
                </a:xfrm>
                <a:prstGeom prst="roundRect">
                  <a:avLst>
                    <a:gd name="adj" fmla="val 16667"/>
                  </a:avLst>
                </a:prstGeom>
                <a:solidFill>
                  <a:schemeClr val="lt2"/>
                </a:solidFill>
                <a:ln w="2150" cap="flat" cmpd="sng">
                  <a:solidFill>
                    <a:schemeClr val="dk2"/>
                  </a:solidFill>
                  <a:prstDash val="solid"/>
                  <a:round/>
                  <a:headEnd type="none" w="sm" len="sm"/>
                  <a:tailEnd type="none" w="sm" len="sm"/>
                </a:ln>
              </p:spPr>
              <p:txBody>
                <a:bodyPr spcFirstLastPara="1" wrap="square" lIns="20800" tIns="20800" rIns="20800" bIns="20800" anchor="ctr" anchorCtr="0">
                  <a:noAutofit/>
                </a:bodyPr>
                <a:lstStyle/>
                <a:p>
                  <a:pPr marL="0" lvl="0" indent="0" algn="ctr" rtl="0">
                    <a:spcBef>
                      <a:spcPts val="0"/>
                    </a:spcBef>
                    <a:spcAft>
                      <a:spcPts val="0"/>
                    </a:spcAft>
                    <a:buNone/>
                  </a:pPr>
                  <a:endParaRPr sz="318"/>
                </a:p>
              </p:txBody>
            </p:sp>
            <p:pic>
              <p:nvPicPr>
                <p:cNvPr id="227" name="Google Shape;227;p16" title="88f43cc7-9d21-4b2a-99fb-4fe98c32367d.png"/>
                <p:cNvPicPr preferRelativeResize="0"/>
                <p:nvPr/>
              </p:nvPicPr>
              <p:blipFill rotWithShape="1">
                <a:blip r:embed="rId4">
                  <a:alphaModFix/>
                </a:blip>
                <a:srcRect l="22700" t="51407" r="16130"/>
                <a:stretch/>
              </p:blipFill>
              <p:spPr>
                <a:xfrm>
                  <a:off x="4131338" y="911600"/>
                  <a:ext cx="555924" cy="662400"/>
                </a:xfrm>
                <a:prstGeom prst="rect">
                  <a:avLst/>
                </a:prstGeom>
                <a:noFill/>
                <a:ln>
                  <a:noFill/>
                </a:ln>
              </p:spPr>
            </p:pic>
          </p:grpSp>
          <p:pic>
            <p:nvPicPr>
              <p:cNvPr id="228" name="Google Shape;228;p16" title="5a09b616-f799-4a87-80f3-fb0a784d8851.png"/>
              <p:cNvPicPr preferRelativeResize="0"/>
              <p:nvPr/>
            </p:nvPicPr>
            <p:blipFill rotWithShape="1">
              <a:blip r:embed="rId5">
                <a:alphaModFix/>
              </a:blip>
              <a:srcRect l="20087" t="15003" r="20937" b="30100"/>
              <a:stretch/>
            </p:blipFill>
            <p:spPr>
              <a:xfrm>
                <a:off x="5524621" y="271718"/>
                <a:ext cx="376401" cy="233597"/>
              </a:xfrm>
              <a:prstGeom prst="rect">
                <a:avLst/>
              </a:prstGeom>
              <a:noFill/>
              <a:ln>
                <a:noFill/>
              </a:ln>
            </p:spPr>
          </p:pic>
        </p:grpSp>
        <p:grpSp>
          <p:nvGrpSpPr>
            <p:cNvPr id="229" name="Google Shape;229;p16"/>
            <p:cNvGrpSpPr/>
            <p:nvPr/>
          </p:nvGrpSpPr>
          <p:grpSpPr>
            <a:xfrm>
              <a:off x="4103912" y="3797025"/>
              <a:ext cx="218939" cy="761994"/>
              <a:chOff x="5315660" y="271718"/>
              <a:chExt cx="741162" cy="2579533"/>
            </a:xfrm>
          </p:grpSpPr>
          <p:grpSp>
            <p:nvGrpSpPr>
              <p:cNvPr id="230" name="Google Shape;230;p16"/>
              <p:cNvGrpSpPr/>
              <p:nvPr/>
            </p:nvGrpSpPr>
            <p:grpSpPr>
              <a:xfrm>
                <a:off x="5315660" y="479844"/>
                <a:ext cx="741162" cy="2371407"/>
                <a:chOff x="3726963" y="911600"/>
                <a:chExt cx="1262627" cy="4039876"/>
              </a:xfrm>
            </p:grpSpPr>
            <p:pic>
              <p:nvPicPr>
                <p:cNvPr id="231" name="Google Shape;231;p16" title="5ab44504-5840-4033-8886-569f3083d574.png"/>
                <p:cNvPicPr preferRelativeResize="0"/>
                <p:nvPr/>
              </p:nvPicPr>
              <p:blipFill>
                <a:blip r:embed="rId3">
                  <a:alphaModFix/>
                </a:blip>
                <a:stretch>
                  <a:fillRect/>
                </a:stretch>
              </p:blipFill>
              <p:spPr>
                <a:xfrm>
                  <a:off x="3726963" y="4109725"/>
                  <a:ext cx="1262627" cy="841751"/>
                </a:xfrm>
                <a:prstGeom prst="rect">
                  <a:avLst/>
                </a:prstGeom>
                <a:noFill/>
                <a:ln>
                  <a:noFill/>
                </a:ln>
              </p:spPr>
            </p:pic>
            <p:pic>
              <p:nvPicPr>
                <p:cNvPr id="232" name="Google Shape;232;p16" title="88f43cc7-9d21-4b2a-99fb-4fe98c32367d.png"/>
                <p:cNvPicPr preferRelativeResize="0"/>
                <p:nvPr/>
              </p:nvPicPr>
              <p:blipFill rotWithShape="1">
                <a:blip r:embed="rId4">
                  <a:alphaModFix/>
                </a:blip>
                <a:srcRect t="5500"/>
                <a:stretch/>
              </p:blipFill>
              <p:spPr>
                <a:xfrm>
                  <a:off x="3926300" y="2877150"/>
                  <a:ext cx="908800" cy="1288201"/>
                </a:xfrm>
                <a:prstGeom prst="rect">
                  <a:avLst/>
                </a:prstGeom>
                <a:noFill/>
                <a:ln>
                  <a:noFill/>
                </a:ln>
              </p:spPr>
            </p:pic>
            <p:pic>
              <p:nvPicPr>
                <p:cNvPr id="233" name="Google Shape;233;p16" title="88f43cc7-9d21-4b2a-99fb-4fe98c32367d.png"/>
                <p:cNvPicPr preferRelativeResize="0"/>
                <p:nvPr/>
              </p:nvPicPr>
              <p:blipFill rotWithShape="1">
                <a:blip r:embed="rId4">
                  <a:alphaModFix/>
                </a:blip>
                <a:srcRect l="31725" t="4407" r="38943"/>
                <a:stretch/>
              </p:blipFill>
              <p:spPr>
                <a:xfrm>
                  <a:off x="4213425" y="1574000"/>
                  <a:ext cx="266575" cy="1303150"/>
                </a:xfrm>
                <a:prstGeom prst="rect">
                  <a:avLst/>
                </a:prstGeom>
                <a:noFill/>
                <a:ln>
                  <a:noFill/>
                </a:ln>
              </p:spPr>
            </p:pic>
            <p:cxnSp>
              <p:nvCxnSpPr>
                <p:cNvPr id="234" name="Google Shape;234;p16"/>
                <p:cNvCxnSpPr>
                  <a:endCxn id="232" idx="2"/>
                </p:cNvCxnSpPr>
                <p:nvPr/>
              </p:nvCxnSpPr>
              <p:spPr>
                <a:xfrm rot="10800000">
                  <a:off x="4380700" y="4165351"/>
                  <a:ext cx="2400" cy="461100"/>
                </a:xfrm>
                <a:prstGeom prst="straightConnector1">
                  <a:avLst/>
                </a:prstGeom>
                <a:noFill/>
                <a:ln w="6475" cap="flat" cmpd="sng">
                  <a:solidFill>
                    <a:schemeClr val="lt2"/>
                  </a:solidFill>
                  <a:prstDash val="solid"/>
                  <a:round/>
                  <a:headEnd type="none" w="med" len="med"/>
                  <a:tailEnd type="none" w="med" len="med"/>
                </a:ln>
              </p:spPr>
            </p:cxnSp>
            <p:sp>
              <p:nvSpPr>
                <p:cNvPr id="235" name="Google Shape;235;p16"/>
                <p:cNvSpPr/>
                <p:nvPr/>
              </p:nvSpPr>
              <p:spPr>
                <a:xfrm>
                  <a:off x="4342750" y="4165400"/>
                  <a:ext cx="78000" cy="332700"/>
                </a:xfrm>
                <a:prstGeom prst="roundRect">
                  <a:avLst>
                    <a:gd name="adj" fmla="val 16667"/>
                  </a:avLst>
                </a:prstGeom>
                <a:solidFill>
                  <a:schemeClr val="lt2"/>
                </a:solidFill>
                <a:ln w="2150" cap="flat" cmpd="sng">
                  <a:solidFill>
                    <a:schemeClr val="dk2"/>
                  </a:solidFill>
                  <a:prstDash val="solid"/>
                  <a:round/>
                  <a:headEnd type="none" w="sm" len="sm"/>
                  <a:tailEnd type="none" w="sm" len="sm"/>
                </a:ln>
              </p:spPr>
              <p:txBody>
                <a:bodyPr spcFirstLastPara="1" wrap="square" lIns="20800" tIns="20800" rIns="20800" bIns="20800" anchor="ctr" anchorCtr="0">
                  <a:noAutofit/>
                </a:bodyPr>
                <a:lstStyle/>
                <a:p>
                  <a:pPr marL="0" lvl="0" indent="0" algn="ctr" rtl="0">
                    <a:spcBef>
                      <a:spcPts val="0"/>
                    </a:spcBef>
                    <a:spcAft>
                      <a:spcPts val="0"/>
                    </a:spcAft>
                    <a:buNone/>
                  </a:pPr>
                  <a:endParaRPr sz="318"/>
                </a:p>
              </p:txBody>
            </p:sp>
            <p:pic>
              <p:nvPicPr>
                <p:cNvPr id="236" name="Google Shape;236;p16" title="88f43cc7-9d21-4b2a-99fb-4fe98c32367d.png"/>
                <p:cNvPicPr preferRelativeResize="0"/>
                <p:nvPr/>
              </p:nvPicPr>
              <p:blipFill rotWithShape="1">
                <a:blip r:embed="rId4">
                  <a:alphaModFix/>
                </a:blip>
                <a:srcRect l="22700" t="51407" r="16130"/>
                <a:stretch/>
              </p:blipFill>
              <p:spPr>
                <a:xfrm>
                  <a:off x="4131338" y="911600"/>
                  <a:ext cx="555924" cy="662400"/>
                </a:xfrm>
                <a:prstGeom prst="rect">
                  <a:avLst/>
                </a:prstGeom>
                <a:noFill/>
                <a:ln>
                  <a:noFill/>
                </a:ln>
              </p:spPr>
            </p:pic>
          </p:grpSp>
          <p:pic>
            <p:nvPicPr>
              <p:cNvPr id="237" name="Google Shape;237;p16" title="5a09b616-f799-4a87-80f3-fb0a784d8851.png"/>
              <p:cNvPicPr preferRelativeResize="0"/>
              <p:nvPr/>
            </p:nvPicPr>
            <p:blipFill rotWithShape="1">
              <a:blip r:embed="rId5">
                <a:alphaModFix/>
              </a:blip>
              <a:srcRect l="20087" t="15003" r="20937" b="30100"/>
              <a:stretch/>
            </p:blipFill>
            <p:spPr>
              <a:xfrm>
                <a:off x="5524621" y="271718"/>
                <a:ext cx="376401" cy="233597"/>
              </a:xfrm>
              <a:prstGeom prst="rect">
                <a:avLst/>
              </a:prstGeom>
              <a:noFill/>
              <a:ln>
                <a:noFill/>
              </a:ln>
            </p:spPr>
          </p:pic>
        </p:grpSp>
        <p:grpSp>
          <p:nvGrpSpPr>
            <p:cNvPr id="238" name="Google Shape;238;p16"/>
            <p:cNvGrpSpPr/>
            <p:nvPr/>
          </p:nvGrpSpPr>
          <p:grpSpPr>
            <a:xfrm>
              <a:off x="4215912" y="3778100"/>
              <a:ext cx="218939" cy="761994"/>
              <a:chOff x="5315660" y="271718"/>
              <a:chExt cx="741162" cy="2579533"/>
            </a:xfrm>
          </p:grpSpPr>
          <p:grpSp>
            <p:nvGrpSpPr>
              <p:cNvPr id="239" name="Google Shape;239;p16"/>
              <p:cNvGrpSpPr/>
              <p:nvPr/>
            </p:nvGrpSpPr>
            <p:grpSpPr>
              <a:xfrm>
                <a:off x="5315660" y="479844"/>
                <a:ext cx="741162" cy="2371407"/>
                <a:chOff x="3726963" y="911600"/>
                <a:chExt cx="1262627" cy="4039876"/>
              </a:xfrm>
            </p:grpSpPr>
            <p:pic>
              <p:nvPicPr>
                <p:cNvPr id="240" name="Google Shape;240;p16" title="5ab44504-5840-4033-8886-569f3083d574.png"/>
                <p:cNvPicPr preferRelativeResize="0"/>
                <p:nvPr/>
              </p:nvPicPr>
              <p:blipFill>
                <a:blip r:embed="rId3">
                  <a:alphaModFix/>
                </a:blip>
                <a:stretch>
                  <a:fillRect/>
                </a:stretch>
              </p:blipFill>
              <p:spPr>
                <a:xfrm>
                  <a:off x="3726963" y="4109725"/>
                  <a:ext cx="1262627" cy="841751"/>
                </a:xfrm>
                <a:prstGeom prst="rect">
                  <a:avLst/>
                </a:prstGeom>
                <a:noFill/>
                <a:ln>
                  <a:noFill/>
                </a:ln>
              </p:spPr>
            </p:pic>
            <p:pic>
              <p:nvPicPr>
                <p:cNvPr id="241" name="Google Shape;241;p16" title="88f43cc7-9d21-4b2a-99fb-4fe98c32367d.png"/>
                <p:cNvPicPr preferRelativeResize="0"/>
                <p:nvPr/>
              </p:nvPicPr>
              <p:blipFill rotWithShape="1">
                <a:blip r:embed="rId4">
                  <a:alphaModFix/>
                </a:blip>
                <a:srcRect t="5500"/>
                <a:stretch/>
              </p:blipFill>
              <p:spPr>
                <a:xfrm>
                  <a:off x="3926300" y="2877150"/>
                  <a:ext cx="908800" cy="1288201"/>
                </a:xfrm>
                <a:prstGeom prst="rect">
                  <a:avLst/>
                </a:prstGeom>
                <a:noFill/>
                <a:ln>
                  <a:noFill/>
                </a:ln>
              </p:spPr>
            </p:pic>
            <p:pic>
              <p:nvPicPr>
                <p:cNvPr id="242" name="Google Shape;242;p16" title="88f43cc7-9d21-4b2a-99fb-4fe98c32367d.png"/>
                <p:cNvPicPr preferRelativeResize="0"/>
                <p:nvPr/>
              </p:nvPicPr>
              <p:blipFill rotWithShape="1">
                <a:blip r:embed="rId4">
                  <a:alphaModFix/>
                </a:blip>
                <a:srcRect l="31725" t="4407" r="38943"/>
                <a:stretch/>
              </p:blipFill>
              <p:spPr>
                <a:xfrm>
                  <a:off x="4213425" y="1574000"/>
                  <a:ext cx="266575" cy="1303150"/>
                </a:xfrm>
                <a:prstGeom prst="rect">
                  <a:avLst/>
                </a:prstGeom>
                <a:noFill/>
                <a:ln>
                  <a:noFill/>
                </a:ln>
              </p:spPr>
            </p:pic>
            <p:cxnSp>
              <p:nvCxnSpPr>
                <p:cNvPr id="243" name="Google Shape;243;p16"/>
                <p:cNvCxnSpPr>
                  <a:endCxn id="241" idx="2"/>
                </p:cNvCxnSpPr>
                <p:nvPr/>
              </p:nvCxnSpPr>
              <p:spPr>
                <a:xfrm rot="10800000">
                  <a:off x="4380700" y="4165351"/>
                  <a:ext cx="2400" cy="461100"/>
                </a:xfrm>
                <a:prstGeom prst="straightConnector1">
                  <a:avLst/>
                </a:prstGeom>
                <a:noFill/>
                <a:ln w="6475" cap="flat" cmpd="sng">
                  <a:solidFill>
                    <a:schemeClr val="lt2"/>
                  </a:solidFill>
                  <a:prstDash val="solid"/>
                  <a:round/>
                  <a:headEnd type="none" w="med" len="med"/>
                  <a:tailEnd type="none" w="med" len="med"/>
                </a:ln>
              </p:spPr>
            </p:cxnSp>
            <p:sp>
              <p:nvSpPr>
                <p:cNvPr id="244" name="Google Shape;244;p16"/>
                <p:cNvSpPr/>
                <p:nvPr/>
              </p:nvSpPr>
              <p:spPr>
                <a:xfrm>
                  <a:off x="4342750" y="4165400"/>
                  <a:ext cx="78000" cy="332700"/>
                </a:xfrm>
                <a:prstGeom prst="roundRect">
                  <a:avLst>
                    <a:gd name="adj" fmla="val 16667"/>
                  </a:avLst>
                </a:prstGeom>
                <a:solidFill>
                  <a:schemeClr val="lt2"/>
                </a:solidFill>
                <a:ln w="2150" cap="flat" cmpd="sng">
                  <a:solidFill>
                    <a:schemeClr val="dk2"/>
                  </a:solidFill>
                  <a:prstDash val="solid"/>
                  <a:round/>
                  <a:headEnd type="none" w="sm" len="sm"/>
                  <a:tailEnd type="none" w="sm" len="sm"/>
                </a:ln>
              </p:spPr>
              <p:txBody>
                <a:bodyPr spcFirstLastPara="1" wrap="square" lIns="20800" tIns="20800" rIns="20800" bIns="20800" anchor="ctr" anchorCtr="0">
                  <a:noAutofit/>
                </a:bodyPr>
                <a:lstStyle/>
                <a:p>
                  <a:pPr marL="0" lvl="0" indent="0" algn="ctr" rtl="0">
                    <a:spcBef>
                      <a:spcPts val="0"/>
                    </a:spcBef>
                    <a:spcAft>
                      <a:spcPts val="0"/>
                    </a:spcAft>
                    <a:buNone/>
                  </a:pPr>
                  <a:endParaRPr sz="318"/>
                </a:p>
              </p:txBody>
            </p:sp>
            <p:pic>
              <p:nvPicPr>
                <p:cNvPr id="245" name="Google Shape;245;p16" title="88f43cc7-9d21-4b2a-99fb-4fe98c32367d.png"/>
                <p:cNvPicPr preferRelativeResize="0"/>
                <p:nvPr/>
              </p:nvPicPr>
              <p:blipFill rotWithShape="1">
                <a:blip r:embed="rId4">
                  <a:alphaModFix/>
                </a:blip>
                <a:srcRect l="22700" t="51407" r="16130"/>
                <a:stretch/>
              </p:blipFill>
              <p:spPr>
                <a:xfrm>
                  <a:off x="4131338" y="911600"/>
                  <a:ext cx="555924" cy="662400"/>
                </a:xfrm>
                <a:prstGeom prst="rect">
                  <a:avLst/>
                </a:prstGeom>
                <a:noFill/>
                <a:ln>
                  <a:noFill/>
                </a:ln>
              </p:spPr>
            </p:pic>
          </p:grpSp>
          <p:pic>
            <p:nvPicPr>
              <p:cNvPr id="246" name="Google Shape;246;p16" title="5a09b616-f799-4a87-80f3-fb0a784d8851.png"/>
              <p:cNvPicPr preferRelativeResize="0"/>
              <p:nvPr/>
            </p:nvPicPr>
            <p:blipFill rotWithShape="1">
              <a:blip r:embed="rId5">
                <a:alphaModFix/>
              </a:blip>
              <a:srcRect l="20087" t="15003" r="20937" b="30100"/>
              <a:stretch/>
            </p:blipFill>
            <p:spPr>
              <a:xfrm>
                <a:off x="5524621" y="271718"/>
                <a:ext cx="376401" cy="233597"/>
              </a:xfrm>
              <a:prstGeom prst="rect">
                <a:avLst/>
              </a:prstGeom>
              <a:noFill/>
              <a:ln>
                <a:noFill/>
              </a:ln>
            </p:spPr>
          </p:pic>
        </p:grpSp>
        <p:grpSp>
          <p:nvGrpSpPr>
            <p:cNvPr id="247" name="Google Shape;247;p16"/>
            <p:cNvGrpSpPr/>
            <p:nvPr/>
          </p:nvGrpSpPr>
          <p:grpSpPr>
            <a:xfrm>
              <a:off x="4311212" y="3744350"/>
              <a:ext cx="218939" cy="761994"/>
              <a:chOff x="5315660" y="271718"/>
              <a:chExt cx="741162" cy="2579533"/>
            </a:xfrm>
          </p:grpSpPr>
          <p:grpSp>
            <p:nvGrpSpPr>
              <p:cNvPr id="248" name="Google Shape;248;p16"/>
              <p:cNvGrpSpPr/>
              <p:nvPr/>
            </p:nvGrpSpPr>
            <p:grpSpPr>
              <a:xfrm>
                <a:off x="5315660" y="479844"/>
                <a:ext cx="741162" cy="2371407"/>
                <a:chOff x="3726963" y="911600"/>
                <a:chExt cx="1262627" cy="4039876"/>
              </a:xfrm>
            </p:grpSpPr>
            <p:pic>
              <p:nvPicPr>
                <p:cNvPr id="249" name="Google Shape;249;p16" title="5ab44504-5840-4033-8886-569f3083d574.png"/>
                <p:cNvPicPr preferRelativeResize="0"/>
                <p:nvPr/>
              </p:nvPicPr>
              <p:blipFill>
                <a:blip r:embed="rId3">
                  <a:alphaModFix/>
                </a:blip>
                <a:stretch>
                  <a:fillRect/>
                </a:stretch>
              </p:blipFill>
              <p:spPr>
                <a:xfrm>
                  <a:off x="3726963" y="4109725"/>
                  <a:ext cx="1262627" cy="841751"/>
                </a:xfrm>
                <a:prstGeom prst="rect">
                  <a:avLst/>
                </a:prstGeom>
                <a:noFill/>
                <a:ln>
                  <a:noFill/>
                </a:ln>
              </p:spPr>
            </p:pic>
            <p:pic>
              <p:nvPicPr>
                <p:cNvPr id="250" name="Google Shape;250;p16" title="88f43cc7-9d21-4b2a-99fb-4fe98c32367d.png"/>
                <p:cNvPicPr preferRelativeResize="0"/>
                <p:nvPr/>
              </p:nvPicPr>
              <p:blipFill rotWithShape="1">
                <a:blip r:embed="rId4">
                  <a:alphaModFix/>
                </a:blip>
                <a:srcRect t="5500"/>
                <a:stretch/>
              </p:blipFill>
              <p:spPr>
                <a:xfrm>
                  <a:off x="3926300" y="2877150"/>
                  <a:ext cx="908800" cy="1288201"/>
                </a:xfrm>
                <a:prstGeom prst="rect">
                  <a:avLst/>
                </a:prstGeom>
                <a:noFill/>
                <a:ln>
                  <a:noFill/>
                </a:ln>
              </p:spPr>
            </p:pic>
            <p:pic>
              <p:nvPicPr>
                <p:cNvPr id="251" name="Google Shape;251;p16" title="88f43cc7-9d21-4b2a-99fb-4fe98c32367d.png"/>
                <p:cNvPicPr preferRelativeResize="0"/>
                <p:nvPr/>
              </p:nvPicPr>
              <p:blipFill rotWithShape="1">
                <a:blip r:embed="rId4">
                  <a:alphaModFix/>
                </a:blip>
                <a:srcRect l="31725" t="4407" r="38943"/>
                <a:stretch/>
              </p:blipFill>
              <p:spPr>
                <a:xfrm>
                  <a:off x="4213425" y="1574000"/>
                  <a:ext cx="266575" cy="1303150"/>
                </a:xfrm>
                <a:prstGeom prst="rect">
                  <a:avLst/>
                </a:prstGeom>
                <a:noFill/>
                <a:ln>
                  <a:noFill/>
                </a:ln>
              </p:spPr>
            </p:pic>
            <p:cxnSp>
              <p:nvCxnSpPr>
                <p:cNvPr id="252" name="Google Shape;252;p16"/>
                <p:cNvCxnSpPr>
                  <a:endCxn id="250" idx="2"/>
                </p:cNvCxnSpPr>
                <p:nvPr/>
              </p:nvCxnSpPr>
              <p:spPr>
                <a:xfrm rot="10800000">
                  <a:off x="4380700" y="4165351"/>
                  <a:ext cx="2400" cy="461100"/>
                </a:xfrm>
                <a:prstGeom prst="straightConnector1">
                  <a:avLst/>
                </a:prstGeom>
                <a:noFill/>
                <a:ln w="6475" cap="flat" cmpd="sng">
                  <a:solidFill>
                    <a:schemeClr val="lt2"/>
                  </a:solidFill>
                  <a:prstDash val="solid"/>
                  <a:round/>
                  <a:headEnd type="none" w="med" len="med"/>
                  <a:tailEnd type="none" w="med" len="med"/>
                </a:ln>
              </p:spPr>
            </p:cxnSp>
            <p:sp>
              <p:nvSpPr>
                <p:cNvPr id="253" name="Google Shape;253;p16"/>
                <p:cNvSpPr/>
                <p:nvPr/>
              </p:nvSpPr>
              <p:spPr>
                <a:xfrm>
                  <a:off x="4342750" y="4165400"/>
                  <a:ext cx="78000" cy="332700"/>
                </a:xfrm>
                <a:prstGeom prst="roundRect">
                  <a:avLst>
                    <a:gd name="adj" fmla="val 16667"/>
                  </a:avLst>
                </a:prstGeom>
                <a:solidFill>
                  <a:schemeClr val="lt2"/>
                </a:solidFill>
                <a:ln w="2150" cap="flat" cmpd="sng">
                  <a:solidFill>
                    <a:schemeClr val="dk2"/>
                  </a:solidFill>
                  <a:prstDash val="solid"/>
                  <a:round/>
                  <a:headEnd type="none" w="sm" len="sm"/>
                  <a:tailEnd type="none" w="sm" len="sm"/>
                </a:ln>
              </p:spPr>
              <p:txBody>
                <a:bodyPr spcFirstLastPara="1" wrap="square" lIns="20800" tIns="20800" rIns="20800" bIns="20800" anchor="ctr" anchorCtr="0">
                  <a:noAutofit/>
                </a:bodyPr>
                <a:lstStyle/>
                <a:p>
                  <a:pPr marL="0" lvl="0" indent="0" algn="ctr" rtl="0">
                    <a:spcBef>
                      <a:spcPts val="0"/>
                    </a:spcBef>
                    <a:spcAft>
                      <a:spcPts val="0"/>
                    </a:spcAft>
                    <a:buNone/>
                  </a:pPr>
                  <a:endParaRPr sz="318"/>
                </a:p>
              </p:txBody>
            </p:sp>
            <p:pic>
              <p:nvPicPr>
                <p:cNvPr id="254" name="Google Shape;254;p16" title="88f43cc7-9d21-4b2a-99fb-4fe98c32367d.png"/>
                <p:cNvPicPr preferRelativeResize="0"/>
                <p:nvPr/>
              </p:nvPicPr>
              <p:blipFill rotWithShape="1">
                <a:blip r:embed="rId4">
                  <a:alphaModFix/>
                </a:blip>
                <a:srcRect l="22700" t="51407" r="16130"/>
                <a:stretch/>
              </p:blipFill>
              <p:spPr>
                <a:xfrm>
                  <a:off x="4131338" y="911600"/>
                  <a:ext cx="555924" cy="662400"/>
                </a:xfrm>
                <a:prstGeom prst="rect">
                  <a:avLst/>
                </a:prstGeom>
                <a:noFill/>
                <a:ln>
                  <a:noFill/>
                </a:ln>
              </p:spPr>
            </p:pic>
          </p:grpSp>
          <p:pic>
            <p:nvPicPr>
              <p:cNvPr id="255" name="Google Shape;255;p16" title="5a09b616-f799-4a87-80f3-fb0a784d8851.png"/>
              <p:cNvPicPr preferRelativeResize="0"/>
              <p:nvPr/>
            </p:nvPicPr>
            <p:blipFill rotWithShape="1">
              <a:blip r:embed="rId5">
                <a:alphaModFix/>
              </a:blip>
              <a:srcRect l="20087" t="15003" r="20937" b="30100"/>
              <a:stretch/>
            </p:blipFill>
            <p:spPr>
              <a:xfrm>
                <a:off x="5524621" y="271718"/>
                <a:ext cx="376401" cy="233597"/>
              </a:xfrm>
              <a:prstGeom prst="rect">
                <a:avLst/>
              </a:prstGeom>
              <a:noFill/>
              <a:ln>
                <a:noFill/>
              </a:ln>
            </p:spPr>
          </p:pic>
        </p:grpSp>
        <p:grpSp>
          <p:nvGrpSpPr>
            <p:cNvPr id="256" name="Google Shape;256;p16"/>
            <p:cNvGrpSpPr/>
            <p:nvPr/>
          </p:nvGrpSpPr>
          <p:grpSpPr>
            <a:xfrm>
              <a:off x="4394612" y="3672050"/>
              <a:ext cx="218939" cy="761994"/>
              <a:chOff x="5315660" y="271718"/>
              <a:chExt cx="741162" cy="2579533"/>
            </a:xfrm>
          </p:grpSpPr>
          <p:grpSp>
            <p:nvGrpSpPr>
              <p:cNvPr id="257" name="Google Shape;257;p16"/>
              <p:cNvGrpSpPr/>
              <p:nvPr/>
            </p:nvGrpSpPr>
            <p:grpSpPr>
              <a:xfrm>
                <a:off x="5315660" y="479844"/>
                <a:ext cx="741162" cy="2371407"/>
                <a:chOff x="3726963" y="911600"/>
                <a:chExt cx="1262627" cy="4039876"/>
              </a:xfrm>
            </p:grpSpPr>
            <p:pic>
              <p:nvPicPr>
                <p:cNvPr id="258" name="Google Shape;258;p16" title="5ab44504-5840-4033-8886-569f3083d574.png"/>
                <p:cNvPicPr preferRelativeResize="0"/>
                <p:nvPr/>
              </p:nvPicPr>
              <p:blipFill>
                <a:blip r:embed="rId3">
                  <a:alphaModFix/>
                </a:blip>
                <a:stretch>
                  <a:fillRect/>
                </a:stretch>
              </p:blipFill>
              <p:spPr>
                <a:xfrm>
                  <a:off x="3726963" y="4109725"/>
                  <a:ext cx="1262627" cy="841751"/>
                </a:xfrm>
                <a:prstGeom prst="rect">
                  <a:avLst/>
                </a:prstGeom>
                <a:noFill/>
                <a:ln>
                  <a:noFill/>
                </a:ln>
              </p:spPr>
            </p:pic>
            <p:pic>
              <p:nvPicPr>
                <p:cNvPr id="259" name="Google Shape;259;p16" title="88f43cc7-9d21-4b2a-99fb-4fe98c32367d.png"/>
                <p:cNvPicPr preferRelativeResize="0"/>
                <p:nvPr/>
              </p:nvPicPr>
              <p:blipFill rotWithShape="1">
                <a:blip r:embed="rId4">
                  <a:alphaModFix/>
                </a:blip>
                <a:srcRect t="5500"/>
                <a:stretch/>
              </p:blipFill>
              <p:spPr>
                <a:xfrm>
                  <a:off x="3926300" y="2877150"/>
                  <a:ext cx="908800" cy="1288201"/>
                </a:xfrm>
                <a:prstGeom prst="rect">
                  <a:avLst/>
                </a:prstGeom>
                <a:noFill/>
                <a:ln>
                  <a:noFill/>
                </a:ln>
              </p:spPr>
            </p:pic>
            <p:pic>
              <p:nvPicPr>
                <p:cNvPr id="260" name="Google Shape;260;p16" title="88f43cc7-9d21-4b2a-99fb-4fe98c32367d.png"/>
                <p:cNvPicPr preferRelativeResize="0"/>
                <p:nvPr/>
              </p:nvPicPr>
              <p:blipFill rotWithShape="1">
                <a:blip r:embed="rId4">
                  <a:alphaModFix/>
                </a:blip>
                <a:srcRect l="31725" t="4407" r="38943"/>
                <a:stretch/>
              </p:blipFill>
              <p:spPr>
                <a:xfrm>
                  <a:off x="4213425" y="1574000"/>
                  <a:ext cx="266575" cy="1303150"/>
                </a:xfrm>
                <a:prstGeom prst="rect">
                  <a:avLst/>
                </a:prstGeom>
                <a:noFill/>
                <a:ln>
                  <a:noFill/>
                </a:ln>
              </p:spPr>
            </p:pic>
            <p:cxnSp>
              <p:nvCxnSpPr>
                <p:cNvPr id="261" name="Google Shape;261;p16"/>
                <p:cNvCxnSpPr>
                  <a:endCxn id="259" idx="2"/>
                </p:cNvCxnSpPr>
                <p:nvPr/>
              </p:nvCxnSpPr>
              <p:spPr>
                <a:xfrm rot="10800000">
                  <a:off x="4380700" y="4165351"/>
                  <a:ext cx="2400" cy="461100"/>
                </a:xfrm>
                <a:prstGeom prst="straightConnector1">
                  <a:avLst/>
                </a:prstGeom>
                <a:noFill/>
                <a:ln w="6475" cap="flat" cmpd="sng">
                  <a:solidFill>
                    <a:schemeClr val="lt2"/>
                  </a:solidFill>
                  <a:prstDash val="solid"/>
                  <a:round/>
                  <a:headEnd type="none" w="med" len="med"/>
                  <a:tailEnd type="none" w="med" len="med"/>
                </a:ln>
              </p:spPr>
            </p:cxnSp>
            <p:sp>
              <p:nvSpPr>
                <p:cNvPr id="262" name="Google Shape;262;p16"/>
                <p:cNvSpPr/>
                <p:nvPr/>
              </p:nvSpPr>
              <p:spPr>
                <a:xfrm>
                  <a:off x="4342750" y="4165400"/>
                  <a:ext cx="78000" cy="332700"/>
                </a:xfrm>
                <a:prstGeom prst="roundRect">
                  <a:avLst>
                    <a:gd name="adj" fmla="val 16667"/>
                  </a:avLst>
                </a:prstGeom>
                <a:solidFill>
                  <a:schemeClr val="lt2"/>
                </a:solidFill>
                <a:ln w="2150" cap="flat" cmpd="sng">
                  <a:solidFill>
                    <a:schemeClr val="dk2"/>
                  </a:solidFill>
                  <a:prstDash val="solid"/>
                  <a:round/>
                  <a:headEnd type="none" w="sm" len="sm"/>
                  <a:tailEnd type="none" w="sm" len="sm"/>
                </a:ln>
              </p:spPr>
              <p:txBody>
                <a:bodyPr spcFirstLastPara="1" wrap="square" lIns="20800" tIns="20800" rIns="20800" bIns="20800" anchor="ctr" anchorCtr="0">
                  <a:noAutofit/>
                </a:bodyPr>
                <a:lstStyle/>
                <a:p>
                  <a:pPr marL="0" lvl="0" indent="0" algn="ctr" rtl="0">
                    <a:spcBef>
                      <a:spcPts val="0"/>
                    </a:spcBef>
                    <a:spcAft>
                      <a:spcPts val="0"/>
                    </a:spcAft>
                    <a:buNone/>
                  </a:pPr>
                  <a:endParaRPr sz="318"/>
                </a:p>
              </p:txBody>
            </p:sp>
            <p:pic>
              <p:nvPicPr>
                <p:cNvPr id="263" name="Google Shape;263;p16" title="88f43cc7-9d21-4b2a-99fb-4fe98c32367d.png"/>
                <p:cNvPicPr preferRelativeResize="0"/>
                <p:nvPr/>
              </p:nvPicPr>
              <p:blipFill rotWithShape="1">
                <a:blip r:embed="rId4">
                  <a:alphaModFix/>
                </a:blip>
                <a:srcRect l="22700" t="51407" r="16130"/>
                <a:stretch/>
              </p:blipFill>
              <p:spPr>
                <a:xfrm>
                  <a:off x="4131338" y="911600"/>
                  <a:ext cx="555924" cy="662400"/>
                </a:xfrm>
                <a:prstGeom prst="rect">
                  <a:avLst/>
                </a:prstGeom>
                <a:noFill/>
                <a:ln>
                  <a:noFill/>
                </a:ln>
              </p:spPr>
            </p:pic>
          </p:grpSp>
          <p:pic>
            <p:nvPicPr>
              <p:cNvPr id="264" name="Google Shape;264;p16" title="5a09b616-f799-4a87-80f3-fb0a784d8851.png"/>
              <p:cNvPicPr preferRelativeResize="0"/>
              <p:nvPr/>
            </p:nvPicPr>
            <p:blipFill rotWithShape="1">
              <a:blip r:embed="rId5">
                <a:alphaModFix/>
              </a:blip>
              <a:srcRect l="20087" t="15003" r="20937" b="30100"/>
              <a:stretch/>
            </p:blipFill>
            <p:spPr>
              <a:xfrm>
                <a:off x="5524621" y="271718"/>
                <a:ext cx="376401" cy="233597"/>
              </a:xfrm>
              <a:prstGeom prst="rect">
                <a:avLst/>
              </a:prstGeom>
              <a:noFill/>
              <a:ln>
                <a:noFill/>
              </a:ln>
            </p:spPr>
          </p:pic>
        </p:grpSp>
      </p:grpSp>
      <p:grpSp>
        <p:nvGrpSpPr>
          <p:cNvPr id="265" name="Google Shape;265;p16"/>
          <p:cNvGrpSpPr/>
          <p:nvPr/>
        </p:nvGrpSpPr>
        <p:grpSpPr>
          <a:xfrm>
            <a:off x="4839401" y="3124567"/>
            <a:ext cx="808225" cy="1220085"/>
            <a:chOff x="3996962" y="3628225"/>
            <a:chExt cx="616589" cy="930794"/>
          </a:xfrm>
        </p:grpSpPr>
        <p:grpSp>
          <p:nvGrpSpPr>
            <p:cNvPr id="266" name="Google Shape;266;p16"/>
            <p:cNvGrpSpPr/>
            <p:nvPr/>
          </p:nvGrpSpPr>
          <p:grpSpPr>
            <a:xfrm>
              <a:off x="4297262" y="3628225"/>
              <a:ext cx="218939" cy="761994"/>
              <a:chOff x="5315660" y="271718"/>
              <a:chExt cx="741162" cy="2579533"/>
            </a:xfrm>
          </p:grpSpPr>
          <p:grpSp>
            <p:nvGrpSpPr>
              <p:cNvPr id="267" name="Google Shape;267;p16"/>
              <p:cNvGrpSpPr/>
              <p:nvPr/>
            </p:nvGrpSpPr>
            <p:grpSpPr>
              <a:xfrm>
                <a:off x="5315660" y="479844"/>
                <a:ext cx="741162" cy="2371407"/>
                <a:chOff x="3726963" y="911600"/>
                <a:chExt cx="1262627" cy="4039876"/>
              </a:xfrm>
            </p:grpSpPr>
            <p:pic>
              <p:nvPicPr>
                <p:cNvPr id="268" name="Google Shape;268;p16" title="5ab44504-5840-4033-8886-569f3083d574.png"/>
                <p:cNvPicPr preferRelativeResize="0"/>
                <p:nvPr/>
              </p:nvPicPr>
              <p:blipFill>
                <a:blip r:embed="rId3">
                  <a:alphaModFix/>
                </a:blip>
                <a:stretch>
                  <a:fillRect/>
                </a:stretch>
              </p:blipFill>
              <p:spPr>
                <a:xfrm>
                  <a:off x="3726963" y="4109725"/>
                  <a:ext cx="1262627" cy="841751"/>
                </a:xfrm>
                <a:prstGeom prst="rect">
                  <a:avLst/>
                </a:prstGeom>
                <a:noFill/>
                <a:ln>
                  <a:noFill/>
                </a:ln>
              </p:spPr>
            </p:pic>
            <p:pic>
              <p:nvPicPr>
                <p:cNvPr id="269" name="Google Shape;269;p16" title="88f43cc7-9d21-4b2a-99fb-4fe98c32367d.png"/>
                <p:cNvPicPr preferRelativeResize="0"/>
                <p:nvPr/>
              </p:nvPicPr>
              <p:blipFill rotWithShape="1">
                <a:blip r:embed="rId4">
                  <a:alphaModFix/>
                </a:blip>
                <a:srcRect t="5500"/>
                <a:stretch/>
              </p:blipFill>
              <p:spPr>
                <a:xfrm>
                  <a:off x="3926300" y="2877150"/>
                  <a:ext cx="908800" cy="1288201"/>
                </a:xfrm>
                <a:prstGeom prst="rect">
                  <a:avLst/>
                </a:prstGeom>
                <a:noFill/>
                <a:ln>
                  <a:noFill/>
                </a:ln>
              </p:spPr>
            </p:pic>
            <p:pic>
              <p:nvPicPr>
                <p:cNvPr id="270" name="Google Shape;270;p16" title="88f43cc7-9d21-4b2a-99fb-4fe98c32367d.png"/>
                <p:cNvPicPr preferRelativeResize="0"/>
                <p:nvPr/>
              </p:nvPicPr>
              <p:blipFill rotWithShape="1">
                <a:blip r:embed="rId4">
                  <a:alphaModFix/>
                </a:blip>
                <a:srcRect l="31725" t="4407" r="38943"/>
                <a:stretch/>
              </p:blipFill>
              <p:spPr>
                <a:xfrm>
                  <a:off x="4213425" y="1574000"/>
                  <a:ext cx="266575" cy="1303150"/>
                </a:xfrm>
                <a:prstGeom prst="rect">
                  <a:avLst/>
                </a:prstGeom>
                <a:noFill/>
                <a:ln>
                  <a:noFill/>
                </a:ln>
              </p:spPr>
            </p:pic>
            <p:cxnSp>
              <p:nvCxnSpPr>
                <p:cNvPr id="271" name="Google Shape;271;p16"/>
                <p:cNvCxnSpPr>
                  <a:endCxn id="269" idx="2"/>
                </p:cNvCxnSpPr>
                <p:nvPr/>
              </p:nvCxnSpPr>
              <p:spPr>
                <a:xfrm rot="10800000">
                  <a:off x="4380700" y="4165351"/>
                  <a:ext cx="2400" cy="461100"/>
                </a:xfrm>
                <a:prstGeom prst="straightConnector1">
                  <a:avLst/>
                </a:prstGeom>
                <a:noFill/>
                <a:ln w="6475" cap="flat" cmpd="sng">
                  <a:solidFill>
                    <a:schemeClr val="lt2"/>
                  </a:solidFill>
                  <a:prstDash val="solid"/>
                  <a:round/>
                  <a:headEnd type="none" w="med" len="med"/>
                  <a:tailEnd type="none" w="med" len="med"/>
                </a:ln>
              </p:spPr>
            </p:cxnSp>
            <p:sp>
              <p:nvSpPr>
                <p:cNvPr id="272" name="Google Shape;272;p16"/>
                <p:cNvSpPr/>
                <p:nvPr/>
              </p:nvSpPr>
              <p:spPr>
                <a:xfrm>
                  <a:off x="4342750" y="4165400"/>
                  <a:ext cx="78000" cy="332700"/>
                </a:xfrm>
                <a:prstGeom prst="roundRect">
                  <a:avLst>
                    <a:gd name="adj" fmla="val 16667"/>
                  </a:avLst>
                </a:prstGeom>
                <a:solidFill>
                  <a:schemeClr val="lt2"/>
                </a:solidFill>
                <a:ln w="2150" cap="flat" cmpd="sng">
                  <a:solidFill>
                    <a:schemeClr val="dk2"/>
                  </a:solidFill>
                  <a:prstDash val="solid"/>
                  <a:round/>
                  <a:headEnd type="none" w="sm" len="sm"/>
                  <a:tailEnd type="none" w="sm" len="sm"/>
                </a:ln>
              </p:spPr>
              <p:txBody>
                <a:bodyPr spcFirstLastPara="1" wrap="square" lIns="20800" tIns="20800" rIns="20800" bIns="20800" anchor="ctr" anchorCtr="0">
                  <a:noAutofit/>
                </a:bodyPr>
                <a:lstStyle/>
                <a:p>
                  <a:pPr marL="0" lvl="0" indent="0" algn="ctr" rtl="0">
                    <a:spcBef>
                      <a:spcPts val="0"/>
                    </a:spcBef>
                    <a:spcAft>
                      <a:spcPts val="0"/>
                    </a:spcAft>
                    <a:buNone/>
                  </a:pPr>
                  <a:endParaRPr sz="318"/>
                </a:p>
              </p:txBody>
            </p:sp>
            <p:pic>
              <p:nvPicPr>
                <p:cNvPr id="273" name="Google Shape;273;p16" title="88f43cc7-9d21-4b2a-99fb-4fe98c32367d.png"/>
                <p:cNvPicPr preferRelativeResize="0"/>
                <p:nvPr/>
              </p:nvPicPr>
              <p:blipFill rotWithShape="1">
                <a:blip r:embed="rId4">
                  <a:alphaModFix/>
                </a:blip>
                <a:srcRect l="22700" t="51407" r="16130"/>
                <a:stretch/>
              </p:blipFill>
              <p:spPr>
                <a:xfrm>
                  <a:off x="4131338" y="911600"/>
                  <a:ext cx="555924" cy="662400"/>
                </a:xfrm>
                <a:prstGeom prst="rect">
                  <a:avLst/>
                </a:prstGeom>
                <a:noFill/>
                <a:ln>
                  <a:noFill/>
                </a:ln>
              </p:spPr>
            </p:pic>
          </p:grpSp>
          <p:pic>
            <p:nvPicPr>
              <p:cNvPr id="274" name="Google Shape;274;p16" title="5a09b616-f799-4a87-80f3-fb0a784d8851.png"/>
              <p:cNvPicPr preferRelativeResize="0"/>
              <p:nvPr/>
            </p:nvPicPr>
            <p:blipFill rotWithShape="1">
              <a:blip r:embed="rId5">
                <a:alphaModFix/>
              </a:blip>
              <a:srcRect l="20087" t="15003" r="20937" b="30100"/>
              <a:stretch/>
            </p:blipFill>
            <p:spPr>
              <a:xfrm>
                <a:off x="5524621" y="271718"/>
                <a:ext cx="376401" cy="233597"/>
              </a:xfrm>
              <a:prstGeom prst="rect">
                <a:avLst/>
              </a:prstGeom>
              <a:noFill/>
              <a:ln>
                <a:noFill/>
              </a:ln>
            </p:spPr>
          </p:pic>
        </p:grpSp>
        <p:grpSp>
          <p:nvGrpSpPr>
            <p:cNvPr id="275" name="Google Shape;275;p16"/>
            <p:cNvGrpSpPr/>
            <p:nvPr/>
          </p:nvGrpSpPr>
          <p:grpSpPr>
            <a:xfrm>
              <a:off x="4027912" y="3672050"/>
              <a:ext cx="218939" cy="761994"/>
              <a:chOff x="5315660" y="271718"/>
              <a:chExt cx="741162" cy="2579533"/>
            </a:xfrm>
          </p:grpSpPr>
          <p:grpSp>
            <p:nvGrpSpPr>
              <p:cNvPr id="276" name="Google Shape;276;p16"/>
              <p:cNvGrpSpPr/>
              <p:nvPr/>
            </p:nvGrpSpPr>
            <p:grpSpPr>
              <a:xfrm>
                <a:off x="5315660" y="479844"/>
                <a:ext cx="741162" cy="2371407"/>
                <a:chOff x="3726963" y="911600"/>
                <a:chExt cx="1262627" cy="4039876"/>
              </a:xfrm>
            </p:grpSpPr>
            <p:pic>
              <p:nvPicPr>
                <p:cNvPr id="277" name="Google Shape;277;p16" title="5ab44504-5840-4033-8886-569f3083d574.png"/>
                <p:cNvPicPr preferRelativeResize="0"/>
                <p:nvPr/>
              </p:nvPicPr>
              <p:blipFill>
                <a:blip r:embed="rId3">
                  <a:alphaModFix/>
                </a:blip>
                <a:stretch>
                  <a:fillRect/>
                </a:stretch>
              </p:blipFill>
              <p:spPr>
                <a:xfrm>
                  <a:off x="3726963" y="4109725"/>
                  <a:ext cx="1262627" cy="841751"/>
                </a:xfrm>
                <a:prstGeom prst="rect">
                  <a:avLst/>
                </a:prstGeom>
                <a:noFill/>
                <a:ln>
                  <a:noFill/>
                </a:ln>
              </p:spPr>
            </p:pic>
            <p:pic>
              <p:nvPicPr>
                <p:cNvPr id="278" name="Google Shape;278;p16" title="88f43cc7-9d21-4b2a-99fb-4fe98c32367d.png"/>
                <p:cNvPicPr preferRelativeResize="0"/>
                <p:nvPr/>
              </p:nvPicPr>
              <p:blipFill rotWithShape="1">
                <a:blip r:embed="rId4">
                  <a:alphaModFix/>
                </a:blip>
                <a:srcRect t="5500"/>
                <a:stretch/>
              </p:blipFill>
              <p:spPr>
                <a:xfrm>
                  <a:off x="3926300" y="2877150"/>
                  <a:ext cx="908800" cy="1288201"/>
                </a:xfrm>
                <a:prstGeom prst="rect">
                  <a:avLst/>
                </a:prstGeom>
                <a:noFill/>
                <a:ln>
                  <a:noFill/>
                </a:ln>
              </p:spPr>
            </p:pic>
            <p:pic>
              <p:nvPicPr>
                <p:cNvPr id="279" name="Google Shape;279;p16" title="88f43cc7-9d21-4b2a-99fb-4fe98c32367d.png"/>
                <p:cNvPicPr preferRelativeResize="0"/>
                <p:nvPr/>
              </p:nvPicPr>
              <p:blipFill rotWithShape="1">
                <a:blip r:embed="rId4">
                  <a:alphaModFix/>
                </a:blip>
                <a:srcRect l="31725" t="4407" r="38943"/>
                <a:stretch/>
              </p:blipFill>
              <p:spPr>
                <a:xfrm>
                  <a:off x="4213425" y="1574000"/>
                  <a:ext cx="266575" cy="1303150"/>
                </a:xfrm>
                <a:prstGeom prst="rect">
                  <a:avLst/>
                </a:prstGeom>
                <a:noFill/>
                <a:ln>
                  <a:noFill/>
                </a:ln>
              </p:spPr>
            </p:pic>
            <p:cxnSp>
              <p:nvCxnSpPr>
                <p:cNvPr id="280" name="Google Shape;280;p16"/>
                <p:cNvCxnSpPr>
                  <a:endCxn id="278" idx="2"/>
                </p:cNvCxnSpPr>
                <p:nvPr/>
              </p:nvCxnSpPr>
              <p:spPr>
                <a:xfrm rot="10800000">
                  <a:off x="4380700" y="4165351"/>
                  <a:ext cx="2400" cy="461100"/>
                </a:xfrm>
                <a:prstGeom prst="straightConnector1">
                  <a:avLst/>
                </a:prstGeom>
                <a:noFill/>
                <a:ln w="6475" cap="flat" cmpd="sng">
                  <a:solidFill>
                    <a:schemeClr val="lt2"/>
                  </a:solidFill>
                  <a:prstDash val="solid"/>
                  <a:round/>
                  <a:headEnd type="none" w="med" len="med"/>
                  <a:tailEnd type="none" w="med" len="med"/>
                </a:ln>
              </p:spPr>
            </p:cxnSp>
            <p:sp>
              <p:nvSpPr>
                <p:cNvPr id="281" name="Google Shape;281;p16"/>
                <p:cNvSpPr/>
                <p:nvPr/>
              </p:nvSpPr>
              <p:spPr>
                <a:xfrm>
                  <a:off x="4342750" y="4165400"/>
                  <a:ext cx="78000" cy="332700"/>
                </a:xfrm>
                <a:prstGeom prst="roundRect">
                  <a:avLst>
                    <a:gd name="adj" fmla="val 16667"/>
                  </a:avLst>
                </a:prstGeom>
                <a:solidFill>
                  <a:schemeClr val="lt2"/>
                </a:solidFill>
                <a:ln w="2150" cap="flat" cmpd="sng">
                  <a:solidFill>
                    <a:schemeClr val="dk2"/>
                  </a:solidFill>
                  <a:prstDash val="solid"/>
                  <a:round/>
                  <a:headEnd type="none" w="sm" len="sm"/>
                  <a:tailEnd type="none" w="sm" len="sm"/>
                </a:ln>
              </p:spPr>
              <p:txBody>
                <a:bodyPr spcFirstLastPara="1" wrap="square" lIns="20800" tIns="20800" rIns="20800" bIns="20800" anchor="ctr" anchorCtr="0">
                  <a:noAutofit/>
                </a:bodyPr>
                <a:lstStyle/>
                <a:p>
                  <a:pPr marL="0" lvl="0" indent="0" algn="ctr" rtl="0">
                    <a:spcBef>
                      <a:spcPts val="0"/>
                    </a:spcBef>
                    <a:spcAft>
                      <a:spcPts val="0"/>
                    </a:spcAft>
                    <a:buNone/>
                  </a:pPr>
                  <a:endParaRPr sz="318"/>
                </a:p>
              </p:txBody>
            </p:sp>
            <p:pic>
              <p:nvPicPr>
                <p:cNvPr id="282" name="Google Shape;282;p16" title="88f43cc7-9d21-4b2a-99fb-4fe98c32367d.png"/>
                <p:cNvPicPr preferRelativeResize="0"/>
                <p:nvPr/>
              </p:nvPicPr>
              <p:blipFill rotWithShape="1">
                <a:blip r:embed="rId4">
                  <a:alphaModFix/>
                </a:blip>
                <a:srcRect l="22700" t="51407" r="16130"/>
                <a:stretch/>
              </p:blipFill>
              <p:spPr>
                <a:xfrm>
                  <a:off x="4131338" y="911600"/>
                  <a:ext cx="555924" cy="662400"/>
                </a:xfrm>
                <a:prstGeom prst="rect">
                  <a:avLst/>
                </a:prstGeom>
                <a:noFill/>
                <a:ln>
                  <a:noFill/>
                </a:ln>
              </p:spPr>
            </p:pic>
          </p:grpSp>
          <p:pic>
            <p:nvPicPr>
              <p:cNvPr id="283" name="Google Shape;283;p16" title="5a09b616-f799-4a87-80f3-fb0a784d8851.png"/>
              <p:cNvPicPr preferRelativeResize="0"/>
              <p:nvPr/>
            </p:nvPicPr>
            <p:blipFill rotWithShape="1">
              <a:blip r:embed="rId5">
                <a:alphaModFix/>
              </a:blip>
              <a:srcRect l="20087" t="15003" r="20937" b="30100"/>
              <a:stretch/>
            </p:blipFill>
            <p:spPr>
              <a:xfrm>
                <a:off x="5524621" y="271718"/>
                <a:ext cx="376401" cy="233597"/>
              </a:xfrm>
              <a:prstGeom prst="rect">
                <a:avLst/>
              </a:prstGeom>
              <a:noFill/>
              <a:ln>
                <a:noFill/>
              </a:ln>
            </p:spPr>
          </p:pic>
        </p:grpSp>
        <p:grpSp>
          <p:nvGrpSpPr>
            <p:cNvPr id="284" name="Google Shape;284;p16"/>
            <p:cNvGrpSpPr/>
            <p:nvPr/>
          </p:nvGrpSpPr>
          <p:grpSpPr>
            <a:xfrm>
              <a:off x="3996962" y="3759100"/>
              <a:ext cx="218939" cy="761994"/>
              <a:chOff x="5315660" y="271718"/>
              <a:chExt cx="741162" cy="2579533"/>
            </a:xfrm>
          </p:grpSpPr>
          <p:grpSp>
            <p:nvGrpSpPr>
              <p:cNvPr id="285" name="Google Shape;285;p16"/>
              <p:cNvGrpSpPr/>
              <p:nvPr/>
            </p:nvGrpSpPr>
            <p:grpSpPr>
              <a:xfrm>
                <a:off x="5315660" y="479844"/>
                <a:ext cx="741162" cy="2371407"/>
                <a:chOff x="3726963" y="911600"/>
                <a:chExt cx="1262627" cy="4039876"/>
              </a:xfrm>
            </p:grpSpPr>
            <p:pic>
              <p:nvPicPr>
                <p:cNvPr id="286" name="Google Shape;286;p16" title="5ab44504-5840-4033-8886-569f3083d574.png"/>
                <p:cNvPicPr preferRelativeResize="0"/>
                <p:nvPr/>
              </p:nvPicPr>
              <p:blipFill>
                <a:blip r:embed="rId3">
                  <a:alphaModFix/>
                </a:blip>
                <a:stretch>
                  <a:fillRect/>
                </a:stretch>
              </p:blipFill>
              <p:spPr>
                <a:xfrm>
                  <a:off x="3726963" y="4109725"/>
                  <a:ext cx="1262627" cy="841751"/>
                </a:xfrm>
                <a:prstGeom prst="rect">
                  <a:avLst/>
                </a:prstGeom>
                <a:noFill/>
                <a:ln>
                  <a:noFill/>
                </a:ln>
              </p:spPr>
            </p:pic>
            <p:pic>
              <p:nvPicPr>
                <p:cNvPr id="287" name="Google Shape;287;p16" title="88f43cc7-9d21-4b2a-99fb-4fe98c32367d.png"/>
                <p:cNvPicPr preferRelativeResize="0"/>
                <p:nvPr/>
              </p:nvPicPr>
              <p:blipFill rotWithShape="1">
                <a:blip r:embed="rId4">
                  <a:alphaModFix/>
                </a:blip>
                <a:srcRect t="5500"/>
                <a:stretch/>
              </p:blipFill>
              <p:spPr>
                <a:xfrm>
                  <a:off x="3926300" y="2877150"/>
                  <a:ext cx="908800" cy="1288201"/>
                </a:xfrm>
                <a:prstGeom prst="rect">
                  <a:avLst/>
                </a:prstGeom>
                <a:noFill/>
                <a:ln>
                  <a:noFill/>
                </a:ln>
              </p:spPr>
            </p:pic>
            <p:pic>
              <p:nvPicPr>
                <p:cNvPr id="288" name="Google Shape;288;p16" title="88f43cc7-9d21-4b2a-99fb-4fe98c32367d.png"/>
                <p:cNvPicPr preferRelativeResize="0"/>
                <p:nvPr/>
              </p:nvPicPr>
              <p:blipFill rotWithShape="1">
                <a:blip r:embed="rId4">
                  <a:alphaModFix/>
                </a:blip>
                <a:srcRect l="31725" t="4407" r="38943"/>
                <a:stretch/>
              </p:blipFill>
              <p:spPr>
                <a:xfrm>
                  <a:off x="4213425" y="1574000"/>
                  <a:ext cx="266575" cy="1303150"/>
                </a:xfrm>
                <a:prstGeom prst="rect">
                  <a:avLst/>
                </a:prstGeom>
                <a:noFill/>
                <a:ln>
                  <a:noFill/>
                </a:ln>
              </p:spPr>
            </p:pic>
            <p:cxnSp>
              <p:nvCxnSpPr>
                <p:cNvPr id="289" name="Google Shape;289;p16"/>
                <p:cNvCxnSpPr>
                  <a:endCxn id="287" idx="2"/>
                </p:cNvCxnSpPr>
                <p:nvPr/>
              </p:nvCxnSpPr>
              <p:spPr>
                <a:xfrm rot="10800000">
                  <a:off x="4380700" y="4165351"/>
                  <a:ext cx="2400" cy="461100"/>
                </a:xfrm>
                <a:prstGeom prst="straightConnector1">
                  <a:avLst/>
                </a:prstGeom>
                <a:noFill/>
                <a:ln w="6475" cap="flat" cmpd="sng">
                  <a:solidFill>
                    <a:schemeClr val="lt2"/>
                  </a:solidFill>
                  <a:prstDash val="solid"/>
                  <a:round/>
                  <a:headEnd type="none" w="med" len="med"/>
                  <a:tailEnd type="none" w="med" len="med"/>
                </a:ln>
              </p:spPr>
            </p:cxnSp>
            <p:sp>
              <p:nvSpPr>
                <p:cNvPr id="290" name="Google Shape;290;p16"/>
                <p:cNvSpPr/>
                <p:nvPr/>
              </p:nvSpPr>
              <p:spPr>
                <a:xfrm>
                  <a:off x="4342750" y="4165400"/>
                  <a:ext cx="78000" cy="332700"/>
                </a:xfrm>
                <a:prstGeom prst="roundRect">
                  <a:avLst>
                    <a:gd name="adj" fmla="val 16667"/>
                  </a:avLst>
                </a:prstGeom>
                <a:solidFill>
                  <a:schemeClr val="lt2"/>
                </a:solidFill>
                <a:ln w="2150" cap="flat" cmpd="sng">
                  <a:solidFill>
                    <a:schemeClr val="dk2"/>
                  </a:solidFill>
                  <a:prstDash val="solid"/>
                  <a:round/>
                  <a:headEnd type="none" w="sm" len="sm"/>
                  <a:tailEnd type="none" w="sm" len="sm"/>
                </a:ln>
              </p:spPr>
              <p:txBody>
                <a:bodyPr spcFirstLastPara="1" wrap="square" lIns="20800" tIns="20800" rIns="20800" bIns="20800" anchor="ctr" anchorCtr="0">
                  <a:noAutofit/>
                </a:bodyPr>
                <a:lstStyle/>
                <a:p>
                  <a:pPr marL="0" lvl="0" indent="0" algn="ctr" rtl="0">
                    <a:spcBef>
                      <a:spcPts val="0"/>
                    </a:spcBef>
                    <a:spcAft>
                      <a:spcPts val="0"/>
                    </a:spcAft>
                    <a:buNone/>
                  </a:pPr>
                  <a:endParaRPr sz="318"/>
                </a:p>
              </p:txBody>
            </p:sp>
            <p:pic>
              <p:nvPicPr>
                <p:cNvPr id="291" name="Google Shape;291;p16" title="88f43cc7-9d21-4b2a-99fb-4fe98c32367d.png"/>
                <p:cNvPicPr preferRelativeResize="0"/>
                <p:nvPr/>
              </p:nvPicPr>
              <p:blipFill rotWithShape="1">
                <a:blip r:embed="rId4">
                  <a:alphaModFix/>
                </a:blip>
                <a:srcRect l="22700" t="51407" r="16130"/>
                <a:stretch/>
              </p:blipFill>
              <p:spPr>
                <a:xfrm>
                  <a:off x="4131338" y="911600"/>
                  <a:ext cx="555924" cy="662400"/>
                </a:xfrm>
                <a:prstGeom prst="rect">
                  <a:avLst/>
                </a:prstGeom>
                <a:noFill/>
                <a:ln>
                  <a:noFill/>
                </a:ln>
              </p:spPr>
            </p:pic>
          </p:grpSp>
          <p:pic>
            <p:nvPicPr>
              <p:cNvPr id="292" name="Google Shape;292;p16" title="5a09b616-f799-4a87-80f3-fb0a784d8851.png"/>
              <p:cNvPicPr preferRelativeResize="0"/>
              <p:nvPr/>
            </p:nvPicPr>
            <p:blipFill rotWithShape="1">
              <a:blip r:embed="rId5">
                <a:alphaModFix/>
              </a:blip>
              <a:srcRect l="20087" t="15003" r="20937" b="30100"/>
              <a:stretch/>
            </p:blipFill>
            <p:spPr>
              <a:xfrm>
                <a:off x="5524621" y="271718"/>
                <a:ext cx="376401" cy="233597"/>
              </a:xfrm>
              <a:prstGeom prst="rect">
                <a:avLst/>
              </a:prstGeom>
              <a:noFill/>
              <a:ln>
                <a:noFill/>
              </a:ln>
            </p:spPr>
          </p:pic>
        </p:grpSp>
        <p:grpSp>
          <p:nvGrpSpPr>
            <p:cNvPr id="293" name="Google Shape;293;p16"/>
            <p:cNvGrpSpPr/>
            <p:nvPr/>
          </p:nvGrpSpPr>
          <p:grpSpPr>
            <a:xfrm>
              <a:off x="4152612" y="3637550"/>
              <a:ext cx="218939" cy="761994"/>
              <a:chOff x="5315660" y="271718"/>
              <a:chExt cx="741162" cy="2579533"/>
            </a:xfrm>
          </p:grpSpPr>
          <p:grpSp>
            <p:nvGrpSpPr>
              <p:cNvPr id="294" name="Google Shape;294;p16"/>
              <p:cNvGrpSpPr/>
              <p:nvPr/>
            </p:nvGrpSpPr>
            <p:grpSpPr>
              <a:xfrm>
                <a:off x="5315660" y="479844"/>
                <a:ext cx="741162" cy="2371407"/>
                <a:chOff x="3726963" y="911600"/>
                <a:chExt cx="1262627" cy="4039876"/>
              </a:xfrm>
            </p:grpSpPr>
            <p:pic>
              <p:nvPicPr>
                <p:cNvPr id="295" name="Google Shape;295;p16" title="5ab44504-5840-4033-8886-569f3083d574.png"/>
                <p:cNvPicPr preferRelativeResize="0"/>
                <p:nvPr/>
              </p:nvPicPr>
              <p:blipFill>
                <a:blip r:embed="rId3">
                  <a:alphaModFix/>
                </a:blip>
                <a:stretch>
                  <a:fillRect/>
                </a:stretch>
              </p:blipFill>
              <p:spPr>
                <a:xfrm>
                  <a:off x="3726963" y="4109725"/>
                  <a:ext cx="1262627" cy="841751"/>
                </a:xfrm>
                <a:prstGeom prst="rect">
                  <a:avLst/>
                </a:prstGeom>
                <a:noFill/>
                <a:ln>
                  <a:noFill/>
                </a:ln>
              </p:spPr>
            </p:pic>
            <p:pic>
              <p:nvPicPr>
                <p:cNvPr id="296" name="Google Shape;296;p16" title="88f43cc7-9d21-4b2a-99fb-4fe98c32367d.png"/>
                <p:cNvPicPr preferRelativeResize="0"/>
                <p:nvPr/>
              </p:nvPicPr>
              <p:blipFill rotWithShape="1">
                <a:blip r:embed="rId4">
                  <a:alphaModFix/>
                </a:blip>
                <a:srcRect t="5500"/>
                <a:stretch/>
              </p:blipFill>
              <p:spPr>
                <a:xfrm>
                  <a:off x="3926300" y="2877150"/>
                  <a:ext cx="908800" cy="1288201"/>
                </a:xfrm>
                <a:prstGeom prst="rect">
                  <a:avLst/>
                </a:prstGeom>
                <a:noFill/>
                <a:ln>
                  <a:noFill/>
                </a:ln>
              </p:spPr>
            </p:pic>
            <p:pic>
              <p:nvPicPr>
                <p:cNvPr id="297" name="Google Shape;297;p16" title="88f43cc7-9d21-4b2a-99fb-4fe98c32367d.png"/>
                <p:cNvPicPr preferRelativeResize="0"/>
                <p:nvPr/>
              </p:nvPicPr>
              <p:blipFill rotWithShape="1">
                <a:blip r:embed="rId4">
                  <a:alphaModFix/>
                </a:blip>
                <a:srcRect l="31725" t="4407" r="38943"/>
                <a:stretch/>
              </p:blipFill>
              <p:spPr>
                <a:xfrm>
                  <a:off x="4213425" y="1574000"/>
                  <a:ext cx="266575" cy="1303150"/>
                </a:xfrm>
                <a:prstGeom prst="rect">
                  <a:avLst/>
                </a:prstGeom>
                <a:noFill/>
                <a:ln>
                  <a:noFill/>
                </a:ln>
              </p:spPr>
            </p:pic>
            <p:cxnSp>
              <p:nvCxnSpPr>
                <p:cNvPr id="298" name="Google Shape;298;p16"/>
                <p:cNvCxnSpPr>
                  <a:endCxn id="296" idx="2"/>
                </p:cNvCxnSpPr>
                <p:nvPr/>
              </p:nvCxnSpPr>
              <p:spPr>
                <a:xfrm rot="10800000">
                  <a:off x="4380700" y="4165351"/>
                  <a:ext cx="2400" cy="461100"/>
                </a:xfrm>
                <a:prstGeom prst="straightConnector1">
                  <a:avLst/>
                </a:prstGeom>
                <a:noFill/>
                <a:ln w="6475" cap="flat" cmpd="sng">
                  <a:solidFill>
                    <a:schemeClr val="lt2"/>
                  </a:solidFill>
                  <a:prstDash val="solid"/>
                  <a:round/>
                  <a:headEnd type="none" w="med" len="med"/>
                  <a:tailEnd type="none" w="med" len="med"/>
                </a:ln>
              </p:spPr>
            </p:cxnSp>
            <p:sp>
              <p:nvSpPr>
                <p:cNvPr id="299" name="Google Shape;299;p16"/>
                <p:cNvSpPr/>
                <p:nvPr/>
              </p:nvSpPr>
              <p:spPr>
                <a:xfrm>
                  <a:off x="4342750" y="4165400"/>
                  <a:ext cx="78000" cy="332700"/>
                </a:xfrm>
                <a:prstGeom prst="roundRect">
                  <a:avLst>
                    <a:gd name="adj" fmla="val 16667"/>
                  </a:avLst>
                </a:prstGeom>
                <a:solidFill>
                  <a:schemeClr val="lt2"/>
                </a:solidFill>
                <a:ln w="2150" cap="flat" cmpd="sng">
                  <a:solidFill>
                    <a:schemeClr val="dk2"/>
                  </a:solidFill>
                  <a:prstDash val="solid"/>
                  <a:round/>
                  <a:headEnd type="none" w="sm" len="sm"/>
                  <a:tailEnd type="none" w="sm" len="sm"/>
                </a:ln>
              </p:spPr>
              <p:txBody>
                <a:bodyPr spcFirstLastPara="1" wrap="square" lIns="20800" tIns="20800" rIns="20800" bIns="20800" anchor="ctr" anchorCtr="0">
                  <a:noAutofit/>
                </a:bodyPr>
                <a:lstStyle/>
                <a:p>
                  <a:pPr marL="0" lvl="0" indent="0" algn="ctr" rtl="0">
                    <a:spcBef>
                      <a:spcPts val="0"/>
                    </a:spcBef>
                    <a:spcAft>
                      <a:spcPts val="0"/>
                    </a:spcAft>
                    <a:buNone/>
                  </a:pPr>
                  <a:endParaRPr sz="318"/>
                </a:p>
              </p:txBody>
            </p:sp>
            <p:pic>
              <p:nvPicPr>
                <p:cNvPr id="300" name="Google Shape;300;p16" title="88f43cc7-9d21-4b2a-99fb-4fe98c32367d.png"/>
                <p:cNvPicPr preferRelativeResize="0"/>
                <p:nvPr/>
              </p:nvPicPr>
              <p:blipFill rotWithShape="1">
                <a:blip r:embed="rId4">
                  <a:alphaModFix/>
                </a:blip>
                <a:srcRect l="22700" t="51407" r="16130"/>
                <a:stretch/>
              </p:blipFill>
              <p:spPr>
                <a:xfrm>
                  <a:off x="4131338" y="911600"/>
                  <a:ext cx="555924" cy="662400"/>
                </a:xfrm>
                <a:prstGeom prst="rect">
                  <a:avLst/>
                </a:prstGeom>
                <a:noFill/>
                <a:ln>
                  <a:noFill/>
                </a:ln>
              </p:spPr>
            </p:pic>
          </p:grpSp>
          <p:pic>
            <p:nvPicPr>
              <p:cNvPr id="301" name="Google Shape;301;p16" title="5a09b616-f799-4a87-80f3-fb0a784d8851.png"/>
              <p:cNvPicPr preferRelativeResize="0"/>
              <p:nvPr/>
            </p:nvPicPr>
            <p:blipFill rotWithShape="1">
              <a:blip r:embed="rId5">
                <a:alphaModFix/>
              </a:blip>
              <a:srcRect l="20087" t="15003" r="20937" b="30100"/>
              <a:stretch/>
            </p:blipFill>
            <p:spPr>
              <a:xfrm>
                <a:off x="5524621" y="271718"/>
                <a:ext cx="376401" cy="233597"/>
              </a:xfrm>
              <a:prstGeom prst="rect">
                <a:avLst/>
              </a:prstGeom>
              <a:noFill/>
              <a:ln>
                <a:noFill/>
              </a:ln>
            </p:spPr>
          </p:pic>
        </p:grpSp>
        <p:grpSp>
          <p:nvGrpSpPr>
            <p:cNvPr id="302" name="Google Shape;302;p16"/>
            <p:cNvGrpSpPr/>
            <p:nvPr/>
          </p:nvGrpSpPr>
          <p:grpSpPr>
            <a:xfrm>
              <a:off x="4246862" y="3691050"/>
              <a:ext cx="218939" cy="761994"/>
              <a:chOff x="5315660" y="271718"/>
              <a:chExt cx="741162" cy="2579533"/>
            </a:xfrm>
          </p:grpSpPr>
          <p:grpSp>
            <p:nvGrpSpPr>
              <p:cNvPr id="303" name="Google Shape;303;p16"/>
              <p:cNvGrpSpPr/>
              <p:nvPr/>
            </p:nvGrpSpPr>
            <p:grpSpPr>
              <a:xfrm>
                <a:off x="5315660" y="479844"/>
                <a:ext cx="741162" cy="2371407"/>
                <a:chOff x="3726963" y="911600"/>
                <a:chExt cx="1262627" cy="4039876"/>
              </a:xfrm>
            </p:grpSpPr>
            <p:pic>
              <p:nvPicPr>
                <p:cNvPr id="304" name="Google Shape;304;p16" title="5ab44504-5840-4033-8886-569f3083d574.png"/>
                <p:cNvPicPr preferRelativeResize="0"/>
                <p:nvPr/>
              </p:nvPicPr>
              <p:blipFill>
                <a:blip r:embed="rId3">
                  <a:alphaModFix/>
                </a:blip>
                <a:stretch>
                  <a:fillRect/>
                </a:stretch>
              </p:blipFill>
              <p:spPr>
                <a:xfrm>
                  <a:off x="3726963" y="4109725"/>
                  <a:ext cx="1262627" cy="841751"/>
                </a:xfrm>
                <a:prstGeom prst="rect">
                  <a:avLst/>
                </a:prstGeom>
                <a:noFill/>
                <a:ln>
                  <a:noFill/>
                </a:ln>
              </p:spPr>
            </p:pic>
            <p:pic>
              <p:nvPicPr>
                <p:cNvPr id="305" name="Google Shape;305;p16" title="88f43cc7-9d21-4b2a-99fb-4fe98c32367d.png"/>
                <p:cNvPicPr preferRelativeResize="0"/>
                <p:nvPr/>
              </p:nvPicPr>
              <p:blipFill rotWithShape="1">
                <a:blip r:embed="rId4">
                  <a:alphaModFix/>
                </a:blip>
                <a:srcRect t="5500"/>
                <a:stretch/>
              </p:blipFill>
              <p:spPr>
                <a:xfrm>
                  <a:off x="3926300" y="2877150"/>
                  <a:ext cx="908800" cy="1288201"/>
                </a:xfrm>
                <a:prstGeom prst="rect">
                  <a:avLst/>
                </a:prstGeom>
                <a:noFill/>
                <a:ln>
                  <a:noFill/>
                </a:ln>
              </p:spPr>
            </p:pic>
            <p:pic>
              <p:nvPicPr>
                <p:cNvPr id="306" name="Google Shape;306;p16" title="88f43cc7-9d21-4b2a-99fb-4fe98c32367d.png"/>
                <p:cNvPicPr preferRelativeResize="0"/>
                <p:nvPr/>
              </p:nvPicPr>
              <p:blipFill rotWithShape="1">
                <a:blip r:embed="rId4">
                  <a:alphaModFix/>
                </a:blip>
                <a:srcRect l="31725" t="4407" r="38943"/>
                <a:stretch/>
              </p:blipFill>
              <p:spPr>
                <a:xfrm>
                  <a:off x="4213425" y="1574000"/>
                  <a:ext cx="266575" cy="1303150"/>
                </a:xfrm>
                <a:prstGeom prst="rect">
                  <a:avLst/>
                </a:prstGeom>
                <a:noFill/>
                <a:ln>
                  <a:noFill/>
                </a:ln>
              </p:spPr>
            </p:pic>
            <p:cxnSp>
              <p:nvCxnSpPr>
                <p:cNvPr id="307" name="Google Shape;307;p16"/>
                <p:cNvCxnSpPr>
                  <a:endCxn id="305" idx="2"/>
                </p:cNvCxnSpPr>
                <p:nvPr/>
              </p:nvCxnSpPr>
              <p:spPr>
                <a:xfrm rot="10800000">
                  <a:off x="4380700" y="4165351"/>
                  <a:ext cx="2400" cy="461100"/>
                </a:xfrm>
                <a:prstGeom prst="straightConnector1">
                  <a:avLst/>
                </a:prstGeom>
                <a:noFill/>
                <a:ln w="6475" cap="flat" cmpd="sng">
                  <a:solidFill>
                    <a:schemeClr val="lt2"/>
                  </a:solidFill>
                  <a:prstDash val="solid"/>
                  <a:round/>
                  <a:headEnd type="none" w="med" len="med"/>
                  <a:tailEnd type="none" w="med" len="med"/>
                </a:ln>
              </p:spPr>
            </p:cxnSp>
            <p:sp>
              <p:nvSpPr>
                <p:cNvPr id="308" name="Google Shape;308;p16"/>
                <p:cNvSpPr/>
                <p:nvPr/>
              </p:nvSpPr>
              <p:spPr>
                <a:xfrm>
                  <a:off x="4342750" y="4165400"/>
                  <a:ext cx="78000" cy="332700"/>
                </a:xfrm>
                <a:prstGeom prst="roundRect">
                  <a:avLst>
                    <a:gd name="adj" fmla="val 16667"/>
                  </a:avLst>
                </a:prstGeom>
                <a:solidFill>
                  <a:schemeClr val="lt2"/>
                </a:solidFill>
                <a:ln w="2150" cap="flat" cmpd="sng">
                  <a:solidFill>
                    <a:schemeClr val="dk2"/>
                  </a:solidFill>
                  <a:prstDash val="solid"/>
                  <a:round/>
                  <a:headEnd type="none" w="sm" len="sm"/>
                  <a:tailEnd type="none" w="sm" len="sm"/>
                </a:ln>
              </p:spPr>
              <p:txBody>
                <a:bodyPr spcFirstLastPara="1" wrap="square" lIns="20800" tIns="20800" rIns="20800" bIns="20800" anchor="ctr" anchorCtr="0">
                  <a:noAutofit/>
                </a:bodyPr>
                <a:lstStyle/>
                <a:p>
                  <a:pPr marL="0" lvl="0" indent="0" algn="ctr" rtl="0">
                    <a:spcBef>
                      <a:spcPts val="0"/>
                    </a:spcBef>
                    <a:spcAft>
                      <a:spcPts val="0"/>
                    </a:spcAft>
                    <a:buNone/>
                  </a:pPr>
                  <a:endParaRPr sz="318"/>
                </a:p>
              </p:txBody>
            </p:sp>
            <p:pic>
              <p:nvPicPr>
                <p:cNvPr id="309" name="Google Shape;309;p16" title="88f43cc7-9d21-4b2a-99fb-4fe98c32367d.png"/>
                <p:cNvPicPr preferRelativeResize="0"/>
                <p:nvPr/>
              </p:nvPicPr>
              <p:blipFill rotWithShape="1">
                <a:blip r:embed="rId4">
                  <a:alphaModFix/>
                </a:blip>
                <a:srcRect l="22700" t="51407" r="16130"/>
                <a:stretch/>
              </p:blipFill>
              <p:spPr>
                <a:xfrm>
                  <a:off x="4131338" y="911600"/>
                  <a:ext cx="555924" cy="662400"/>
                </a:xfrm>
                <a:prstGeom prst="rect">
                  <a:avLst/>
                </a:prstGeom>
                <a:noFill/>
                <a:ln>
                  <a:noFill/>
                </a:ln>
              </p:spPr>
            </p:pic>
          </p:grpSp>
          <p:pic>
            <p:nvPicPr>
              <p:cNvPr id="310" name="Google Shape;310;p16" title="5a09b616-f799-4a87-80f3-fb0a784d8851.png"/>
              <p:cNvPicPr preferRelativeResize="0"/>
              <p:nvPr/>
            </p:nvPicPr>
            <p:blipFill rotWithShape="1">
              <a:blip r:embed="rId5">
                <a:alphaModFix/>
              </a:blip>
              <a:srcRect l="20087" t="15003" r="20937" b="30100"/>
              <a:stretch/>
            </p:blipFill>
            <p:spPr>
              <a:xfrm>
                <a:off x="5524621" y="271718"/>
                <a:ext cx="376401" cy="233597"/>
              </a:xfrm>
              <a:prstGeom prst="rect">
                <a:avLst/>
              </a:prstGeom>
              <a:noFill/>
              <a:ln>
                <a:noFill/>
              </a:ln>
            </p:spPr>
          </p:pic>
        </p:grpSp>
        <p:grpSp>
          <p:nvGrpSpPr>
            <p:cNvPr id="311" name="Google Shape;311;p16"/>
            <p:cNvGrpSpPr/>
            <p:nvPr/>
          </p:nvGrpSpPr>
          <p:grpSpPr>
            <a:xfrm>
              <a:off x="4066662" y="3715575"/>
              <a:ext cx="218939" cy="761994"/>
              <a:chOff x="5315660" y="271718"/>
              <a:chExt cx="741162" cy="2579533"/>
            </a:xfrm>
          </p:grpSpPr>
          <p:grpSp>
            <p:nvGrpSpPr>
              <p:cNvPr id="312" name="Google Shape;312;p16"/>
              <p:cNvGrpSpPr/>
              <p:nvPr/>
            </p:nvGrpSpPr>
            <p:grpSpPr>
              <a:xfrm>
                <a:off x="5315660" y="479844"/>
                <a:ext cx="741162" cy="2371407"/>
                <a:chOff x="3726963" y="911600"/>
                <a:chExt cx="1262627" cy="4039876"/>
              </a:xfrm>
            </p:grpSpPr>
            <p:pic>
              <p:nvPicPr>
                <p:cNvPr id="313" name="Google Shape;313;p16" title="5ab44504-5840-4033-8886-569f3083d574.png"/>
                <p:cNvPicPr preferRelativeResize="0"/>
                <p:nvPr/>
              </p:nvPicPr>
              <p:blipFill>
                <a:blip r:embed="rId3">
                  <a:alphaModFix/>
                </a:blip>
                <a:stretch>
                  <a:fillRect/>
                </a:stretch>
              </p:blipFill>
              <p:spPr>
                <a:xfrm>
                  <a:off x="3726963" y="4109725"/>
                  <a:ext cx="1262627" cy="841751"/>
                </a:xfrm>
                <a:prstGeom prst="rect">
                  <a:avLst/>
                </a:prstGeom>
                <a:noFill/>
                <a:ln>
                  <a:noFill/>
                </a:ln>
              </p:spPr>
            </p:pic>
            <p:pic>
              <p:nvPicPr>
                <p:cNvPr id="314" name="Google Shape;314;p16" title="88f43cc7-9d21-4b2a-99fb-4fe98c32367d.png"/>
                <p:cNvPicPr preferRelativeResize="0"/>
                <p:nvPr/>
              </p:nvPicPr>
              <p:blipFill rotWithShape="1">
                <a:blip r:embed="rId4">
                  <a:alphaModFix/>
                </a:blip>
                <a:srcRect t="5500"/>
                <a:stretch/>
              </p:blipFill>
              <p:spPr>
                <a:xfrm>
                  <a:off x="3926300" y="2877150"/>
                  <a:ext cx="908800" cy="1288201"/>
                </a:xfrm>
                <a:prstGeom prst="rect">
                  <a:avLst/>
                </a:prstGeom>
                <a:noFill/>
                <a:ln>
                  <a:noFill/>
                </a:ln>
              </p:spPr>
            </p:pic>
            <p:pic>
              <p:nvPicPr>
                <p:cNvPr id="315" name="Google Shape;315;p16" title="88f43cc7-9d21-4b2a-99fb-4fe98c32367d.png"/>
                <p:cNvPicPr preferRelativeResize="0"/>
                <p:nvPr/>
              </p:nvPicPr>
              <p:blipFill rotWithShape="1">
                <a:blip r:embed="rId4">
                  <a:alphaModFix/>
                </a:blip>
                <a:srcRect l="31725" t="4407" r="38943"/>
                <a:stretch/>
              </p:blipFill>
              <p:spPr>
                <a:xfrm>
                  <a:off x="4213425" y="1574000"/>
                  <a:ext cx="266575" cy="1303150"/>
                </a:xfrm>
                <a:prstGeom prst="rect">
                  <a:avLst/>
                </a:prstGeom>
                <a:noFill/>
                <a:ln>
                  <a:noFill/>
                </a:ln>
              </p:spPr>
            </p:pic>
            <p:cxnSp>
              <p:nvCxnSpPr>
                <p:cNvPr id="316" name="Google Shape;316;p16"/>
                <p:cNvCxnSpPr>
                  <a:endCxn id="314" idx="2"/>
                </p:cNvCxnSpPr>
                <p:nvPr/>
              </p:nvCxnSpPr>
              <p:spPr>
                <a:xfrm rot="10800000">
                  <a:off x="4380700" y="4165351"/>
                  <a:ext cx="2400" cy="461100"/>
                </a:xfrm>
                <a:prstGeom prst="straightConnector1">
                  <a:avLst/>
                </a:prstGeom>
                <a:noFill/>
                <a:ln w="6475" cap="flat" cmpd="sng">
                  <a:solidFill>
                    <a:schemeClr val="lt2"/>
                  </a:solidFill>
                  <a:prstDash val="solid"/>
                  <a:round/>
                  <a:headEnd type="none" w="med" len="med"/>
                  <a:tailEnd type="none" w="med" len="med"/>
                </a:ln>
              </p:spPr>
            </p:cxnSp>
            <p:sp>
              <p:nvSpPr>
                <p:cNvPr id="317" name="Google Shape;317;p16"/>
                <p:cNvSpPr/>
                <p:nvPr/>
              </p:nvSpPr>
              <p:spPr>
                <a:xfrm>
                  <a:off x="4342750" y="4165400"/>
                  <a:ext cx="78000" cy="332700"/>
                </a:xfrm>
                <a:prstGeom prst="roundRect">
                  <a:avLst>
                    <a:gd name="adj" fmla="val 16667"/>
                  </a:avLst>
                </a:prstGeom>
                <a:solidFill>
                  <a:schemeClr val="lt2"/>
                </a:solidFill>
                <a:ln w="2150" cap="flat" cmpd="sng">
                  <a:solidFill>
                    <a:schemeClr val="dk2"/>
                  </a:solidFill>
                  <a:prstDash val="solid"/>
                  <a:round/>
                  <a:headEnd type="none" w="sm" len="sm"/>
                  <a:tailEnd type="none" w="sm" len="sm"/>
                </a:ln>
              </p:spPr>
              <p:txBody>
                <a:bodyPr spcFirstLastPara="1" wrap="square" lIns="20800" tIns="20800" rIns="20800" bIns="20800" anchor="ctr" anchorCtr="0">
                  <a:noAutofit/>
                </a:bodyPr>
                <a:lstStyle/>
                <a:p>
                  <a:pPr marL="0" lvl="0" indent="0" algn="ctr" rtl="0">
                    <a:spcBef>
                      <a:spcPts val="0"/>
                    </a:spcBef>
                    <a:spcAft>
                      <a:spcPts val="0"/>
                    </a:spcAft>
                    <a:buNone/>
                  </a:pPr>
                  <a:endParaRPr sz="318"/>
                </a:p>
              </p:txBody>
            </p:sp>
            <p:pic>
              <p:nvPicPr>
                <p:cNvPr id="318" name="Google Shape;318;p16" title="88f43cc7-9d21-4b2a-99fb-4fe98c32367d.png"/>
                <p:cNvPicPr preferRelativeResize="0"/>
                <p:nvPr/>
              </p:nvPicPr>
              <p:blipFill rotWithShape="1">
                <a:blip r:embed="rId4">
                  <a:alphaModFix/>
                </a:blip>
                <a:srcRect l="22700" t="51407" r="16130"/>
                <a:stretch/>
              </p:blipFill>
              <p:spPr>
                <a:xfrm>
                  <a:off x="4131338" y="911600"/>
                  <a:ext cx="555924" cy="662400"/>
                </a:xfrm>
                <a:prstGeom prst="rect">
                  <a:avLst/>
                </a:prstGeom>
                <a:noFill/>
                <a:ln>
                  <a:noFill/>
                </a:ln>
              </p:spPr>
            </p:pic>
          </p:grpSp>
          <p:pic>
            <p:nvPicPr>
              <p:cNvPr id="319" name="Google Shape;319;p16" title="5a09b616-f799-4a87-80f3-fb0a784d8851.png"/>
              <p:cNvPicPr preferRelativeResize="0"/>
              <p:nvPr/>
            </p:nvPicPr>
            <p:blipFill rotWithShape="1">
              <a:blip r:embed="rId5">
                <a:alphaModFix/>
              </a:blip>
              <a:srcRect l="20087" t="15003" r="20937" b="30100"/>
              <a:stretch/>
            </p:blipFill>
            <p:spPr>
              <a:xfrm>
                <a:off x="5524621" y="271718"/>
                <a:ext cx="376401" cy="233597"/>
              </a:xfrm>
              <a:prstGeom prst="rect">
                <a:avLst/>
              </a:prstGeom>
              <a:noFill/>
              <a:ln>
                <a:noFill/>
              </a:ln>
            </p:spPr>
          </p:pic>
        </p:grpSp>
        <p:grpSp>
          <p:nvGrpSpPr>
            <p:cNvPr id="320" name="Google Shape;320;p16"/>
            <p:cNvGrpSpPr/>
            <p:nvPr/>
          </p:nvGrpSpPr>
          <p:grpSpPr>
            <a:xfrm>
              <a:off x="4103912" y="3797025"/>
              <a:ext cx="218939" cy="761994"/>
              <a:chOff x="5315660" y="271718"/>
              <a:chExt cx="741162" cy="2579533"/>
            </a:xfrm>
          </p:grpSpPr>
          <p:grpSp>
            <p:nvGrpSpPr>
              <p:cNvPr id="321" name="Google Shape;321;p16"/>
              <p:cNvGrpSpPr/>
              <p:nvPr/>
            </p:nvGrpSpPr>
            <p:grpSpPr>
              <a:xfrm>
                <a:off x="5315660" y="479844"/>
                <a:ext cx="741162" cy="2371407"/>
                <a:chOff x="3726963" y="911600"/>
                <a:chExt cx="1262627" cy="4039876"/>
              </a:xfrm>
            </p:grpSpPr>
            <p:pic>
              <p:nvPicPr>
                <p:cNvPr id="322" name="Google Shape;322;p16" title="5ab44504-5840-4033-8886-569f3083d574.png"/>
                <p:cNvPicPr preferRelativeResize="0"/>
                <p:nvPr/>
              </p:nvPicPr>
              <p:blipFill>
                <a:blip r:embed="rId3">
                  <a:alphaModFix/>
                </a:blip>
                <a:stretch>
                  <a:fillRect/>
                </a:stretch>
              </p:blipFill>
              <p:spPr>
                <a:xfrm>
                  <a:off x="3726963" y="4109725"/>
                  <a:ext cx="1262627" cy="841751"/>
                </a:xfrm>
                <a:prstGeom prst="rect">
                  <a:avLst/>
                </a:prstGeom>
                <a:noFill/>
                <a:ln>
                  <a:noFill/>
                </a:ln>
              </p:spPr>
            </p:pic>
            <p:pic>
              <p:nvPicPr>
                <p:cNvPr id="323" name="Google Shape;323;p16" title="88f43cc7-9d21-4b2a-99fb-4fe98c32367d.png"/>
                <p:cNvPicPr preferRelativeResize="0"/>
                <p:nvPr/>
              </p:nvPicPr>
              <p:blipFill rotWithShape="1">
                <a:blip r:embed="rId4">
                  <a:alphaModFix/>
                </a:blip>
                <a:srcRect t="5500"/>
                <a:stretch/>
              </p:blipFill>
              <p:spPr>
                <a:xfrm>
                  <a:off x="3926300" y="2877150"/>
                  <a:ext cx="908800" cy="1288201"/>
                </a:xfrm>
                <a:prstGeom prst="rect">
                  <a:avLst/>
                </a:prstGeom>
                <a:noFill/>
                <a:ln>
                  <a:noFill/>
                </a:ln>
              </p:spPr>
            </p:pic>
            <p:pic>
              <p:nvPicPr>
                <p:cNvPr id="324" name="Google Shape;324;p16" title="88f43cc7-9d21-4b2a-99fb-4fe98c32367d.png"/>
                <p:cNvPicPr preferRelativeResize="0"/>
                <p:nvPr/>
              </p:nvPicPr>
              <p:blipFill rotWithShape="1">
                <a:blip r:embed="rId4">
                  <a:alphaModFix/>
                </a:blip>
                <a:srcRect l="31725" t="4407" r="38943"/>
                <a:stretch/>
              </p:blipFill>
              <p:spPr>
                <a:xfrm>
                  <a:off x="4213425" y="1574000"/>
                  <a:ext cx="266575" cy="1303150"/>
                </a:xfrm>
                <a:prstGeom prst="rect">
                  <a:avLst/>
                </a:prstGeom>
                <a:noFill/>
                <a:ln>
                  <a:noFill/>
                </a:ln>
              </p:spPr>
            </p:pic>
            <p:cxnSp>
              <p:nvCxnSpPr>
                <p:cNvPr id="325" name="Google Shape;325;p16"/>
                <p:cNvCxnSpPr>
                  <a:endCxn id="323" idx="2"/>
                </p:cNvCxnSpPr>
                <p:nvPr/>
              </p:nvCxnSpPr>
              <p:spPr>
                <a:xfrm rot="10800000">
                  <a:off x="4380700" y="4165351"/>
                  <a:ext cx="2400" cy="461100"/>
                </a:xfrm>
                <a:prstGeom prst="straightConnector1">
                  <a:avLst/>
                </a:prstGeom>
                <a:noFill/>
                <a:ln w="6475" cap="flat" cmpd="sng">
                  <a:solidFill>
                    <a:schemeClr val="lt2"/>
                  </a:solidFill>
                  <a:prstDash val="solid"/>
                  <a:round/>
                  <a:headEnd type="none" w="med" len="med"/>
                  <a:tailEnd type="none" w="med" len="med"/>
                </a:ln>
              </p:spPr>
            </p:cxnSp>
            <p:sp>
              <p:nvSpPr>
                <p:cNvPr id="326" name="Google Shape;326;p16"/>
                <p:cNvSpPr/>
                <p:nvPr/>
              </p:nvSpPr>
              <p:spPr>
                <a:xfrm>
                  <a:off x="4342750" y="4165400"/>
                  <a:ext cx="78000" cy="332700"/>
                </a:xfrm>
                <a:prstGeom prst="roundRect">
                  <a:avLst>
                    <a:gd name="adj" fmla="val 16667"/>
                  </a:avLst>
                </a:prstGeom>
                <a:solidFill>
                  <a:schemeClr val="lt2"/>
                </a:solidFill>
                <a:ln w="2150" cap="flat" cmpd="sng">
                  <a:solidFill>
                    <a:schemeClr val="dk2"/>
                  </a:solidFill>
                  <a:prstDash val="solid"/>
                  <a:round/>
                  <a:headEnd type="none" w="sm" len="sm"/>
                  <a:tailEnd type="none" w="sm" len="sm"/>
                </a:ln>
              </p:spPr>
              <p:txBody>
                <a:bodyPr spcFirstLastPara="1" wrap="square" lIns="20800" tIns="20800" rIns="20800" bIns="20800" anchor="ctr" anchorCtr="0">
                  <a:noAutofit/>
                </a:bodyPr>
                <a:lstStyle/>
                <a:p>
                  <a:pPr marL="0" lvl="0" indent="0" algn="ctr" rtl="0">
                    <a:spcBef>
                      <a:spcPts val="0"/>
                    </a:spcBef>
                    <a:spcAft>
                      <a:spcPts val="0"/>
                    </a:spcAft>
                    <a:buNone/>
                  </a:pPr>
                  <a:endParaRPr sz="318"/>
                </a:p>
              </p:txBody>
            </p:sp>
            <p:pic>
              <p:nvPicPr>
                <p:cNvPr id="327" name="Google Shape;327;p16" title="88f43cc7-9d21-4b2a-99fb-4fe98c32367d.png"/>
                <p:cNvPicPr preferRelativeResize="0"/>
                <p:nvPr/>
              </p:nvPicPr>
              <p:blipFill rotWithShape="1">
                <a:blip r:embed="rId4">
                  <a:alphaModFix/>
                </a:blip>
                <a:srcRect l="22700" t="51407" r="16130"/>
                <a:stretch/>
              </p:blipFill>
              <p:spPr>
                <a:xfrm>
                  <a:off x="4131338" y="911600"/>
                  <a:ext cx="555924" cy="662400"/>
                </a:xfrm>
                <a:prstGeom prst="rect">
                  <a:avLst/>
                </a:prstGeom>
                <a:noFill/>
                <a:ln>
                  <a:noFill/>
                </a:ln>
              </p:spPr>
            </p:pic>
          </p:grpSp>
          <p:pic>
            <p:nvPicPr>
              <p:cNvPr id="328" name="Google Shape;328;p16" title="5a09b616-f799-4a87-80f3-fb0a784d8851.png"/>
              <p:cNvPicPr preferRelativeResize="0"/>
              <p:nvPr/>
            </p:nvPicPr>
            <p:blipFill rotWithShape="1">
              <a:blip r:embed="rId5">
                <a:alphaModFix/>
              </a:blip>
              <a:srcRect l="20087" t="15003" r="20937" b="30100"/>
              <a:stretch/>
            </p:blipFill>
            <p:spPr>
              <a:xfrm>
                <a:off x="5524621" y="271718"/>
                <a:ext cx="376401" cy="233597"/>
              </a:xfrm>
              <a:prstGeom prst="rect">
                <a:avLst/>
              </a:prstGeom>
              <a:noFill/>
              <a:ln>
                <a:noFill/>
              </a:ln>
            </p:spPr>
          </p:pic>
        </p:grpSp>
        <p:grpSp>
          <p:nvGrpSpPr>
            <p:cNvPr id="329" name="Google Shape;329;p16"/>
            <p:cNvGrpSpPr/>
            <p:nvPr/>
          </p:nvGrpSpPr>
          <p:grpSpPr>
            <a:xfrm>
              <a:off x="4215912" y="3778100"/>
              <a:ext cx="218939" cy="761994"/>
              <a:chOff x="5315660" y="271718"/>
              <a:chExt cx="741162" cy="2579533"/>
            </a:xfrm>
          </p:grpSpPr>
          <p:grpSp>
            <p:nvGrpSpPr>
              <p:cNvPr id="330" name="Google Shape;330;p16"/>
              <p:cNvGrpSpPr/>
              <p:nvPr/>
            </p:nvGrpSpPr>
            <p:grpSpPr>
              <a:xfrm>
                <a:off x="5315660" y="479844"/>
                <a:ext cx="741162" cy="2371407"/>
                <a:chOff x="3726963" y="911600"/>
                <a:chExt cx="1262627" cy="4039876"/>
              </a:xfrm>
            </p:grpSpPr>
            <p:pic>
              <p:nvPicPr>
                <p:cNvPr id="331" name="Google Shape;331;p16" title="5ab44504-5840-4033-8886-569f3083d574.png"/>
                <p:cNvPicPr preferRelativeResize="0"/>
                <p:nvPr/>
              </p:nvPicPr>
              <p:blipFill>
                <a:blip r:embed="rId3">
                  <a:alphaModFix/>
                </a:blip>
                <a:stretch>
                  <a:fillRect/>
                </a:stretch>
              </p:blipFill>
              <p:spPr>
                <a:xfrm>
                  <a:off x="3726963" y="4109725"/>
                  <a:ext cx="1262627" cy="841751"/>
                </a:xfrm>
                <a:prstGeom prst="rect">
                  <a:avLst/>
                </a:prstGeom>
                <a:noFill/>
                <a:ln>
                  <a:noFill/>
                </a:ln>
              </p:spPr>
            </p:pic>
            <p:pic>
              <p:nvPicPr>
                <p:cNvPr id="332" name="Google Shape;332;p16" title="88f43cc7-9d21-4b2a-99fb-4fe98c32367d.png"/>
                <p:cNvPicPr preferRelativeResize="0"/>
                <p:nvPr/>
              </p:nvPicPr>
              <p:blipFill rotWithShape="1">
                <a:blip r:embed="rId4">
                  <a:alphaModFix/>
                </a:blip>
                <a:srcRect t="5500"/>
                <a:stretch/>
              </p:blipFill>
              <p:spPr>
                <a:xfrm>
                  <a:off x="3926300" y="2877150"/>
                  <a:ext cx="908800" cy="1288201"/>
                </a:xfrm>
                <a:prstGeom prst="rect">
                  <a:avLst/>
                </a:prstGeom>
                <a:noFill/>
                <a:ln>
                  <a:noFill/>
                </a:ln>
              </p:spPr>
            </p:pic>
            <p:pic>
              <p:nvPicPr>
                <p:cNvPr id="333" name="Google Shape;333;p16" title="88f43cc7-9d21-4b2a-99fb-4fe98c32367d.png"/>
                <p:cNvPicPr preferRelativeResize="0"/>
                <p:nvPr/>
              </p:nvPicPr>
              <p:blipFill rotWithShape="1">
                <a:blip r:embed="rId4">
                  <a:alphaModFix/>
                </a:blip>
                <a:srcRect l="31725" t="4407" r="38943"/>
                <a:stretch/>
              </p:blipFill>
              <p:spPr>
                <a:xfrm>
                  <a:off x="4213425" y="1574000"/>
                  <a:ext cx="266575" cy="1303150"/>
                </a:xfrm>
                <a:prstGeom prst="rect">
                  <a:avLst/>
                </a:prstGeom>
                <a:noFill/>
                <a:ln>
                  <a:noFill/>
                </a:ln>
              </p:spPr>
            </p:pic>
            <p:cxnSp>
              <p:nvCxnSpPr>
                <p:cNvPr id="334" name="Google Shape;334;p16"/>
                <p:cNvCxnSpPr>
                  <a:endCxn id="332" idx="2"/>
                </p:cNvCxnSpPr>
                <p:nvPr/>
              </p:nvCxnSpPr>
              <p:spPr>
                <a:xfrm rot="10800000">
                  <a:off x="4380700" y="4165351"/>
                  <a:ext cx="2400" cy="461100"/>
                </a:xfrm>
                <a:prstGeom prst="straightConnector1">
                  <a:avLst/>
                </a:prstGeom>
                <a:noFill/>
                <a:ln w="6475" cap="flat" cmpd="sng">
                  <a:solidFill>
                    <a:schemeClr val="lt2"/>
                  </a:solidFill>
                  <a:prstDash val="solid"/>
                  <a:round/>
                  <a:headEnd type="none" w="med" len="med"/>
                  <a:tailEnd type="none" w="med" len="med"/>
                </a:ln>
              </p:spPr>
            </p:cxnSp>
            <p:sp>
              <p:nvSpPr>
                <p:cNvPr id="335" name="Google Shape;335;p16"/>
                <p:cNvSpPr/>
                <p:nvPr/>
              </p:nvSpPr>
              <p:spPr>
                <a:xfrm>
                  <a:off x="4342750" y="4165400"/>
                  <a:ext cx="78000" cy="332700"/>
                </a:xfrm>
                <a:prstGeom prst="roundRect">
                  <a:avLst>
                    <a:gd name="adj" fmla="val 16667"/>
                  </a:avLst>
                </a:prstGeom>
                <a:solidFill>
                  <a:schemeClr val="lt2"/>
                </a:solidFill>
                <a:ln w="2150" cap="flat" cmpd="sng">
                  <a:solidFill>
                    <a:schemeClr val="dk2"/>
                  </a:solidFill>
                  <a:prstDash val="solid"/>
                  <a:round/>
                  <a:headEnd type="none" w="sm" len="sm"/>
                  <a:tailEnd type="none" w="sm" len="sm"/>
                </a:ln>
              </p:spPr>
              <p:txBody>
                <a:bodyPr spcFirstLastPara="1" wrap="square" lIns="20800" tIns="20800" rIns="20800" bIns="20800" anchor="ctr" anchorCtr="0">
                  <a:noAutofit/>
                </a:bodyPr>
                <a:lstStyle/>
                <a:p>
                  <a:pPr marL="0" lvl="0" indent="0" algn="ctr" rtl="0">
                    <a:spcBef>
                      <a:spcPts val="0"/>
                    </a:spcBef>
                    <a:spcAft>
                      <a:spcPts val="0"/>
                    </a:spcAft>
                    <a:buNone/>
                  </a:pPr>
                  <a:endParaRPr sz="318"/>
                </a:p>
              </p:txBody>
            </p:sp>
            <p:pic>
              <p:nvPicPr>
                <p:cNvPr id="336" name="Google Shape;336;p16" title="88f43cc7-9d21-4b2a-99fb-4fe98c32367d.png"/>
                <p:cNvPicPr preferRelativeResize="0"/>
                <p:nvPr/>
              </p:nvPicPr>
              <p:blipFill rotWithShape="1">
                <a:blip r:embed="rId4">
                  <a:alphaModFix/>
                </a:blip>
                <a:srcRect l="22700" t="51407" r="16130"/>
                <a:stretch/>
              </p:blipFill>
              <p:spPr>
                <a:xfrm>
                  <a:off x="4131338" y="911600"/>
                  <a:ext cx="555924" cy="662400"/>
                </a:xfrm>
                <a:prstGeom prst="rect">
                  <a:avLst/>
                </a:prstGeom>
                <a:noFill/>
                <a:ln>
                  <a:noFill/>
                </a:ln>
              </p:spPr>
            </p:pic>
          </p:grpSp>
          <p:pic>
            <p:nvPicPr>
              <p:cNvPr id="337" name="Google Shape;337;p16" title="5a09b616-f799-4a87-80f3-fb0a784d8851.png"/>
              <p:cNvPicPr preferRelativeResize="0"/>
              <p:nvPr/>
            </p:nvPicPr>
            <p:blipFill rotWithShape="1">
              <a:blip r:embed="rId5">
                <a:alphaModFix/>
              </a:blip>
              <a:srcRect l="20087" t="15003" r="20937" b="30100"/>
              <a:stretch/>
            </p:blipFill>
            <p:spPr>
              <a:xfrm>
                <a:off x="5524621" y="271718"/>
                <a:ext cx="376401" cy="233597"/>
              </a:xfrm>
              <a:prstGeom prst="rect">
                <a:avLst/>
              </a:prstGeom>
              <a:noFill/>
              <a:ln>
                <a:noFill/>
              </a:ln>
            </p:spPr>
          </p:pic>
        </p:grpSp>
        <p:grpSp>
          <p:nvGrpSpPr>
            <p:cNvPr id="338" name="Google Shape;338;p16"/>
            <p:cNvGrpSpPr/>
            <p:nvPr/>
          </p:nvGrpSpPr>
          <p:grpSpPr>
            <a:xfrm>
              <a:off x="4311212" y="3744350"/>
              <a:ext cx="218939" cy="761994"/>
              <a:chOff x="5315660" y="271718"/>
              <a:chExt cx="741162" cy="2579533"/>
            </a:xfrm>
          </p:grpSpPr>
          <p:grpSp>
            <p:nvGrpSpPr>
              <p:cNvPr id="339" name="Google Shape;339;p16"/>
              <p:cNvGrpSpPr/>
              <p:nvPr/>
            </p:nvGrpSpPr>
            <p:grpSpPr>
              <a:xfrm>
                <a:off x="5315660" y="479844"/>
                <a:ext cx="741162" cy="2371407"/>
                <a:chOff x="3726963" y="911600"/>
                <a:chExt cx="1262627" cy="4039876"/>
              </a:xfrm>
            </p:grpSpPr>
            <p:pic>
              <p:nvPicPr>
                <p:cNvPr id="340" name="Google Shape;340;p16" title="5ab44504-5840-4033-8886-569f3083d574.png"/>
                <p:cNvPicPr preferRelativeResize="0"/>
                <p:nvPr/>
              </p:nvPicPr>
              <p:blipFill>
                <a:blip r:embed="rId3">
                  <a:alphaModFix/>
                </a:blip>
                <a:stretch>
                  <a:fillRect/>
                </a:stretch>
              </p:blipFill>
              <p:spPr>
                <a:xfrm>
                  <a:off x="3726963" y="4109725"/>
                  <a:ext cx="1262627" cy="841751"/>
                </a:xfrm>
                <a:prstGeom prst="rect">
                  <a:avLst/>
                </a:prstGeom>
                <a:noFill/>
                <a:ln>
                  <a:noFill/>
                </a:ln>
              </p:spPr>
            </p:pic>
            <p:pic>
              <p:nvPicPr>
                <p:cNvPr id="341" name="Google Shape;341;p16" title="88f43cc7-9d21-4b2a-99fb-4fe98c32367d.png"/>
                <p:cNvPicPr preferRelativeResize="0"/>
                <p:nvPr/>
              </p:nvPicPr>
              <p:blipFill rotWithShape="1">
                <a:blip r:embed="rId4">
                  <a:alphaModFix/>
                </a:blip>
                <a:srcRect t="5500"/>
                <a:stretch/>
              </p:blipFill>
              <p:spPr>
                <a:xfrm>
                  <a:off x="3926300" y="2877150"/>
                  <a:ext cx="908800" cy="1288201"/>
                </a:xfrm>
                <a:prstGeom prst="rect">
                  <a:avLst/>
                </a:prstGeom>
                <a:noFill/>
                <a:ln>
                  <a:noFill/>
                </a:ln>
              </p:spPr>
            </p:pic>
            <p:pic>
              <p:nvPicPr>
                <p:cNvPr id="342" name="Google Shape;342;p16" title="88f43cc7-9d21-4b2a-99fb-4fe98c32367d.png"/>
                <p:cNvPicPr preferRelativeResize="0"/>
                <p:nvPr/>
              </p:nvPicPr>
              <p:blipFill rotWithShape="1">
                <a:blip r:embed="rId4">
                  <a:alphaModFix/>
                </a:blip>
                <a:srcRect l="31725" t="4407" r="38943"/>
                <a:stretch/>
              </p:blipFill>
              <p:spPr>
                <a:xfrm>
                  <a:off x="4213425" y="1574000"/>
                  <a:ext cx="266575" cy="1303150"/>
                </a:xfrm>
                <a:prstGeom prst="rect">
                  <a:avLst/>
                </a:prstGeom>
                <a:noFill/>
                <a:ln>
                  <a:noFill/>
                </a:ln>
              </p:spPr>
            </p:pic>
            <p:cxnSp>
              <p:nvCxnSpPr>
                <p:cNvPr id="343" name="Google Shape;343;p16"/>
                <p:cNvCxnSpPr>
                  <a:endCxn id="341" idx="2"/>
                </p:cNvCxnSpPr>
                <p:nvPr/>
              </p:nvCxnSpPr>
              <p:spPr>
                <a:xfrm rot="10800000">
                  <a:off x="4380700" y="4165351"/>
                  <a:ext cx="2400" cy="461100"/>
                </a:xfrm>
                <a:prstGeom prst="straightConnector1">
                  <a:avLst/>
                </a:prstGeom>
                <a:noFill/>
                <a:ln w="6475" cap="flat" cmpd="sng">
                  <a:solidFill>
                    <a:schemeClr val="lt2"/>
                  </a:solidFill>
                  <a:prstDash val="solid"/>
                  <a:round/>
                  <a:headEnd type="none" w="med" len="med"/>
                  <a:tailEnd type="none" w="med" len="med"/>
                </a:ln>
              </p:spPr>
            </p:cxnSp>
            <p:sp>
              <p:nvSpPr>
                <p:cNvPr id="344" name="Google Shape;344;p16"/>
                <p:cNvSpPr/>
                <p:nvPr/>
              </p:nvSpPr>
              <p:spPr>
                <a:xfrm>
                  <a:off x="4342750" y="4165400"/>
                  <a:ext cx="78000" cy="332700"/>
                </a:xfrm>
                <a:prstGeom prst="roundRect">
                  <a:avLst>
                    <a:gd name="adj" fmla="val 16667"/>
                  </a:avLst>
                </a:prstGeom>
                <a:solidFill>
                  <a:schemeClr val="lt2"/>
                </a:solidFill>
                <a:ln w="2150" cap="flat" cmpd="sng">
                  <a:solidFill>
                    <a:schemeClr val="dk2"/>
                  </a:solidFill>
                  <a:prstDash val="solid"/>
                  <a:round/>
                  <a:headEnd type="none" w="sm" len="sm"/>
                  <a:tailEnd type="none" w="sm" len="sm"/>
                </a:ln>
              </p:spPr>
              <p:txBody>
                <a:bodyPr spcFirstLastPara="1" wrap="square" lIns="20800" tIns="20800" rIns="20800" bIns="20800" anchor="ctr" anchorCtr="0">
                  <a:noAutofit/>
                </a:bodyPr>
                <a:lstStyle/>
                <a:p>
                  <a:pPr marL="0" lvl="0" indent="0" algn="ctr" rtl="0">
                    <a:spcBef>
                      <a:spcPts val="0"/>
                    </a:spcBef>
                    <a:spcAft>
                      <a:spcPts val="0"/>
                    </a:spcAft>
                    <a:buNone/>
                  </a:pPr>
                  <a:endParaRPr sz="318"/>
                </a:p>
              </p:txBody>
            </p:sp>
            <p:pic>
              <p:nvPicPr>
                <p:cNvPr id="345" name="Google Shape;345;p16" title="88f43cc7-9d21-4b2a-99fb-4fe98c32367d.png"/>
                <p:cNvPicPr preferRelativeResize="0"/>
                <p:nvPr/>
              </p:nvPicPr>
              <p:blipFill rotWithShape="1">
                <a:blip r:embed="rId4">
                  <a:alphaModFix/>
                </a:blip>
                <a:srcRect l="22700" t="51407" r="16130"/>
                <a:stretch/>
              </p:blipFill>
              <p:spPr>
                <a:xfrm>
                  <a:off x="4131338" y="911600"/>
                  <a:ext cx="555924" cy="662400"/>
                </a:xfrm>
                <a:prstGeom prst="rect">
                  <a:avLst/>
                </a:prstGeom>
                <a:noFill/>
                <a:ln>
                  <a:noFill/>
                </a:ln>
              </p:spPr>
            </p:pic>
          </p:grpSp>
          <p:pic>
            <p:nvPicPr>
              <p:cNvPr id="346" name="Google Shape;346;p16" title="5a09b616-f799-4a87-80f3-fb0a784d8851.png"/>
              <p:cNvPicPr preferRelativeResize="0"/>
              <p:nvPr/>
            </p:nvPicPr>
            <p:blipFill rotWithShape="1">
              <a:blip r:embed="rId5">
                <a:alphaModFix/>
              </a:blip>
              <a:srcRect l="20087" t="15003" r="20937" b="30100"/>
              <a:stretch/>
            </p:blipFill>
            <p:spPr>
              <a:xfrm>
                <a:off x="5524621" y="271718"/>
                <a:ext cx="376401" cy="233597"/>
              </a:xfrm>
              <a:prstGeom prst="rect">
                <a:avLst/>
              </a:prstGeom>
              <a:noFill/>
              <a:ln>
                <a:noFill/>
              </a:ln>
            </p:spPr>
          </p:pic>
        </p:grpSp>
        <p:grpSp>
          <p:nvGrpSpPr>
            <p:cNvPr id="347" name="Google Shape;347;p16"/>
            <p:cNvGrpSpPr/>
            <p:nvPr/>
          </p:nvGrpSpPr>
          <p:grpSpPr>
            <a:xfrm>
              <a:off x="4394612" y="3672050"/>
              <a:ext cx="218939" cy="761994"/>
              <a:chOff x="5315660" y="271718"/>
              <a:chExt cx="741162" cy="2579533"/>
            </a:xfrm>
          </p:grpSpPr>
          <p:grpSp>
            <p:nvGrpSpPr>
              <p:cNvPr id="348" name="Google Shape;348;p16"/>
              <p:cNvGrpSpPr/>
              <p:nvPr/>
            </p:nvGrpSpPr>
            <p:grpSpPr>
              <a:xfrm>
                <a:off x="5315660" y="479844"/>
                <a:ext cx="741162" cy="2371407"/>
                <a:chOff x="3726963" y="911600"/>
                <a:chExt cx="1262627" cy="4039876"/>
              </a:xfrm>
            </p:grpSpPr>
            <p:pic>
              <p:nvPicPr>
                <p:cNvPr id="349" name="Google Shape;349;p16" title="5ab44504-5840-4033-8886-569f3083d574.png"/>
                <p:cNvPicPr preferRelativeResize="0"/>
                <p:nvPr/>
              </p:nvPicPr>
              <p:blipFill>
                <a:blip r:embed="rId3">
                  <a:alphaModFix/>
                </a:blip>
                <a:stretch>
                  <a:fillRect/>
                </a:stretch>
              </p:blipFill>
              <p:spPr>
                <a:xfrm>
                  <a:off x="3726963" y="4109725"/>
                  <a:ext cx="1262627" cy="841751"/>
                </a:xfrm>
                <a:prstGeom prst="rect">
                  <a:avLst/>
                </a:prstGeom>
                <a:noFill/>
                <a:ln>
                  <a:noFill/>
                </a:ln>
              </p:spPr>
            </p:pic>
            <p:pic>
              <p:nvPicPr>
                <p:cNvPr id="350" name="Google Shape;350;p16" title="88f43cc7-9d21-4b2a-99fb-4fe98c32367d.png"/>
                <p:cNvPicPr preferRelativeResize="0"/>
                <p:nvPr/>
              </p:nvPicPr>
              <p:blipFill rotWithShape="1">
                <a:blip r:embed="rId4">
                  <a:alphaModFix/>
                </a:blip>
                <a:srcRect t="5500"/>
                <a:stretch/>
              </p:blipFill>
              <p:spPr>
                <a:xfrm>
                  <a:off x="3926300" y="2877150"/>
                  <a:ext cx="908800" cy="1288201"/>
                </a:xfrm>
                <a:prstGeom prst="rect">
                  <a:avLst/>
                </a:prstGeom>
                <a:noFill/>
                <a:ln>
                  <a:noFill/>
                </a:ln>
              </p:spPr>
            </p:pic>
            <p:pic>
              <p:nvPicPr>
                <p:cNvPr id="351" name="Google Shape;351;p16" title="88f43cc7-9d21-4b2a-99fb-4fe98c32367d.png"/>
                <p:cNvPicPr preferRelativeResize="0"/>
                <p:nvPr/>
              </p:nvPicPr>
              <p:blipFill rotWithShape="1">
                <a:blip r:embed="rId4">
                  <a:alphaModFix/>
                </a:blip>
                <a:srcRect l="31725" t="4407" r="38943"/>
                <a:stretch/>
              </p:blipFill>
              <p:spPr>
                <a:xfrm>
                  <a:off x="4213425" y="1574000"/>
                  <a:ext cx="266575" cy="1303150"/>
                </a:xfrm>
                <a:prstGeom prst="rect">
                  <a:avLst/>
                </a:prstGeom>
                <a:noFill/>
                <a:ln>
                  <a:noFill/>
                </a:ln>
              </p:spPr>
            </p:pic>
            <p:cxnSp>
              <p:nvCxnSpPr>
                <p:cNvPr id="352" name="Google Shape;352;p16"/>
                <p:cNvCxnSpPr>
                  <a:endCxn id="350" idx="2"/>
                </p:cNvCxnSpPr>
                <p:nvPr/>
              </p:nvCxnSpPr>
              <p:spPr>
                <a:xfrm rot="10800000">
                  <a:off x="4380700" y="4165351"/>
                  <a:ext cx="2400" cy="461100"/>
                </a:xfrm>
                <a:prstGeom prst="straightConnector1">
                  <a:avLst/>
                </a:prstGeom>
                <a:noFill/>
                <a:ln w="6475" cap="flat" cmpd="sng">
                  <a:solidFill>
                    <a:schemeClr val="lt2"/>
                  </a:solidFill>
                  <a:prstDash val="solid"/>
                  <a:round/>
                  <a:headEnd type="none" w="med" len="med"/>
                  <a:tailEnd type="none" w="med" len="med"/>
                </a:ln>
              </p:spPr>
            </p:cxnSp>
            <p:sp>
              <p:nvSpPr>
                <p:cNvPr id="353" name="Google Shape;353;p16"/>
                <p:cNvSpPr/>
                <p:nvPr/>
              </p:nvSpPr>
              <p:spPr>
                <a:xfrm>
                  <a:off x="4342750" y="4165400"/>
                  <a:ext cx="78000" cy="332700"/>
                </a:xfrm>
                <a:prstGeom prst="roundRect">
                  <a:avLst>
                    <a:gd name="adj" fmla="val 16667"/>
                  </a:avLst>
                </a:prstGeom>
                <a:solidFill>
                  <a:schemeClr val="lt2"/>
                </a:solidFill>
                <a:ln w="2150" cap="flat" cmpd="sng">
                  <a:solidFill>
                    <a:schemeClr val="dk2"/>
                  </a:solidFill>
                  <a:prstDash val="solid"/>
                  <a:round/>
                  <a:headEnd type="none" w="sm" len="sm"/>
                  <a:tailEnd type="none" w="sm" len="sm"/>
                </a:ln>
              </p:spPr>
              <p:txBody>
                <a:bodyPr spcFirstLastPara="1" wrap="square" lIns="20800" tIns="20800" rIns="20800" bIns="20800" anchor="ctr" anchorCtr="0">
                  <a:noAutofit/>
                </a:bodyPr>
                <a:lstStyle/>
                <a:p>
                  <a:pPr marL="0" lvl="0" indent="0" algn="ctr" rtl="0">
                    <a:spcBef>
                      <a:spcPts val="0"/>
                    </a:spcBef>
                    <a:spcAft>
                      <a:spcPts val="0"/>
                    </a:spcAft>
                    <a:buNone/>
                  </a:pPr>
                  <a:endParaRPr sz="318"/>
                </a:p>
              </p:txBody>
            </p:sp>
            <p:pic>
              <p:nvPicPr>
                <p:cNvPr id="354" name="Google Shape;354;p16" title="88f43cc7-9d21-4b2a-99fb-4fe98c32367d.png"/>
                <p:cNvPicPr preferRelativeResize="0"/>
                <p:nvPr/>
              </p:nvPicPr>
              <p:blipFill rotWithShape="1">
                <a:blip r:embed="rId4">
                  <a:alphaModFix/>
                </a:blip>
                <a:srcRect l="22700" t="51407" r="16130"/>
                <a:stretch/>
              </p:blipFill>
              <p:spPr>
                <a:xfrm>
                  <a:off x="4131338" y="911600"/>
                  <a:ext cx="555924" cy="662400"/>
                </a:xfrm>
                <a:prstGeom prst="rect">
                  <a:avLst/>
                </a:prstGeom>
                <a:noFill/>
                <a:ln>
                  <a:noFill/>
                </a:ln>
              </p:spPr>
            </p:pic>
          </p:grpSp>
          <p:pic>
            <p:nvPicPr>
              <p:cNvPr id="355" name="Google Shape;355;p16" title="5a09b616-f799-4a87-80f3-fb0a784d8851.png"/>
              <p:cNvPicPr preferRelativeResize="0"/>
              <p:nvPr/>
            </p:nvPicPr>
            <p:blipFill rotWithShape="1">
              <a:blip r:embed="rId5">
                <a:alphaModFix/>
              </a:blip>
              <a:srcRect l="20087" t="15003" r="20937" b="30100"/>
              <a:stretch/>
            </p:blipFill>
            <p:spPr>
              <a:xfrm>
                <a:off x="5524621" y="271718"/>
                <a:ext cx="376401" cy="233597"/>
              </a:xfrm>
              <a:prstGeom prst="rect">
                <a:avLst/>
              </a:prstGeom>
              <a:noFill/>
              <a:ln>
                <a:noFill/>
              </a:ln>
            </p:spPr>
          </p:pic>
        </p:grpSp>
      </p:grpSp>
      <p:grpSp>
        <p:nvGrpSpPr>
          <p:cNvPr id="356" name="Google Shape;356;p16"/>
          <p:cNvGrpSpPr/>
          <p:nvPr/>
        </p:nvGrpSpPr>
        <p:grpSpPr>
          <a:xfrm>
            <a:off x="4260447" y="3511365"/>
            <a:ext cx="808225" cy="1220085"/>
            <a:chOff x="3996962" y="3628225"/>
            <a:chExt cx="616589" cy="930794"/>
          </a:xfrm>
        </p:grpSpPr>
        <p:grpSp>
          <p:nvGrpSpPr>
            <p:cNvPr id="357" name="Google Shape;357;p16"/>
            <p:cNvGrpSpPr/>
            <p:nvPr/>
          </p:nvGrpSpPr>
          <p:grpSpPr>
            <a:xfrm>
              <a:off x="4297262" y="3628225"/>
              <a:ext cx="218939" cy="761994"/>
              <a:chOff x="5315660" y="271718"/>
              <a:chExt cx="741162" cy="2579533"/>
            </a:xfrm>
          </p:grpSpPr>
          <p:grpSp>
            <p:nvGrpSpPr>
              <p:cNvPr id="358" name="Google Shape;358;p16"/>
              <p:cNvGrpSpPr/>
              <p:nvPr/>
            </p:nvGrpSpPr>
            <p:grpSpPr>
              <a:xfrm>
                <a:off x="5315660" y="479844"/>
                <a:ext cx="741162" cy="2371407"/>
                <a:chOff x="3726963" y="911600"/>
                <a:chExt cx="1262627" cy="4039876"/>
              </a:xfrm>
            </p:grpSpPr>
            <p:pic>
              <p:nvPicPr>
                <p:cNvPr id="359" name="Google Shape;359;p16" title="5ab44504-5840-4033-8886-569f3083d574.png"/>
                <p:cNvPicPr preferRelativeResize="0"/>
                <p:nvPr/>
              </p:nvPicPr>
              <p:blipFill>
                <a:blip r:embed="rId3">
                  <a:alphaModFix/>
                </a:blip>
                <a:stretch>
                  <a:fillRect/>
                </a:stretch>
              </p:blipFill>
              <p:spPr>
                <a:xfrm>
                  <a:off x="3726963" y="4109725"/>
                  <a:ext cx="1262627" cy="841751"/>
                </a:xfrm>
                <a:prstGeom prst="rect">
                  <a:avLst/>
                </a:prstGeom>
                <a:noFill/>
                <a:ln>
                  <a:noFill/>
                </a:ln>
              </p:spPr>
            </p:pic>
            <p:pic>
              <p:nvPicPr>
                <p:cNvPr id="360" name="Google Shape;360;p16" title="88f43cc7-9d21-4b2a-99fb-4fe98c32367d.png"/>
                <p:cNvPicPr preferRelativeResize="0"/>
                <p:nvPr/>
              </p:nvPicPr>
              <p:blipFill rotWithShape="1">
                <a:blip r:embed="rId4">
                  <a:alphaModFix/>
                </a:blip>
                <a:srcRect t="5500"/>
                <a:stretch/>
              </p:blipFill>
              <p:spPr>
                <a:xfrm>
                  <a:off x="3926300" y="2877150"/>
                  <a:ext cx="908800" cy="1288201"/>
                </a:xfrm>
                <a:prstGeom prst="rect">
                  <a:avLst/>
                </a:prstGeom>
                <a:noFill/>
                <a:ln>
                  <a:noFill/>
                </a:ln>
              </p:spPr>
            </p:pic>
            <p:pic>
              <p:nvPicPr>
                <p:cNvPr id="361" name="Google Shape;361;p16" title="88f43cc7-9d21-4b2a-99fb-4fe98c32367d.png"/>
                <p:cNvPicPr preferRelativeResize="0"/>
                <p:nvPr/>
              </p:nvPicPr>
              <p:blipFill rotWithShape="1">
                <a:blip r:embed="rId4">
                  <a:alphaModFix/>
                </a:blip>
                <a:srcRect l="31725" t="4407" r="38943"/>
                <a:stretch/>
              </p:blipFill>
              <p:spPr>
                <a:xfrm>
                  <a:off x="4213425" y="1574000"/>
                  <a:ext cx="266575" cy="1303150"/>
                </a:xfrm>
                <a:prstGeom prst="rect">
                  <a:avLst/>
                </a:prstGeom>
                <a:noFill/>
                <a:ln>
                  <a:noFill/>
                </a:ln>
              </p:spPr>
            </p:pic>
            <p:cxnSp>
              <p:nvCxnSpPr>
                <p:cNvPr id="362" name="Google Shape;362;p16"/>
                <p:cNvCxnSpPr>
                  <a:endCxn id="360" idx="2"/>
                </p:cNvCxnSpPr>
                <p:nvPr/>
              </p:nvCxnSpPr>
              <p:spPr>
                <a:xfrm rot="10800000">
                  <a:off x="4380700" y="4165351"/>
                  <a:ext cx="2400" cy="461100"/>
                </a:xfrm>
                <a:prstGeom prst="straightConnector1">
                  <a:avLst/>
                </a:prstGeom>
                <a:noFill/>
                <a:ln w="6475" cap="flat" cmpd="sng">
                  <a:solidFill>
                    <a:schemeClr val="lt2"/>
                  </a:solidFill>
                  <a:prstDash val="solid"/>
                  <a:round/>
                  <a:headEnd type="none" w="med" len="med"/>
                  <a:tailEnd type="none" w="med" len="med"/>
                </a:ln>
              </p:spPr>
            </p:cxnSp>
            <p:sp>
              <p:nvSpPr>
                <p:cNvPr id="363" name="Google Shape;363;p16"/>
                <p:cNvSpPr/>
                <p:nvPr/>
              </p:nvSpPr>
              <p:spPr>
                <a:xfrm>
                  <a:off x="4342750" y="4165400"/>
                  <a:ext cx="78000" cy="332700"/>
                </a:xfrm>
                <a:prstGeom prst="roundRect">
                  <a:avLst>
                    <a:gd name="adj" fmla="val 16667"/>
                  </a:avLst>
                </a:prstGeom>
                <a:solidFill>
                  <a:schemeClr val="lt2"/>
                </a:solidFill>
                <a:ln w="2150" cap="flat" cmpd="sng">
                  <a:solidFill>
                    <a:schemeClr val="dk2"/>
                  </a:solidFill>
                  <a:prstDash val="solid"/>
                  <a:round/>
                  <a:headEnd type="none" w="sm" len="sm"/>
                  <a:tailEnd type="none" w="sm" len="sm"/>
                </a:ln>
              </p:spPr>
              <p:txBody>
                <a:bodyPr spcFirstLastPara="1" wrap="square" lIns="20800" tIns="20800" rIns="20800" bIns="20800" anchor="ctr" anchorCtr="0">
                  <a:noAutofit/>
                </a:bodyPr>
                <a:lstStyle/>
                <a:p>
                  <a:pPr marL="0" lvl="0" indent="0" algn="ctr" rtl="0">
                    <a:spcBef>
                      <a:spcPts val="0"/>
                    </a:spcBef>
                    <a:spcAft>
                      <a:spcPts val="0"/>
                    </a:spcAft>
                    <a:buNone/>
                  </a:pPr>
                  <a:endParaRPr sz="318"/>
                </a:p>
              </p:txBody>
            </p:sp>
            <p:pic>
              <p:nvPicPr>
                <p:cNvPr id="364" name="Google Shape;364;p16" title="88f43cc7-9d21-4b2a-99fb-4fe98c32367d.png"/>
                <p:cNvPicPr preferRelativeResize="0"/>
                <p:nvPr/>
              </p:nvPicPr>
              <p:blipFill rotWithShape="1">
                <a:blip r:embed="rId4">
                  <a:alphaModFix/>
                </a:blip>
                <a:srcRect l="22700" t="51407" r="16130"/>
                <a:stretch/>
              </p:blipFill>
              <p:spPr>
                <a:xfrm>
                  <a:off x="4131338" y="911600"/>
                  <a:ext cx="555924" cy="662400"/>
                </a:xfrm>
                <a:prstGeom prst="rect">
                  <a:avLst/>
                </a:prstGeom>
                <a:noFill/>
                <a:ln>
                  <a:noFill/>
                </a:ln>
              </p:spPr>
            </p:pic>
          </p:grpSp>
          <p:pic>
            <p:nvPicPr>
              <p:cNvPr id="365" name="Google Shape;365;p16" title="5a09b616-f799-4a87-80f3-fb0a784d8851.png"/>
              <p:cNvPicPr preferRelativeResize="0"/>
              <p:nvPr/>
            </p:nvPicPr>
            <p:blipFill rotWithShape="1">
              <a:blip r:embed="rId5">
                <a:alphaModFix/>
              </a:blip>
              <a:srcRect l="20087" t="15003" r="20937" b="30100"/>
              <a:stretch/>
            </p:blipFill>
            <p:spPr>
              <a:xfrm>
                <a:off x="5524621" y="271718"/>
                <a:ext cx="376401" cy="233597"/>
              </a:xfrm>
              <a:prstGeom prst="rect">
                <a:avLst/>
              </a:prstGeom>
              <a:noFill/>
              <a:ln>
                <a:noFill/>
              </a:ln>
            </p:spPr>
          </p:pic>
        </p:grpSp>
        <p:grpSp>
          <p:nvGrpSpPr>
            <p:cNvPr id="366" name="Google Shape;366;p16"/>
            <p:cNvGrpSpPr/>
            <p:nvPr/>
          </p:nvGrpSpPr>
          <p:grpSpPr>
            <a:xfrm>
              <a:off x="4027912" y="3672050"/>
              <a:ext cx="218939" cy="761994"/>
              <a:chOff x="5315660" y="271718"/>
              <a:chExt cx="741162" cy="2579533"/>
            </a:xfrm>
          </p:grpSpPr>
          <p:grpSp>
            <p:nvGrpSpPr>
              <p:cNvPr id="367" name="Google Shape;367;p16"/>
              <p:cNvGrpSpPr/>
              <p:nvPr/>
            </p:nvGrpSpPr>
            <p:grpSpPr>
              <a:xfrm>
                <a:off x="5315660" y="479844"/>
                <a:ext cx="741162" cy="2371407"/>
                <a:chOff x="3726963" y="911600"/>
                <a:chExt cx="1262627" cy="4039876"/>
              </a:xfrm>
            </p:grpSpPr>
            <p:pic>
              <p:nvPicPr>
                <p:cNvPr id="368" name="Google Shape;368;p16" title="5ab44504-5840-4033-8886-569f3083d574.png"/>
                <p:cNvPicPr preferRelativeResize="0"/>
                <p:nvPr/>
              </p:nvPicPr>
              <p:blipFill>
                <a:blip r:embed="rId3">
                  <a:alphaModFix/>
                </a:blip>
                <a:stretch>
                  <a:fillRect/>
                </a:stretch>
              </p:blipFill>
              <p:spPr>
                <a:xfrm>
                  <a:off x="3726963" y="4109725"/>
                  <a:ext cx="1262627" cy="841751"/>
                </a:xfrm>
                <a:prstGeom prst="rect">
                  <a:avLst/>
                </a:prstGeom>
                <a:noFill/>
                <a:ln>
                  <a:noFill/>
                </a:ln>
              </p:spPr>
            </p:pic>
            <p:pic>
              <p:nvPicPr>
                <p:cNvPr id="369" name="Google Shape;369;p16" title="88f43cc7-9d21-4b2a-99fb-4fe98c32367d.png"/>
                <p:cNvPicPr preferRelativeResize="0"/>
                <p:nvPr/>
              </p:nvPicPr>
              <p:blipFill rotWithShape="1">
                <a:blip r:embed="rId4">
                  <a:alphaModFix/>
                </a:blip>
                <a:srcRect t="5500"/>
                <a:stretch/>
              </p:blipFill>
              <p:spPr>
                <a:xfrm>
                  <a:off x="3926300" y="2877150"/>
                  <a:ext cx="908800" cy="1288201"/>
                </a:xfrm>
                <a:prstGeom prst="rect">
                  <a:avLst/>
                </a:prstGeom>
                <a:noFill/>
                <a:ln>
                  <a:noFill/>
                </a:ln>
              </p:spPr>
            </p:pic>
            <p:pic>
              <p:nvPicPr>
                <p:cNvPr id="370" name="Google Shape;370;p16" title="88f43cc7-9d21-4b2a-99fb-4fe98c32367d.png"/>
                <p:cNvPicPr preferRelativeResize="0"/>
                <p:nvPr/>
              </p:nvPicPr>
              <p:blipFill rotWithShape="1">
                <a:blip r:embed="rId4">
                  <a:alphaModFix/>
                </a:blip>
                <a:srcRect l="31725" t="4407" r="38943"/>
                <a:stretch/>
              </p:blipFill>
              <p:spPr>
                <a:xfrm>
                  <a:off x="4213425" y="1574000"/>
                  <a:ext cx="266575" cy="1303150"/>
                </a:xfrm>
                <a:prstGeom prst="rect">
                  <a:avLst/>
                </a:prstGeom>
                <a:noFill/>
                <a:ln>
                  <a:noFill/>
                </a:ln>
              </p:spPr>
            </p:pic>
            <p:cxnSp>
              <p:nvCxnSpPr>
                <p:cNvPr id="371" name="Google Shape;371;p16"/>
                <p:cNvCxnSpPr>
                  <a:endCxn id="369" idx="2"/>
                </p:cNvCxnSpPr>
                <p:nvPr/>
              </p:nvCxnSpPr>
              <p:spPr>
                <a:xfrm rot="10800000">
                  <a:off x="4380700" y="4165351"/>
                  <a:ext cx="2400" cy="461100"/>
                </a:xfrm>
                <a:prstGeom prst="straightConnector1">
                  <a:avLst/>
                </a:prstGeom>
                <a:noFill/>
                <a:ln w="6475" cap="flat" cmpd="sng">
                  <a:solidFill>
                    <a:schemeClr val="lt2"/>
                  </a:solidFill>
                  <a:prstDash val="solid"/>
                  <a:round/>
                  <a:headEnd type="none" w="med" len="med"/>
                  <a:tailEnd type="none" w="med" len="med"/>
                </a:ln>
              </p:spPr>
            </p:cxnSp>
            <p:sp>
              <p:nvSpPr>
                <p:cNvPr id="372" name="Google Shape;372;p16"/>
                <p:cNvSpPr/>
                <p:nvPr/>
              </p:nvSpPr>
              <p:spPr>
                <a:xfrm>
                  <a:off x="4342750" y="4165400"/>
                  <a:ext cx="78000" cy="332700"/>
                </a:xfrm>
                <a:prstGeom prst="roundRect">
                  <a:avLst>
                    <a:gd name="adj" fmla="val 16667"/>
                  </a:avLst>
                </a:prstGeom>
                <a:solidFill>
                  <a:schemeClr val="lt2"/>
                </a:solidFill>
                <a:ln w="2150" cap="flat" cmpd="sng">
                  <a:solidFill>
                    <a:schemeClr val="dk2"/>
                  </a:solidFill>
                  <a:prstDash val="solid"/>
                  <a:round/>
                  <a:headEnd type="none" w="sm" len="sm"/>
                  <a:tailEnd type="none" w="sm" len="sm"/>
                </a:ln>
              </p:spPr>
              <p:txBody>
                <a:bodyPr spcFirstLastPara="1" wrap="square" lIns="20800" tIns="20800" rIns="20800" bIns="20800" anchor="ctr" anchorCtr="0">
                  <a:noAutofit/>
                </a:bodyPr>
                <a:lstStyle/>
                <a:p>
                  <a:pPr marL="0" lvl="0" indent="0" algn="ctr" rtl="0">
                    <a:spcBef>
                      <a:spcPts val="0"/>
                    </a:spcBef>
                    <a:spcAft>
                      <a:spcPts val="0"/>
                    </a:spcAft>
                    <a:buNone/>
                  </a:pPr>
                  <a:endParaRPr sz="318"/>
                </a:p>
              </p:txBody>
            </p:sp>
            <p:pic>
              <p:nvPicPr>
                <p:cNvPr id="373" name="Google Shape;373;p16" title="88f43cc7-9d21-4b2a-99fb-4fe98c32367d.png"/>
                <p:cNvPicPr preferRelativeResize="0"/>
                <p:nvPr/>
              </p:nvPicPr>
              <p:blipFill rotWithShape="1">
                <a:blip r:embed="rId4">
                  <a:alphaModFix/>
                </a:blip>
                <a:srcRect l="22700" t="51407" r="16130"/>
                <a:stretch/>
              </p:blipFill>
              <p:spPr>
                <a:xfrm>
                  <a:off x="4131338" y="911600"/>
                  <a:ext cx="555924" cy="662400"/>
                </a:xfrm>
                <a:prstGeom prst="rect">
                  <a:avLst/>
                </a:prstGeom>
                <a:noFill/>
                <a:ln>
                  <a:noFill/>
                </a:ln>
              </p:spPr>
            </p:pic>
          </p:grpSp>
          <p:pic>
            <p:nvPicPr>
              <p:cNvPr id="374" name="Google Shape;374;p16" title="5a09b616-f799-4a87-80f3-fb0a784d8851.png"/>
              <p:cNvPicPr preferRelativeResize="0"/>
              <p:nvPr/>
            </p:nvPicPr>
            <p:blipFill rotWithShape="1">
              <a:blip r:embed="rId5">
                <a:alphaModFix/>
              </a:blip>
              <a:srcRect l="20087" t="15003" r="20937" b="30100"/>
              <a:stretch/>
            </p:blipFill>
            <p:spPr>
              <a:xfrm>
                <a:off x="5524621" y="271718"/>
                <a:ext cx="376401" cy="233597"/>
              </a:xfrm>
              <a:prstGeom prst="rect">
                <a:avLst/>
              </a:prstGeom>
              <a:noFill/>
              <a:ln>
                <a:noFill/>
              </a:ln>
            </p:spPr>
          </p:pic>
        </p:grpSp>
        <p:grpSp>
          <p:nvGrpSpPr>
            <p:cNvPr id="375" name="Google Shape;375;p16"/>
            <p:cNvGrpSpPr/>
            <p:nvPr/>
          </p:nvGrpSpPr>
          <p:grpSpPr>
            <a:xfrm>
              <a:off x="3996962" y="3759100"/>
              <a:ext cx="218939" cy="761994"/>
              <a:chOff x="5315660" y="271718"/>
              <a:chExt cx="741162" cy="2579533"/>
            </a:xfrm>
          </p:grpSpPr>
          <p:grpSp>
            <p:nvGrpSpPr>
              <p:cNvPr id="376" name="Google Shape;376;p16"/>
              <p:cNvGrpSpPr/>
              <p:nvPr/>
            </p:nvGrpSpPr>
            <p:grpSpPr>
              <a:xfrm>
                <a:off x="5315660" y="479844"/>
                <a:ext cx="741162" cy="2371407"/>
                <a:chOff x="3726963" y="911600"/>
                <a:chExt cx="1262627" cy="4039876"/>
              </a:xfrm>
            </p:grpSpPr>
            <p:pic>
              <p:nvPicPr>
                <p:cNvPr id="377" name="Google Shape;377;p16" title="5ab44504-5840-4033-8886-569f3083d574.png"/>
                <p:cNvPicPr preferRelativeResize="0"/>
                <p:nvPr/>
              </p:nvPicPr>
              <p:blipFill>
                <a:blip r:embed="rId3">
                  <a:alphaModFix/>
                </a:blip>
                <a:stretch>
                  <a:fillRect/>
                </a:stretch>
              </p:blipFill>
              <p:spPr>
                <a:xfrm>
                  <a:off x="3726963" y="4109725"/>
                  <a:ext cx="1262627" cy="841751"/>
                </a:xfrm>
                <a:prstGeom prst="rect">
                  <a:avLst/>
                </a:prstGeom>
                <a:noFill/>
                <a:ln>
                  <a:noFill/>
                </a:ln>
              </p:spPr>
            </p:pic>
            <p:pic>
              <p:nvPicPr>
                <p:cNvPr id="378" name="Google Shape;378;p16" title="88f43cc7-9d21-4b2a-99fb-4fe98c32367d.png"/>
                <p:cNvPicPr preferRelativeResize="0"/>
                <p:nvPr/>
              </p:nvPicPr>
              <p:blipFill rotWithShape="1">
                <a:blip r:embed="rId4">
                  <a:alphaModFix/>
                </a:blip>
                <a:srcRect t="5500"/>
                <a:stretch/>
              </p:blipFill>
              <p:spPr>
                <a:xfrm>
                  <a:off x="3926300" y="2877150"/>
                  <a:ext cx="908800" cy="1288201"/>
                </a:xfrm>
                <a:prstGeom prst="rect">
                  <a:avLst/>
                </a:prstGeom>
                <a:noFill/>
                <a:ln>
                  <a:noFill/>
                </a:ln>
              </p:spPr>
            </p:pic>
            <p:pic>
              <p:nvPicPr>
                <p:cNvPr id="379" name="Google Shape;379;p16" title="88f43cc7-9d21-4b2a-99fb-4fe98c32367d.png"/>
                <p:cNvPicPr preferRelativeResize="0"/>
                <p:nvPr/>
              </p:nvPicPr>
              <p:blipFill rotWithShape="1">
                <a:blip r:embed="rId4">
                  <a:alphaModFix/>
                </a:blip>
                <a:srcRect l="31725" t="4407" r="38943"/>
                <a:stretch/>
              </p:blipFill>
              <p:spPr>
                <a:xfrm>
                  <a:off x="4213425" y="1574000"/>
                  <a:ext cx="266575" cy="1303150"/>
                </a:xfrm>
                <a:prstGeom prst="rect">
                  <a:avLst/>
                </a:prstGeom>
                <a:noFill/>
                <a:ln>
                  <a:noFill/>
                </a:ln>
              </p:spPr>
            </p:pic>
            <p:cxnSp>
              <p:nvCxnSpPr>
                <p:cNvPr id="380" name="Google Shape;380;p16"/>
                <p:cNvCxnSpPr>
                  <a:endCxn id="378" idx="2"/>
                </p:cNvCxnSpPr>
                <p:nvPr/>
              </p:nvCxnSpPr>
              <p:spPr>
                <a:xfrm rot="10800000">
                  <a:off x="4380700" y="4165351"/>
                  <a:ext cx="2400" cy="461100"/>
                </a:xfrm>
                <a:prstGeom prst="straightConnector1">
                  <a:avLst/>
                </a:prstGeom>
                <a:noFill/>
                <a:ln w="6475" cap="flat" cmpd="sng">
                  <a:solidFill>
                    <a:schemeClr val="lt2"/>
                  </a:solidFill>
                  <a:prstDash val="solid"/>
                  <a:round/>
                  <a:headEnd type="none" w="med" len="med"/>
                  <a:tailEnd type="none" w="med" len="med"/>
                </a:ln>
              </p:spPr>
            </p:cxnSp>
            <p:sp>
              <p:nvSpPr>
                <p:cNvPr id="381" name="Google Shape;381;p16"/>
                <p:cNvSpPr/>
                <p:nvPr/>
              </p:nvSpPr>
              <p:spPr>
                <a:xfrm>
                  <a:off x="4342750" y="4165400"/>
                  <a:ext cx="78000" cy="332700"/>
                </a:xfrm>
                <a:prstGeom prst="roundRect">
                  <a:avLst>
                    <a:gd name="adj" fmla="val 16667"/>
                  </a:avLst>
                </a:prstGeom>
                <a:solidFill>
                  <a:schemeClr val="lt2"/>
                </a:solidFill>
                <a:ln w="2150" cap="flat" cmpd="sng">
                  <a:solidFill>
                    <a:schemeClr val="dk2"/>
                  </a:solidFill>
                  <a:prstDash val="solid"/>
                  <a:round/>
                  <a:headEnd type="none" w="sm" len="sm"/>
                  <a:tailEnd type="none" w="sm" len="sm"/>
                </a:ln>
              </p:spPr>
              <p:txBody>
                <a:bodyPr spcFirstLastPara="1" wrap="square" lIns="20800" tIns="20800" rIns="20800" bIns="20800" anchor="ctr" anchorCtr="0">
                  <a:noAutofit/>
                </a:bodyPr>
                <a:lstStyle/>
                <a:p>
                  <a:pPr marL="0" lvl="0" indent="0" algn="ctr" rtl="0">
                    <a:spcBef>
                      <a:spcPts val="0"/>
                    </a:spcBef>
                    <a:spcAft>
                      <a:spcPts val="0"/>
                    </a:spcAft>
                    <a:buNone/>
                  </a:pPr>
                  <a:endParaRPr sz="318"/>
                </a:p>
              </p:txBody>
            </p:sp>
            <p:pic>
              <p:nvPicPr>
                <p:cNvPr id="382" name="Google Shape;382;p16" title="88f43cc7-9d21-4b2a-99fb-4fe98c32367d.png"/>
                <p:cNvPicPr preferRelativeResize="0"/>
                <p:nvPr/>
              </p:nvPicPr>
              <p:blipFill rotWithShape="1">
                <a:blip r:embed="rId4">
                  <a:alphaModFix/>
                </a:blip>
                <a:srcRect l="22700" t="51407" r="16130"/>
                <a:stretch/>
              </p:blipFill>
              <p:spPr>
                <a:xfrm>
                  <a:off x="4131338" y="911600"/>
                  <a:ext cx="555924" cy="662400"/>
                </a:xfrm>
                <a:prstGeom prst="rect">
                  <a:avLst/>
                </a:prstGeom>
                <a:noFill/>
                <a:ln>
                  <a:noFill/>
                </a:ln>
              </p:spPr>
            </p:pic>
          </p:grpSp>
          <p:pic>
            <p:nvPicPr>
              <p:cNvPr id="383" name="Google Shape;383;p16" title="5a09b616-f799-4a87-80f3-fb0a784d8851.png"/>
              <p:cNvPicPr preferRelativeResize="0"/>
              <p:nvPr/>
            </p:nvPicPr>
            <p:blipFill rotWithShape="1">
              <a:blip r:embed="rId5">
                <a:alphaModFix/>
              </a:blip>
              <a:srcRect l="20087" t="15003" r="20937" b="30100"/>
              <a:stretch/>
            </p:blipFill>
            <p:spPr>
              <a:xfrm>
                <a:off x="5524621" y="271718"/>
                <a:ext cx="376401" cy="233597"/>
              </a:xfrm>
              <a:prstGeom prst="rect">
                <a:avLst/>
              </a:prstGeom>
              <a:noFill/>
              <a:ln>
                <a:noFill/>
              </a:ln>
            </p:spPr>
          </p:pic>
        </p:grpSp>
        <p:grpSp>
          <p:nvGrpSpPr>
            <p:cNvPr id="384" name="Google Shape;384;p16"/>
            <p:cNvGrpSpPr/>
            <p:nvPr/>
          </p:nvGrpSpPr>
          <p:grpSpPr>
            <a:xfrm>
              <a:off x="4152612" y="3637550"/>
              <a:ext cx="218939" cy="761994"/>
              <a:chOff x="5315660" y="271718"/>
              <a:chExt cx="741162" cy="2579533"/>
            </a:xfrm>
          </p:grpSpPr>
          <p:grpSp>
            <p:nvGrpSpPr>
              <p:cNvPr id="385" name="Google Shape;385;p16"/>
              <p:cNvGrpSpPr/>
              <p:nvPr/>
            </p:nvGrpSpPr>
            <p:grpSpPr>
              <a:xfrm>
                <a:off x="5315660" y="479844"/>
                <a:ext cx="741162" cy="2371407"/>
                <a:chOff x="3726963" y="911600"/>
                <a:chExt cx="1262627" cy="4039876"/>
              </a:xfrm>
            </p:grpSpPr>
            <p:pic>
              <p:nvPicPr>
                <p:cNvPr id="386" name="Google Shape;386;p16" title="5ab44504-5840-4033-8886-569f3083d574.png"/>
                <p:cNvPicPr preferRelativeResize="0"/>
                <p:nvPr/>
              </p:nvPicPr>
              <p:blipFill>
                <a:blip r:embed="rId3">
                  <a:alphaModFix/>
                </a:blip>
                <a:stretch>
                  <a:fillRect/>
                </a:stretch>
              </p:blipFill>
              <p:spPr>
                <a:xfrm>
                  <a:off x="3726963" y="4109725"/>
                  <a:ext cx="1262627" cy="841751"/>
                </a:xfrm>
                <a:prstGeom prst="rect">
                  <a:avLst/>
                </a:prstGeom>
                <a:noFill/>
                <a:ln>
                  <a:noFill/>
                </a:ln>
              </p:spPr>
            </p:pic>
            <p:pic>
              <p:nvPicPr>
                <p:cNvPr id="387" name="Google Shape;387;p16" title="88f43cc7-9d21-4b2a-99fb-4fe98c32367d.png"/>
                <p:cNvPicPr preferRelativeResize="0"/>
                <p:nvPr/>
              </p:nvPicPr>
              <p:blipFill rotWithShape="1">
                <a:blip r:embed="rId4">
                  <a:alphaModFix/>
                </a:blip>
                <a:srcRect t="5500"/>
                <a:stretch/>
              </p:blipFill>
              <p:spPr>
                <a:xfrm>
                  <a:off x="3926300" y="2877150"/>
                  <a:ext cx="908800" cy="1288201"/>
                </a:xfrm>
                <a:prstGeom prst="rect">
                  <a:avLst/>
                </a:prstGeom>
                <a:noFill/>
                <a:ln>
                  <a:noFill/>
                </a:ln>
              </p:spPr>
            </p:pic>
            <p:pic>
              <p:nvPicPr>
                <p:cNvPr id="388" name="Google Shape;388;p16" title="88f43cc7-9d21-4b2a-99fb-4fe98c32367d.png"/>
                <p:cNvPicPr preferRelativeResize="0"/>
                <p:nvPr/>
              </p:nvPicPr>
              <p:blipFill rotWithShape="1">
                <a:blip r:embed="rId4">
                  <a:alphaModFix/>
                </a:blip>
                <a:srcRect l="31725" t="4407" r="38943"/>
                <a:stretch/>
              </p:blipFill>
              <p:spPr>
                <a:xfrm>
                  <a:off x="4213425" y="1574000"/>
                  <a:ext cx="266575" cy="1303150"/>
                </a:xfrm>
                <a:prstGeom prst="rect">
                  <a:avLst/>
                </a:prstGeom>
                <a:noFill/>
                <a:ln>
                  <a:noFill/>
                </a:ln>
              </p:spPr>
            </p:pic>
            <p:cxnSp>
              <p:nvCxnSpPr>
                <p:cNvPr id="389" name="Google Shape;389;p16"/>
                <p:cNvCxnSpPr>
                  <a:endCxn id="387" idx="2"/>
                </p:cNvCxnSpPr>
                <p:nvPr/>
              </p:nvCxnSpPr>
              <p:spPr>
                <a:xfrm rot="10800000">
                  <a:off x="4380700" y="4165351"/>
                  <a:ext cx="2400" cy="461100"/>
                </a:xfrm>
                <a:prstGeom prst="straightConnector1">
                  <a:avLst/>
                </a:prstGeom>
                <a:noFill/>
                <a:ln w="6475" cap="flat" cmpd="sng">
                  <a:solidFill>
                    <a:schemeClr val="lt2"/>
                  </a:solidFill>
                  <a:prstDash val="solid"/>
                  <a:round/>
                  <a:headEnd type="none" w="med" len="med"/>
                  <a:tailEnd type="none" w="med" len="med"/>
                </a:ln>
              </p:spPr>
            </p:cxnSp>
            <p:sp>
              <p:nvSpPr>
                <p:cNvPr id="390" name="Google Shape;390;p16"/>
                <p:cNvSpPr/>
                <p:nvPr/>
              </p:nvSpPr>
              <p:spPr>
                <a:xfrm>
                  <a:off x="4342750" y="4165400"/>
                  <a:ext cx="78000" cy="332700"/>
                </a:xfrm>
                <a:prstGeom prst="roundRect">
                  <a:avLst>
                    <a:gd name="adj" fmla="val 16667"/>
                  </a:avLst>
                </a:prstGeom>
                <a:solidFill>
                  <a:schemeClr val="lt2"/>
                </a:solidFill>
                <a:ln w="2150" cap="flat" cmpd="sng">
                  <a:solidFill>
                    <a:schemeClr val="dk2"/>
                  </a:solidFill>
                  <a:prstDash val="solid"/>
                  <a:round/>
                  <a:headEnd type="none" w="sm" len="sm"/>
                  <a:tailEnd type="none" w="sm" len="sm"/>
                </a:ln>
              </p:spPr>
              <p:txBody>
                <a:bodyPr spcFirstLastPara="1" wrap="square" lIns="20800" tIns="20800" rIns="20800" bIns="20800" anchor="ctr" anchorCtr="0">
                  <a:noAutofit/>
                </a:bodyPr>
                <a:lstStyle/>
                <a:p>
                  <a:pPr marL="0" lvl="0" indent="0" algn="ctr" rtl="0">
                    <a:spcBef>
                      <a:spcPts val="0"/>
                    </a:spcBef>
                    <a:spcAft>
                      <a:spcPts val="0"/>
                    </a:spcAft>
                    <a:buNone/>
                  </a:pPr>
                  <a:endParaRPr sz="318"/>
                </a:p>
              </p:txBody>
            </p:sp>
            <p:pic>
              <p:nvPicPr>
                <p:cNvPr id="391" name="Google Shape;391;p16" title="88f43cc7-9d21-4b2a-99fb-4fe98c32367d.png"/>
                <p:cNvPicPr preferRelativeResize="0"/>
                <p:nvPr/>
              </p:nvPicPr>
              <p:blipFill rotWithShape="1">
                <a:blip r:embed="rId4">
                  <a:alphaModFix/>
                </a:blip>
                <a:srcRect l="22700" t="51407" r="16130"/>
                <a:stretch/>
              </p:blipFill>
              <p:spPr>
                <a:xfrm>
                  <a:off x="4131338" y="911600"/>
                  <a:ext cx="555924" cy="662400"/>
                </a:xfrm>
                <a:prstGeom prst="rect">
                  <a:avLst/>
                </a:prstGeom>
                <a:noFill/>
                <a:ln>
                  <a:noFill/>
                </a:ln>
              </p:spPr>
            </p:pic>
          </p:grpSp>
          <p:pic>
            <p:nvPicPr>
              <p:cNvPr id="392" name="Google Shape;392;p16" title="5a09b616-f799-4a87-80f3-fb0a784d8851.png"/>
              <p:cNvPicPr preferRelativeResize="0"/>
              <p:nvPr/>
            </p:nvPicPr>
            <p:blipFill rotWithShape="1">
              <a:blip r:embed="rId5">
                <a:alphaModFix/>
              </a:blip>
              <a:srcRect l="20087" t="15003" r="20937" b="30100"/>
              <a:stretch/>
            </p:blipFill>
            <p:spPr>
              <a:xfrm>
                <a:off x="5524621" y="271718"/>
                <a:ext cx="376401" cy="233597"/>
              </a:xfrm>
              <a:prstGeom prst="rect">
                <a:avLst/>
              </a:prstGeom>
              <a:noFill/>
              <a:ln>
                <a:noFill/>
              </a:ln>
            </p:spPr>
          </p:pic>
        </p:grpSp>
        <p:grpSp>
          <p:nvGrpSpPr>
            <p:cNvPr id="393" name="Google Shape;393;p16"/>
            <p:cNvGrpSpPr/>
            <p:nvPr/>
          </p:nvGrpSpPr>
          <p:grpSpPr>
            <a:xfrm>
              <a:off x="4246862" y="3691050"/>
              <a:ext cx="218939" cy="761994"/>
              <a:chOff x="5315660" y="271718"/>
              <a:chExt cx="741162" cy="2579533"/>
            </a:xfrm>
          </p:grpSpPr>
          <p:grpSp>
            <p:nvGrpSpPr>
              <p:cNvPr id="394" name="Google Shape;394;p16"/>
              <p:cNvGrpSpPr/>
              <p:nvPr/>
            </p:nvGrpSpPr>
            <p:grpSpPr>
              <a:xfrm>
                <a:off x="5315660" y="479844"/>
                <a:ext cx="741162" cy="2371407"/>
                <a:chOff x="3726963" y="911600"/>
                <a:chExt cx="1262627" cy="4039876"/>
              </a:xfrm>
            </p:grpSpPr>
            <p:pic>
              <p:nvPicPr>
                <p:cNvPr id="395" name="Google Shape;395;p16" title="5ab44504-5840-4033-8886-569f3083d574.png"/>
                <p:cNvPicPr preferRelativeResize="0"/>
                <p:nvPr/>
              </p:nvPicPr>
              <p:blipFill>
                <a:blip r:embed="rId3">
                  <a:alphaModFix/>
                </a:blip>
                <a:stretch>
                  <a:fillRect/>
                </a:stretch>
              </p:blipFill>
              <p:spPr>
                <a:xfrm>
                  <a:off x="3726963" y="4109725"/>
                  <a:ext cx="1262627" cy="841751"/>
                </a:xfrm>
                <a:prstGeom prst="rect">
                  <a:avLst/>
                </a:prstGeom>
                <a:noFill/>
                <a:ln>
                  <a:noFill/>
                </a:ln>
              </p:spPr>
            </p:pic>
            <p:pic>
              <p:nvPicPr>
                <p:cNvPr id="396" name="Google Shape;396;p16" title="88f43cc7-9d21-4b2a-99fb-4fe98c32367d.png"/>
                <p:cNvPicPr preferRelativeResize="0"/>
                <p:nvPr/>
              </p:nvPicPr>
              <p:blipFill rotWithShape="1">
                <a:blip r:embed="rId4">
                  <a:alphaModFix/>
                </a:blip>
                <a:srcRect t="5500"/>
                <a:stretch/>
              </p:blipFill>
              <p:spPr>
                <a:xfrm>
                  <a:off x="3926300" y="2877150"/>
                  <a:ext cx="908800" cy="1288201"/>
                </a:xfrm>
                <a:prstGeom prst="rect">
                  <a:avLst/>
                </a:prstGeom>
                <a:noFill/>
                <a:ln>
                  <a:noFill/>
                </a:ln>
              </p:spPr>
            </p:pic>
            <p:pic>
              <p:nvPicPr>
                <p:cNvPr id="397" name="Google Shape;397;p16" title="88f43cc7-9d21-4b2a-99fb-4fe98c32367d.png"/>
                <p:cNvPicPr preferRelativeResize="0"/>
                <p:nvPr/>
              </p:nvPicPr>
              <p:blipFill rotWithShape="1">
                <a:blip r:embed="rId4">
                  <a:alphaModFix/>
                </a:blip>
                <a:srcRect l="31725" t="4407" r="38943"/>
                <a:stretch/>
              </p:blipFill>
              <p:spPr>
                <a:xfrm>
                  <a:off x="4213425" y="1574000"/>
                  <a:ext cx="266575" cy="1303150"/>
                </a:xfrm>
                <a:prstGeom prst="rect">
                  <a:avLst/>
                </a:prstGeom>
                <a:noFill/>
                <a:ln>
                  <a:noFill/>
                </a:ln>
              </p:spPr>
            </p:pic>
            <p:cxnSp>
              <p:nvCxnSpPr>
                <p:cNvPr id="398" name="Google Shape;398;p16"/>
                <p:cNvCxnSpPr>
                  <a:endCxn id="396" idx="2"/>
                </p:cNvCxnSpPr>
                <p:nvPr/>
              </p:nvCxnSpPr>
              <p:spPr>
                <a:xfrm rot="10800000">
                  <a:off x="4380700" y="4165351"/>
                  <a:ext cx="2400" cy="461100"/>
                </a:xfrm>
                <a:prstGeom prst="straightConnector1">
                  <a:avLst/>
                </a:prstGeom>
                <a:noFill/>
                <a:ln w="6475" cap="flat" cmpd="sng">
                  <a:solidFill>
                    <a:schemeClr val="lt2"/>
                  </a:solidFill>
                  <a:prstDash val="solid"/>
                  <a:round/>
                  <a:headEnd type="none" w="med" len="med"/>
                  <a:tailEnd type="none" w="med" len="med"/>
                </a:ln>
              </p:spPr>
            </p:cxnSp>
            <p:sp>
              <p:nvSpPr>
                <p:cNvPr id="399" name="Google Shape;399;p16"/>
                <p:cNvSpPr/>
                <p:nvPr/>
              </p:nvSpPr>
              <p:spPr>
                <a:xfrm>
                  <a:off x="4342750" y="4165400"/>
                  <a:ext cx="78000" cy="332700"/>
                </a:xfrm>
                <a:prstGeom prst="roundRect">
                  <a:avLst>
                    <a:gd name="adj" fmla="val 16667"/>
                  </a:avLst>
                </a:prstGeom>
                <a:solidFill>
                  <a:schemeClr val="lt2"/>
                </a:solidFill>
                <a:ln w="2150" cap="flat" cmpd="sng">
                  <a:solidFill>
                    <a:schemeClr val="dk2"/>
                  </a:solidFill>
                  <a:prstDash val="solid"/>
                  <a:round/>
                  <a:headEnd type="none" w="sm" len="sm"/>
                  <a:tailEnd type="none" w="sm" len="sm"/>
                </a:ln>
              </p:spPr>
              <p:txBody>
                <a:bodyPr spcFirstLastPara="1" wrap="square" lIns="20800" tIns="20800" rIns="20800" bIns="20800" anchor="ctr" anchorCtr="0">
                  <a:noAutofit/>
                </a:bodyPr>
                <a:lstStyle/>
                <a:p>
                  <a:pPr marL="0" lvl="0" indent="0" algn="ctr" rtl="0">
                    <a:spcBef>
                      <a:spcPts val="0"/>
                    </a:spcBef>
                    <a:spcAft>
                      <a:spcPts val="0"/>
                    </a:spcAft>
                    <a:buNone/>
                  </a:pPr>
                  <a:endParaRPr sz="318"/>
                </a:p>
              </p:txBody>
            </p:sp>
            <p:pic>
              <p:nvPicPr>
                <p:cNvPr id="400" name="Google Shape;400;p16" title="88f43cc7-9d21-4b2a-99fb-4fe98c32367d.png"/>
                <p:cNvPicPr preferRelativeResize="0"/>
                <p:nvPr/>
              </p:nvPicPr>
              <p:blipFill rotWithShape="1">
                <a:blip r:embed="rId4">
                  <a:alphaModFix/>
                </a:blip>
                <a:srcRect l="22700" t="51407" r="16130"/>
                <a:stretch/>
              </p:blipFill>
              <p:spPr>
                <a:xfrm>
                  <a:off x="4131338" y="911600"/>
                  <a:ext cx="555924" cy="662400"/>
                </a:xfrm>
                <a:prstGeom prst="rect">
                  <a:avLst/>
                </a:prstGeom>
                <a:noFill/>
                <a:ln>
                  <a:noFill/>
                </a:ln>
              </p:spPr>
            </p:pic>
          </p:grpSp>
          <p:pic>
            <p:nvPicPr>
              <p:cNvPr id="401" name="Google Shape;401;p16" title="5a09b616-f799-4a87-80f3-fb0a784d8851.png"/>
              <p:cNvPicPr preferRelativeResize="0"/>
              <p:nvPr/>
            </p:nvPicPr>
            <p:blipFill rotWithShape="1">
              <a:blip r:embed="rId5">
                <a:alphaModFix/>
              </a:blip>
              <a:srcRect l="20087" t="15003" r="20937" b="30100"/>
              <a:stretch/>
            </p:blipFill>
            <p:spPr>
              <a:xfrm>
                <a:off x="5524621" y="271718"/>
                <a:ext cx="376401" cy="233597"/>
              </a:xfrm>
              <a:prstGeom prst="rect">
                <a:avLst/>
              </a:prstGeom>
              <a:noFill/>
              <a:ln>
                <a:noFill/>
              </a:ln>
            </p:spPr>
          </p:pic>
        </p:grpSp>
        <p:grpSp>
          <p:nvGrpSpPr>
            <p:cNvPr id="402" name="Google Shape;402;p16"/>
            <p:cNvGrpSpPr/>
            <p:nvPr/>
          </p:nvGrpSpPr>
          <p:grpSpPr>
            <a:xfrm>
              <a:off x="4066662" y="3715575"/>
              <a:ext cx="218939" cy="761994"/>
              <a:chOff x="5315660" y="271718"/>
              <a:chExt cx="741162" cy="2579533"/>
            </a:xfrm>
          </p:grpSpPr>
          <p:grpSp>
            <p:nvGrpSpPr>
              <p:cNvPr id="403" name="Google Shape;403;p16"/>
              <p:cNvGrpSpPr/>
              <p:nvPr/>
            </p:nvGrpSpPr>
            <p:grpSpPr>
              <a:xfrm>
                <a:off x="5315660" y="479844"/>
                <a:ext cx="741162" cy="2371407"/>
                <a:chOff x="3726963" y="911600"/>
                <a:chExt cx="1262627" cy="4039876"/>
              </a:xfrm>
            </p:grpSpPr>
            <p:pic>
              <p:nvPicPr>
                <p:cNvPr id="404" name="Google Shape;404;p16" title="5ab44504-5840-4033-8886-569f3083d574.png"/>
                <p:cNvPicPr preferRelativeResize="0"/>
                <p:nvPr/>
              </p:nvPicPr>
              <p:blipFill>
                <a:blip r:embed="rId3">
                  <a:alphaModFix/>
                </a:blip>
                <a:stretch>
                  <a:fillRect/>
                </a:stretch>
              </p:blipFill>
              <p:spPr>
                <a:xfrm>
                  <a:off x="3726963" y="4109725"/>
                  <a:ext cx="1262627" cy="841751"/>
                </a:xfrm>
                <a:prstGeom prst="rect">
                  <a:avLst/>
                </a:prstGeom>
                <a:noFill/>
                <a:ln>
                  <a:noFill/>
                </a:ln>
              </p:spPr>
            </p:pic>
            <p:pic>
              <p:nvPicPr>
                <p:cNvPr id="405" name="Google Shape;405;p16" title="88f43cc7-9d21-4b2a-99fb-4fe98c32367d.png"/>
                <p:cNvPicPr preferRelativeResize="0"/>
                <p:nvPr/>
              </p:nvPicPr>
              <p:blipFill rotWithShape="1">
                <a:blip r:embed="rId4">
                  <a:alphaModFix/>
                </a:blip>
                <a:srcRect t="5500"/>
                <a:stretch/>
              </p:blipFill>
              <p:spPr>
                <a:xfrm>
                  <a:off x="3926300" y="2877150"/>
                  <a:ext cx="908800" cy="1288201"/>
                </a:xfrm>
                <a:prstGeom prst="rect">
                  <a:avLst/>
                </a:prstGeom>
                <a:noFill/>
                <a:ln>
                  <a:noFill/>
                </a:ln>
              </p:spPr>
            </p:pic>
            <p:pic>
              <p:nvPicPr>
                <p:cNvPr id="406" name="Google Shape;406;p16" title="88f43cc7-9d21-4b2a-99fb-4fe98c32367d.png"/>
                <p:cNvPicPr preferRelativeResize="0"/>
                <p:nvPr/>
              </p:nvPicPr>
              <p:blipFill rotWithShape="1">
                <a:blip r:embed="rId4">
                  <a:alphaModFix/>
                </a:blip>
                <a:srcRect l="31725" t="4407" r="38943"/>
                <a:stretch/>
              </p:blipFill>
              <p:spPr>
                <a:xfrm>
                  <a:off x="4213425" y="1574000"/>
                  <a:ext cx="266575" cy="1303150"/>
                </a:xfrm>
                <a:prstGeom prst="rect">
                  <a:avLst/>
                </a:prstGeom>
                <a:noFill/>
                <a:ln>
                  <a:noFill/>
                </a:ln>
              </p:spPr>
            </p:pic>
            <p:cxnSp>
              <p:nvCxnSpPr>
                <p:cNvPr id="407" name="Google Shape;407;p16"/>
                <p:cNvCxnSpPr>
                  <a:endCxn id="405" idx="2"/>
                </p:cNvCxnSpPr>
                <p:nvPr/>
              </p:nvCxnSpPr>
              <p:spPr>
                <a:xfrm rot="10800000">
                  <a:off x="4380700" y="4165351"/>
                  <a:ext cx="2400" cy="461100"/>
                </a:xfrm>
                <a:prstGeom prst="straightConnector1">
                  <a:avLst/>
                </a:prstGeom>
                <a:noFill/>
                <a:ln w="6475" cap="flat" cmpd="sng">
                  <a:solidFill>
                    <a:schemeClr val="lt2"/>
                  </a:solidFill>
                  <a:prstDash val="solid"/>
                  <a:round/>
                  <a:headEnd type="none" w="med" len="med"/>
                  <a:tailEnd type="none" w="med" len="med"/>
                </a:ln>
              </p:spPr>
            </p:cxnSp>
            <p:sp>
              <p:nvSpPr>
                <p:cNvPr id="408" name="Google Shape;408;p16"/>
                <p:cNvSpPr/>
                <p:nvPr/>
              </p:nvSpPr>
              <p:spPr>
                <a:xfrm>
                  <a:off x="4342750" y="4165400"/>
                  <a:ext cx="78000" cy="332700"/>
                </a:xfrm>
                <a:prstGeom prst="roundRect">
                  <a:avLst>
                    <a:gd name="adj" fmla="val 16667"/>
                  </a:avLst>
                </a:prstGeom>
                <a:solidFill>
                  <a:schemeClr val="lt2"/>
                </a:solidFill>
                <a:ln w="2150" cap="flat" cmpd="sng">
                  <a:solidFill>
                    <a:schemeClr val="dk2"/>
                  </a:solidFill>
                  <a:prstDash val="solid"/>
                  <a:round/>
                  <a:headEnd type="none" w="sm" len="sm"/>
                  <a:tailEnd type="none" w="sm" len="sm"/>
                </a:ln>
              </p:spPr>
              <p:txBody>
                <a:bodyPr spcFirstLastPara="1" wrap="square" lIns="20800" tIns="20800" rIns="20800" bIns="20800" anchor="ctr" anchorCtr="0">
                  <a:noAutofit/>
                </a:bodyPr>
                <a:lstStyle/>
                <a:p>
                  <a:pPr marL="0" lvl="0" indent="0" algn="ctr" rtl="0">
                    <a:spcBef>
                      <a:spcPts val="0"/>
                    </a:spcBef>
                    <a:spcAft>
                      <a:spcPts val="0"/>
                    </a:spcAft>
                    <a:buNone/>
                  </a:pPr>
                  <a:endParaRPr sz="318"/>
                </a:p>
              </p:txBody>
            </p:sp>
            <p:pic>
              <p:nvPicPr>
                <p:cNvPr id="409" name="Google Shape;409;p16" title="88f43cc7-9d21-4b2a-99fb-4fe98c32367d.png"/>
                <p:cNvPicPr preferRelativeResize="0"/>
                <p:nvPr/>
              </p:nvPicPr>
              <p:blipFill rotWithShape="1">
                <a:blip r:embed="rId4">
                  <a:alphaModFix/>
                </a:blip>
                <a:srcRect l="22700" t="51407" r="16130"/>
                <a:stretch/>
              </p:blipFill>
              <p:spPr>
                <a:xfrm>
                  <a:off x="4131338" y="911600"/>
                  <a:ext cx="555924" cy="662400"/>
                </a:xfrm>
                <a:prstGeom prst="rect">
                  <a:avLst/>
                </a:prstGeom>
                <a:noFill/>
                <a:ln>
                  <a:noFill/>
                </a:ln>
              </p:spPr>
            </p:pic>
          </p:grpSp>
          <p:pic>
            <p:nvPicPr>
              <p:cNvPr id="410" name="Google Shape;410;p16" title="5a09b616-f799-4a87-80f3-fb0a784d8851.png"/>
              <p:cNvPicPr preferRelativeResize="0"/>
              <p:nvPr/>
            </p:nvPicPr>
            <p:blipFill rotWithShape="1">
              <a:blip r:embed="rId5">
                <a:alphaModFix/>
              </a:blip>
              <a:srcRect l="20087" t="15003" r="20937" b="30100"/>
              <a:stretch/>
            </p:blipFill>
            <p:spPr>
              <a:xfrm>
                <a:off x="5524621" y="271718"/>
                <a:ext cx="376401" cy="233597"/>
              </a:xfrm>
              <a:prstGeom prst="rect">
                <a:avLst/>
              </a:prstGeom>
              <a:noFill/>
              <a:ln>
                <a:noFill/>
              </a:ln>
            </p:spPr>
          </p:pic>
        </p:grpSp>
        <p:grpSp>
          <p:nvGrpSpPr>
            <p:cNvPr id="411" name="Google Shape;411;p16"/>
            <p:cNvGrpSpPr/>
            <p:nvPr/>
          </p:nvGrpSpPr>
          <p:grpSpPr>
            <a:xfrm>
              <a:off x="4103912" y="3797025"/>
              <a:ext cx="218939" cy="761994"/>
              <a:chOff x="5315660" y="271718"/>
              <a:chExt cx="741162" cy="2579533"/>
            </a:xfrm>
          </p:grpSpPr>
          <p:grpSp>
            <p:nvGrpSpPr>
              <p:cNvPr id="412" name="Google Shape;412;p16"/>
              <p:cNvGrpSpPr/>
              <p:nvPr/>
            </p:nvGrpSpPr>
            <p:grpSpPr>
              <a:xfrm>
                <a:off x="5315660" y="479844"/>
                <a:ext cx="741162" cy="2371407"/>
                <a:chOff x="3726963" y="911600"/>
                <a:chExt cx="1262627" cy="4039876"/>
              </a:xfrm>
            </p:grpSpPr>
            <p:pic>
              <p:nvPicPr>
                <p:cNvPr id="413" name="Google Shape;413;p16" title="5ab44504-5840-4033-8886-569f3083d574.png"/>
                <p:cNvPicPr preferRelativeResize="0"/>
                <p:nvPr/>
              </p:nvPicPr>
              <p:blipFill>
                <a:blip r:embed="rId3">
                  <a:alphaModFix/>
                </a:blip>
                <a:stretch>
                  <a:fillRect/>
                </a:stretch>
              </p:blipFill>
              <p:spPr>
                <a:xfrm>
                  <a:off x="3726963" y="4109725"/>
                  <a:ext cx="1262627" cy="841751"/>
                </a:xfrm>
                <a:prstGeom prst="rect">
                  <a:avLst/>
                </a:prstGeom>
                <a:noFill/>
                <a:ln>
                  <a:noFill/>
                </a:ln>
              </p:spPr>
            </p:pic>
            <p:pic>
              <p:nvPicPr>
                <p:cNvPr id="414" name="Google Shape;414;p16" title="88f43cc7-9d21-4b2a-99fb-4fe98c32367d.png"/>
                <p:cNvPicPr preferRelativeResize="0"/>
                <p:nvPr/>
              </p:nvPicPr>
              <p:blipFill rotWithShape="1">
                <a:blip r:embed="rId4">
                  <a:alphaModFix/>
                </a:blip>
                <a:srcRect t="5500"/>
                <a:stretch/>
              </p:blipFill>
              <p:spPr>
                <a:xfrm>
                  <a:off x="3926300" y="2877150"/>
                  <a:ext cx="908800" cy="1288201"/>
                </a:xfrm>
                <a:prstGeom prst="rect">
                  <a:avLst/>
                </a:prstGeom>
                <a:noFill/>
                <a:ln>
                  <a:noFill/>
                </a:ln>
              </p:spPr>
            </p:pic>
            <p:pic>
              <p:nvPicPr>
                <p:cNvPr id="415" name="Google Shape;415;p16" title="88f43cc7-9d21-4b2a-99fb-4fe98c32367d.png"/>
                <p:cNvPicPr preferRelativeResize="0"/>
                <p:nvPr/>
              </p:nvPicPr>
              <p:blipFill rotWithShape="1">
                <a:blip r:embed="rId4">
                  <a:alphaModFix/>
                </a:blip>
                <a:srcRect l="31725" t="4407" r="38943"/>
                <a:stretch/>
              </p:blipFill>
              <p:spPr>
                <a:xfrm>
                  <a:off x="4213425" y="1574000"/>
                  <a:ext cx="266575" cy="1303150"/>
                </a:xfrm>
                <a:prstGeom prst="rect">
                  <a:avLst/>
                </a:prstGeom>
                <a:noFill/>
                <a:ln>
                  <a:noFill/>
                </a:ln>
              </p:spPr>
            </p:pic>
            <p:cxnSp>
              <p:nvCxnSpPr>
                <p:cNvPr id="416" name="Google Shape;416;p16"/>
                <p:cNvCxnSpPr>
                  <a:endCxn id="414" idx="2"/>
                </p:cNvCxnSpPr>
                <p:nvPr/>
              </p:nvCxnSpPr>
              <p:spPr>
                <a:xfrm rot="10800000">
                  <a:off x="4380700" y="4165351"/>
                  <a:ext cx="2400" cy="461100"/>
                </a:xfrm>
                <a:prstGeom prst="straightConnector1">
                  <a:avLst/>
                </a:prstGeom>
                <a:noFill/>
                <a:ln w="6475" cap="flat" cmpd="sng">
                  <a:solidFill>
                    <a:schemeClr val="lt2"/>
                  </a:solidFill>
                  <a:prstDash val="solid"/>
                  <a:round/>
                  <a:headEnd type="none" w="med" len="med"/>
                  <a:tailEnd type="none" w="med" len="med"/>
                </a:ln>
              </p:spPr>
            </p:cxnSp>
            <p:sp>
              <p:nvSpPr>
                <p:cNvPr id="417" name="Google Shape;417;p16"/>
                <p:cNvSpPr/>
                <p:nvPr/>
              </p:nvSpPr>
              <p:spPr>
                <a:xfrm>
                  <a:off x="4342750" y="4165400"/>
                  <a:ext cx="78000" cy="332700"/>
                </a:xfrm>
                <a:prstGeom prst="roundRect">
                  <a:avLst>
                    <a:gd name="adj" fmla="val 16667"/>
                  </a:avLst>
                </a:prstGeom>
                <a:solidFill>
                  <a:schemeClr val="lt2"/>
                </a:solidFill>
                <a:ln w="2150" cap="flat" cmpd="sng">
                  <a:solidFill>
                    <a:schemeClr val="dk2"/>
                  </a:solidFill>
                  <a:prstDash val="solid"/>
                  <a:round/>
                  <a:headEnd type="none" w="sm" len="sm"/>
                  <a:tailEnd type="none" w="sm" len="sm"/>
                </a:ln>
              </p:spPr>
              <p:txBody>
                <a:bodyPr spcFirstLastPara="1" wrap="square" lIns="20800" tIns="20800" rIns="20800" bIns="20800" anchor="ctr" anchorCtr="0">
                  <a:noAutofit/>
                </a:bodyPr>
                <a:lstStyle/>
                <a:p>
                  <a:pPr marL="0" lvl="0" indent="0" algn="ctr" rtl="0">
                    <a:spcBef>
                      <a:spcPts val="0"/>
                    </a:spcBef>
                    <a:spcAft>
                      <a:spcPts val="0"/>
                    </a:spcAft>
                    <a:buNone/>
                  </a:pPr>
                  <a:endParaRPr sz="318"/>
                </a:p>
              </p:txBody>
            </p:sp>
            <p:pic>
              <p:nvPicPr>
                <p:cNvPr id="418" name="Google Shape;418;p16" title="88f43cc7-9d21-4b2a-99fb-4fe98c32367d.png"/>
                <p:cNvPicPr preferRelativeResize="0"/>
                <p:nvPr/>
              </p:nvPicPr>
              <p:blipFill rotWithShape="1">
                <a:blip r:embed="rId4">
                  <a:alphaModFix/>
                </a:blip>
                <a:srcRect l="22700" t="51407" r="16130"/>
                <a:stretch/>
              </p:blipFill>
              <p:spPr>
                <a:xfrm>
                  <a:off x="4131338" y="911600"/>
                  <a:ext cx="555924" cy="662400"/>
                </a:xfrm>
                <a:prstGeom prst="rect">
                  <a:avLst/>
                </a:prstGeom>
                <a:noFill/>
                <a:ln>
                  <a:noFill/>
                </a:ln>
              </p:spPr>
            </p:pic>
          </p:grpSp>
          <p:pic>
            <p:nvPicPr>
              <p:cNvPr id="419" name="Google Shape;419;p16" title="5a09b616-f799-4a87-80f3-fb0a784d8851.png"/>
              <p:cNvPicPr preferRelativeResize="0"/>
              <p:nvPr/>
            </p:nvPicPr>
            <p:blipFill rotWithShape="1">
              <a:blip r:embed="rId5">
                <a:alphaModFix/>
              </a:blip>
              <a:srcRect l="20087" t="15003" r="20937" b="30100"/>
              <a:stretch/>
            </p:blipFill>
            <p:spPr>
              <a:xfrm>
                <a:off x="5524621" y="271718"/>
                <a:ext cx="376401" cy="233597"/>
              </a:xfrm>
              <a:prstGeom prst="rect">
                <a:avLst/>
              </a:prstGeom>
              <a:noFill/>
              <a:ln>
                <a:noFill/>
              </a:ln>
            </p:spPr>
          </p:pic>
        </p:grpSp>
        <p:grpSp>
          <p:nvGrpSpPr>
            <p:cNvPr id="420" name="Google Shape;420;p16"/>
            <p:cNvGrpSpPr/>
            <p:nvPr/>
          </p:nvGrpSpPr>
          <p:grpSpPr>
            <a:xfrm>
              <a:off x="4215912" y="3778100"/>
              <a:ext cx="218939" cy="761994"/>
              <a:chOff x="5315660" y="271718"/>
              <a:chExt cx="741162" cy="2579533"/>
            </a:xfrm>
          </p:grpSpPr>
          <p:grpSp>
            <p:nvGrpSpPr>
              <p:cNvPr id="421" name="Google Shape;421;p16"/>
              <p:cNvGrpSpPr/>
              <p:nvPr/>
            </p:nvGrpSpPr>
            <p:grpSpPr>
              <a:xfrm>
                <a:off x="5315660" y="479844"/>
                <a:ext cx="741162" cy="2371407"/>
                <a:chOff x="3726963" y="911600"/>
                <a:chExt cx="1262627" cy="4039876"/>
              </a:xfrm>
            </p:grpSpPr>
            <p:pic>
              <p:nvPicPr>
                <p:cNvPr id="422" name="Google Shape;422;p16" title="5ab44504-5840-4033-8886-569f3083d574.png"/>
                <p:cNvPicPr preferRelativeResize="0"/>
                <p:nvPr/>
              </p:nvPicPr>
              <p:blipFill>
                <a:blip r:embed="rId3">
                  <a:alphaModFix/>
                </a:blip>
                <a:stretch>
                  <a:fillRect/>
                </a:stretch>
              </p:blipFill>
              <p:spPr>
                <a:xfrm>
                  <a:off x="3726963" y="4109725"/>
                  <a:ext cx="1262627" cy="841751"/>
                </a:xfrm>
                <a:prstGeom prst="rect">
                  <a:avLst/>
                </a:prstGeom>
                <a:noFill/>
                <a:ln>
                  <a:noFill/>
                </a:ln>
              </p:spPr>
            </p:pic>
            <p:pic>
              <p:nvPicPr>
                <p:cNvPr id="423" name="Google Shape;423;p16" title="88f43cc7-9d21-4b2a-99fb-4fe98c32367d.png"/>
                <p:cNvPicPr preferRelativeResize="0"/>
                <p:nvPr/>
              </p:nvPicPr>
              <p:blipFill rotWithShape="1">
                <a:blip r:embed="rId4">
                  <a:alphaModFix/>
                </a:blip>
                <a:srcRect t="5500"/>
                <a:stretch/>
              </p:blipFill>
              <p:spPr>
                <a:xfrm>
                  <a:off x="3926300" y="2877150"/>
                  <a:ext cx="908800" cy="1288201"/>
                </a:xfrm>
                <a:prstGeom prst="rect">
                  <a:avLst/>
                </a:prstGeom>
                <a:noFill/>
                <a:ln>
                  <a:noFill/>
                </a:ln>
              </p:spPr>
            </p:pic>
            <p:pic>
              <p:nvPicPr>
                <p:cNvPr id="424" name="Google Shape;424;p16" title="88f43cc7-9d21-4b2a-99fb-4fe98c32367d.png"/>
                <p:cNvPicPr preferRelativeResize="0"/>
                <p:nvPr/>
              </p:nvPicPr>
              <p:blipFill rotWithShape="1">
                <a:blip r:embed="rId4">
                  <a:alphaModFix/>
                </a:blip>
                <a:srcRect l="31725" t="4407" r="38943"/>
                <a:stretch/>
              </p:blipFill>
              <p:spPr>
                <a:xfrm>
                  <a:off x="4213425" y="1574000"/>
                  <a:ext cx="266575" cy="1303150"/>
                </a:xfrm>
                <a:prstGeom prst="rect">
                  <a:avLst/>
                </a:prstGeom>
                <a:noFill/>
                <a:ln>
                  <a:noFill/>
                </a:ln>
              </p:spPr>
            </p:pic>
            <p:cxnSp>
              <p:nvCxnSpPr>
                <p:cNvPr id="425" name="Google Shape;425;p16"/>
                <p:cNvCxnSpPr>
                  <a:endCxn id="423" idx="2"/>
                </p:cNvCxnSpPr>
                <p:nvPr/>
              </p:nvCxnSpPr>
              <p:spPr>
                <a:xfrm rot="10800000">
                  <a:off x="4380700" y="4165351"/>
                  <a:ext cx="2400" cy="461100"/>
                </a:xfrm>
                <a:prstGeom prst="straightConnector1">
                  <a:avLst/>
                </a:prstGeom>
                <a:noFill/>
                <a:ln w="6475" cap="flat" cmpd="sng">
                  <a:solidFill>
                    <a:schemeClr val="lt2"/>
                  </a:solidFill>
                  <a:prstDash val="solid"/>
                  <a:round/>
                  <a:headEnd type="none" w="med" len="med"/>
                  <a:tailEnd type="none" w="med" len="med"/>
                </a:ln>
              </p:spPr>
            </p:cxnSp>
            <p:sp>
              <p:nvSpPr>
                <p:cNvPr id="426" name="Google Shape;426;p16"/>
                <p:cNvSpPr/>
                <p:nvPr/>
              </p:nvSpPr>
              <p:spPr>
                <a:xfrm>
                  <a:off x="4342750" y="4165400"/>
                  <a:ext cx="78000" cy="332700"/>
                </a:xfrm>
                <a:prstGeom prst="roundRect">
                  <a:avLst>
                    <a:gd name="adj" fmla="val 16667"/>
                  </a:avLst>
                </a:prstGeom>
                <a:solidFill>
                  <a:schemeClr val="lt2"/>
                </a:solidFill>
                <a:ln w="2150" cap="flat" cmpd="sng">
                  <a:solidFill>
                    <a:schemeClr val="dk2"/>
                  </a:solidFill>
                  <a:prstDash val="solid"/>
                  <a:round/>
                  <a:headEnd type="none" w="sm" len="sm"/>
                  <a:tailEnd type="none" w="sm" len="sm"/>
                </a:ln>
              </p:spPr>
              <p:txBody>
                <a:bodyPr spcFirstLastPara="1" wrap="square" lIns="20800" tIns="20800" rIns="20800" bIns="20800" anchor="ctr" anchorCtr="0">
                  <a:noAutofit/>
                </a:bodyPr>
                <a:lstStyle/>
                <a:p>
                  <a:pPr marL="0" lvl="0" indent="0" algn="ctr" rtl="0">
                    <a:spcBef>
                      <a:spcPts val="0"/>
                    </a:spcBef>
                    <a:spcAft>
                      <a:spcPts val="0"/>
                    </a:spcAft>
                    <a:buNone/>
                  </a:pPr>
                  <a:endParaRPr sz="318"/>
                </a:p>
              </p:txBody>
            </p:sp>
            <p:pic>
              <p:nvPicPr>
                <p:cNvPr id="427" name="Google Shape;427;p16" title="88f43cc7-9d21-4b2a-99fb-4fe98c32367d.png"/>
                <p:cNvPicPr preferRelativeResize="0"/>
                <p:nvPr/>
              </p:nvPicPr>
              <p:blipFill rotWithShape="1">
                <a:blip r:embed="rId4">
                  <a:alphaModFix/>
                </a:blip>
                <a:srcRect l="22700" t="51407" r="16130"/>
                <a:stretch/>
              </p:blipFill>
              <p:spPr>
                <a:xfrm>
                  <a:off x="4131338" y="911600"/>
                  <a:ext cx="555924" cy="662400"/>
                </a:xfrm>
                <a:prstGeom prst="rect">
                  <a:avLst/>
                </a:prstGeom>
                <a:noFill/>
                <a:ln>
                  <a:noFill/>
                </a:ln>
              </p:spPr>
            </p:pic>
          </p:grpSp>
          <p:pic>
            <p:nvPicPr>
              <p:cNvPr id="428" name="Google Shape;428;p16" title="5a09b616-f799-4a87-80f3-fb0a784d8851.png"/>
              <p:cNvPicPr preferRelativeResize="0"/>
              <p:nvPr/>
            </p:nvPicPr>
            <p:blipFill rotWithShape="1">
              <a:blip r:embed="rId5">
                <a:alphaModFix/>
              </a:blip>
              <a:srcRect l="20087" t="15003" r="20937" b="30100"/>
              <a:stretch/>
            </p:blipFill>
            <p:spPr>
              <a:xfrm>
                <a:off x="5524621" y="271718"/>
                <a:ext cx="376401" cy="233597"/>
              </a:xfrm>
              <a:prstGeom prst="rect">
                <a:avLst/>
              </a:prstGeom>
              <a:noFill/>
              <a:ln>
                <a:noFill/>
              </a:ln>
            </p:spPr>
          </p:pic>
        </p:grpSp>
        <p:grpSp>
          <p:nvGrpSpPr>
            <p:cNvPr id="429" name="Google Shape;429;p16"/>
            <p:cNvGrpSpPr/>
            <p:nvPr/>
          </p:nvGrpSpPr>
          <p:grpSpPr>
            <a:xfrm>
              <a:off x="4311212" y="3744350"/>
              <a:ext cx="218939" cy="761994"/>
              <a:chOff x="5315660" y="271718"/>
              <a:chExt cx="741162" cy="2579533"/>
            </a:xfrm>
          </p:grpSpPr>
          <p:grpSp>
            <p:nvGrpSpPr>
              <p:cNvPr id="430" name="Google Shape;430;p16"/>
              <p:cNvGrpSpPr/>
              <p:nvPr/>
            </p:nvGrpSpPr>
            <p:grpSpPr>
              <a:xfrm>
                <a:off x="5315660" y="479844"/>
                <a:ext cx="741162" cy="2371407"/>
                <a:chOff x="3726963" y="911600"/>
                <a:chExt cx="1262627" cy="4039876"/>
              </a:xfrm>
            </p:grpSpPr>
            <p:pic>
              <p:nvPicPr>
                <p:cNvPr id="431" name="Google Shape;431;p16" title="5ab44504-5840-4033-8886-569f3083d574.png"/>
                <p:cNvPicPr preferRelativeResize="0"/>
                <p:nvPr/>
              </p:nvPicPr>
              <p:blipFill>
                <a:blip r:embed="rId3">
                  <a:alphaModFix/>
                </a:blip>
                <a:stretch>
                  <a:fillRect/>
                </a:stretch>
              </p:blipFill>
              <p:spPr>
                <a:xfrm>
                  <a:off x="3726963" y="4109725"/>
                  <a:ext cx="1262627" cy="841751"/>
                </a:xfrm>
                <a:prstGeom prst="rect">
                  <a:avLst/>
                </a:prstGeom>
                <a:noFill/>
                <a:ln>
                  <a:noFill/>
                </a:ln>
              </p:spPr>
            </p:pic>
            <p:pic>
              <p:nvPicPr>
                <p:cNvPr id="432" name="Google Shape;432;p16" title="88f43cc7-9d21-4b2a-99fb-4fe98c32367d.png"/>
                <p:cNvPicPr preferRelativeResize="0"/>
                <p:nvPr/>
              </p:nvPicPr>
              <p:blipFill rotWithShape="1">
                <a:blip r:embed="rId4">
                  <a:alphaModFix/>
                </a:blip>
                <a:srcRect t="5500"/>
                <a:stretch/>
              </p:blipFill>
              <p:spPr>
                <a:xfrm>
                  <a:off x="3926300" y="2877150"/>
                  <a:ext cx="908800" cy="1288201"/>
                </a:xfrm>
                <a:prstGeom prst="rect">
                  <a:avLst/>
                </a:prstGeom>
                <a:noFill/>
                <a:ln>
                  <a:noFill/>
                </a:ln>
              </p:spPr>
            </p:pic>
            <p:pic>
              <p:nvPicPr>
                <p:cNvPr id="433" name="Google Shape;433;p16" title="88f43cc7-9d21-4b2a-99fb-4fe98c32367d.png"/>
                <p:cNvPicPr preferRelativeResize="0"/>
                <p:nvPr/>
              </p:nvPicPr>
              <p:blipFill rotWithShape="1">
                <a:blip r:embed="rId4">
                  <a:alphaModFix/>
                </a:blip>
                <a:srcRect l="31725" t="4407" r="38943"/>
                <a:stretch/>
              </p:blipFill>
              <p:spPr>
                <a:xfrm>
                  <a:off x="4213425" y="1574000"/>
                  <a:ext cx="266575" cy="1303150"/>
                </a:xfrm>
                <a:prstGeom prst="rect">
                  <a:avLst/>
                </a:prstGeom>
                <a:noFill/>
                <a:ln>
                  <a:noFill/>
                </a:ln>
              </p:spPr>
            </p:pic>
            <p:cxnSp>
              <p:nvCxnSpPr>
                <p:cNvPr id="434" name="Google Shape;434;p16"/>
                <p:cNvCxnSpPr>
                  <a:endCxn id="432" idx="2"/>
                </p:cNvCxnSpPr>
                <p:nvPr/>
              </p:nvCxnSpPr>
              <p:spPr>
                <a:xfrm rot="10800000">
                  <a:off x="4380700" y="4165351"/>
                  <a:ext cx="2400" cy="461100"/>
                </a:xfrm>
                <a:prstGeom prst="straightConnector1">
                  <a:avLst/>
                </a:prstGeom>
                <a:noFill/>
                <a:ln w="6475" cap="flat" cmpd="sng">
                  <a:solidFill>
                    <a:schemeClr val="lt2"/>
                  </a:solidFill>
                  <a:prstDash val="solid"/>
                  <a:round/>
                  <a:headEnd type="none" w="med" len="med"/>
                  <a:tailEnd type="none" w="med" len="med"/>
                </a:ln>
              </p:spPr>
            </p:cxnSp>
            <p:sp>
              <p:nvSpPr>
                <p:cNvPr id="435" name="Google Shape;435;p16"/>
                <p:cNvSpPr/>
                <p:nvPr/>
              </p:nvSpPr>
              <p:spPr>
                <a:xfrm>
                  <a:off x="4342750" y="4165400"/>
                  <a:ext cx="78000" cy="332700"/>
                </a:xfrm>
                <a:prstGeom prst="roundRect">
                  <a:avLst>
                    <a:gd name="adj" fmla="val 16667"/>
                  </a:avLst>
                </a:prstGeom>
                <a:solidFill>
                  <a:schemeClr val="lt2"/>
                </a:solidFill>
                <a:ln w="2150" cap="flat" cmpd="sng">
                  <a:solidFill>
                    <a:schemeClr val="dk2"/>
                  </a:solidFill>
                  <a:prstDash val="solid"/>
                  <a:round/>
                  <a:headEnd type="none" w="sm" len="sm"/>
                  <a:tailEnd type="none" w="sm" len="sm"/>
                </a:ln>
              </p:spPr>
              <p:txBody>
                <a:bodyPr spcFirstLastPara="1" wrap="square" lIns="20800" tIns="20800" rIns="20800" bIns="20800" anchor="ctr" anchorCtr="0">
                  <a:noAutofit/>
                </a:bodyPr>
                <a:lstStyle/>
                <a:p>
                  <a:pPr marL="0" lvl="0" indent="0" algn="ctr" rtl="0">
                    <a:spcBef>
                      <a:spcPts val="0"/>
                    </a:spcBef>
                    <a:spcAft>
                      <a:spcPts val="0"/>
                    </a:spcAft>
                    <a:buNone/>
                  </a:pPr>
                  <a:endParaRPr sz="318"/>
                </a:p>
              </p:txBody>
            </p:sp>
            <p:pic>
              <p:nvPicPr>
                <p:cNvPr id="436" name="Google Shape;436;p16" title="88f43cc7-9d21-4b2a-99fb-4fe98c32367d.png"/>
                <p:cNvPicPr preferRelativeResize="0"/>
                <p:nvPr/>
              </p:nvPicPr>
              <p:blipFill rotWithShape="1">
                <a:blip r:embed="rId4">
                  <a:alphaModFix/>
                </a:blip>
                <a:srcRect l="22700" t="51407" r="16130"/>
                <a:stretch/>
              </p:blipFill>
              <p:spPr>
                <a:xfrm>
                  <a:off x="4131338" y="911600"/>
                  <a:ext cx="555924" cy="662400"/>
                </a:xfrm>
                <a:prstGeom prst="rect">
                  <a:avLst/>
                </a:prstGeom>
                <a:noFill/>
                <a:ln>
                  <a:noFill/>
                </a:ln>
              </p:spPr>
            </p:pic>
          </p:grpSp>
          <p:pic>
            <p:nvPicPr>
              <p:cNvPr id="437" name="Google Shape;437;p16" title="5a09b616-f799-4a87-80f3-fb0a784d8851.png"/>
              <p:cNvPicPr preferRelativeResize="0"/>
              <p:nvPr/>
            </p:nvPicPr>
            <p:blipFill rotWithShape="1">
              <a:blip r:embed="rId5">
                <a:alphaModFix/>
              </a:blip>
              <a:srcRect l="20087" t="15003" r="20937" b="30100"/>
              <a:stretch/>
            </p:blipFill>
            <p:spPr>
              <a:xfrm>
                <a:off x="5524621" y="271718"/>
                <a:ext cx="376401" cy="233597"/>
              </a:xfrm>
              <a:prstGeom prst="rect">
                <a:avLst/>
              </a:prstGeom>
              <a:noFill/>
              <a:ln>
                <a:noFill/>
              </a:ln>
            </p:spPr>
          </p:pic>
        </p:grpSp>
        <p:grpSp>
          <p:nvGrpSpPr>
            <p:cNvPr id="438" name="Google Shape;438;p16"/>
            <p:cNvGrpSpPr/>
            <p:nvPr/>
          </p:nvGrpSpPr>
          <p:grpSpPr>
            <a:xfrm>
              <a:off x="4394612" y="3672050"/>
              <a:ext cx="218939" cy="761994"/>
              <a:chOff x="5315660" y="271718"/>
              <a:chExt cx="741162" cy="2579533"/>
            </a:xfrm>
          </p:grpSpPr>
          <p:grpSp>
            <p:nvGrpSpPr>
              <p:cNvPr id="439" name="Google Shape;439;p16"/>
              <p:cNvGrpSpPr/>
              <p:nvPr/>
            </p:nvGrpSpPr>
            <p:grpSpPr>
              <a:xfrm>
                <a:off x="5315660" y="479844"/>
                <a:ext cx="741162" cy="2371407"/>
                <a:chOff x="3726963" y="911600"/>
                <a:chExt cx="1262627" cy="4039876"/>
              </a:xfrm>
            </p:grpSpPr>
            <p:pic>
              <p:nvPicPr>
                <p:cNvPr id="440" name="Google Shape;440;p16" title="5ab44504-5840-4033-8886-569f3083d574.png"/>
                <p:cNvPicPr preferRelativeResize="0"/>
                <p:nvPr/>
              </p:nvPicPr>
              <p:blipFill>
                <a:blip r:embed="rId3">
                  <a:alphaModFix/>
                </a:blip>
                <a:stretch>
                  <a:fillRect/>
                </a:stretch>
              </p:blipFill>
              <p:spPr>
                <a:xfrm>
                  <a:off x="3726963" y="4109725"/>
                  <a:ext cx="1262627" cy="841751"/>
                </a:xfrm>
                <a:prstGeom prst="rect">
                  <a:avLst/>
                </a:prstGeom>
                <a:noFill/>
                <a:ln>
                  <a:noFill/>
                </a:ln>
              </p:spPr>
            </p:pic>
            <p:pic>
              <p:nvPicPr>
                <p:cNvPr id="441" name="Google Shape;441;p16" title="88f43cc7-9d21-4b2a-99fb-4fe98c32367d.png"/>
                <p:cNvPicPr preferRelativeResize="0"/>
                <p:nvPr/>
              </p:nvPicPr>
              <p:blipFill rotWithShape="1">
                <a:blip r:embed="rId4">
                  <a:alphaModFix/>
                </a:blip>
                <a:srcRect t="5500"/>
                <a:stretch/>
              </p:blipFill>
              <p:spPr>
                <a:xfrm>
                  <a:off x="3926300" y="2877150"/>
                  <a:ext cx="908800" cy="1288201"/>
                </a:xfrm>
                <a:prstGeom prst="rect">
                  <a:avLst/>
                </a:prstGeom>
                <a:noFill/>
                <a:ln>
                  <a:noFill/>
                </a:ln>
              </p:spPr>
            </p:pic>
            <p:pic>
              <p:nvPicPr>
                <p:cNvPr id="442" name="Google Shape;442;p16" title="88f43cc7-9d21-4b2a-99fb-4fe98c32367d.png"/>
                <p:cNvPicPr preferRelativeResize="0"/>
                <p:nvPr/>
              </p:nvPicPr>
              <p:blipFill rotWithShape="1">
                <a:blip r:embed="rId4">
                  <a:alphaModFix/>
                </a:blip>
                <a:srcRect l="31725" t="4407" r="38943"/>
                <a:stretch/>
              </p:blipFill>
              <p:spPr>
                <a:xfrm>
                  <a:off x="4213425" y="1574000"/>
                  <a:ext cx="266575" cy="1303150"/>
                </a:xfrm>
                <a:prstGeom prst="rect">
                  <a:avLst/>
                </a:prstGeom>
                <a:noFill/>
                <a:ln>
                  <a:noFill/>
                </a:ln>
              </p:spPr>
            </p:pic>
            <p:cxnSp>
              <p:nvCxnSpPr>
                <p:cNvPr id="443" name="Google Shape;443;p16"/>
                <p:cNvCxnSpPr>
                  <a:endCxn id="441" idx="2"/>
                </p:cNvCxnSpPr>
                <p:nvPr/>
              </p:nvCxnSpPr>
              <p:spPr>
                <a:xfrm rot="10800000">
                  <a:off x="4380700" y="4165351"/>
                  <a:ext cx="2400" cy="461100"/>
                </a:xfrm>
                <a:prstGeom prst="straightConnector1">
                  <a:avLst/>
                </a:prstGeom>
                <a:noFill/>
                <a:ln w="6475" cap="flat" cmpd="sng">
                  <a:solidFill>
                    <a:schemeClr val="lt2"/>
                  </a:solidFill>
                  <a:prstDash val="solid"/>
                  <a:round/>
                  <a:headEnd type="none" w="med" len="med"/>
                  <a:tailEnd type="none" w="med" len="med"/>
                </a:ln>
              </p:spPr>
            </p:cxnSp>
            <p:sp>
              <p:nvSpPr>
                <p:cNvPr id="444" name="Google Shape;444;p16"/>
                <p:cNvSpPr/>
                <p:nvPr/>
              </p:nvSpPr>
              <p:spPr>
                <a:xfrm>
                  <a:off x="4342750" y="4165400"/>
                  <a:ext cx="78000" cy="332700"/>
                </a:xfrm>
                <a:prstGeom prst="roundRect">
                  <a:avLst>
                    <a:gd name="adj" fmla="val 16667"/>
                  </a:avLst>
                </a:prstGeom>
                <a:solidFill>
                  <a:schemeClr val="lt2"/>
                </a:solidFill>
                <a:ln w="2150" cap="flat" cmpd="sng">
                  <a:solidFill>
                    <a:schemeClr val="dk2"/>
                  </a:solidFill>
                  <a:prstDash val="solid"/>
                  <a:round/>
                  <a:headEnd type="none" w="sm" len="sm"/>
                  <a:tailEnd type="none" w="sm" len="sm"/>
                </a:ln>
              </p:spPr>
              <p:txBody>
                <a:bodyPr spcFirstLastPara="1" wrap="square" lIns="20800" tIns="20800" rIns="20800" bIns="20800" anchor="ctr" anchorCtr="0">
                  <a:noAutofit/>
                </a:bodyPr>
                <a:lstStyle/>
                <a:p>
                  <a:pPr marL="0" lvl="0" indent="0" algn="ctr" rtl="0">
                    <a:spcBef>
                      <a:spcPts val="0"/>
                    </a:spcBef>
                    <a:spcAft>
                      <a:spcPts val="0"/>
                    </a:spcAft>
                    <a:buNone/>
                  </a:pPr>
                  <a:endParaRPr sz="318"/>
                </a:p>
              </p:txBody>
            </p:sp>
            <p:pic>
              <p:nvPicPr>
                <p:cNvPr id="445" name="Google Shape;445;p16" title="88f43cc7-9d21-4b2a-99fb-4fe98c32367d.png"/>
                <p:cNvPicPr preferRelativeResize="0"/>
                <p:nvPr/>
              </p:nvPicPr>
              <p:blipFill rotWithShape="1">
                <a:blip r:embed="rId4">
                  <a:alphaModFix/>
                </a:blip>
                <a:srcRect l="22700" t="51407" r="16130"/>
                <a:stretch/>
              </p:blipFill>
              <p:spPr>
                <a:xfrm>
                  <a:off x="4131338" y="911600"/>
                  <a:ext cx="555924" cy="662400"/>
                </a:xfrm>
                <a:prstGeom prst="rect">
                  <a:avLst/>
                </a:prstGeom>
                <a:noFill/>
                <a:ln>
                  <a:noFill/>
                </a:ln>
              </p:spPr>
            </p:pic>
          </p:grpSp>
          <p:pic>
            <p:nvPicPr>
              <p:cNvPr id="446" name="Google Shape;446;p16" title="5a09b616-f799-4a87-80f3-fb0a784d8851.png"/>
              <p:cNvPicPr preferRelativeResize="0"/>
              <p:nvPr/>
            </p:nvPicPr>
            <p:blipFill rotWithShape="1">
              <a:blip r:embed="rId5">
                <a:alphaModFix/>
              </a:blip>
              <a:srcRect l="20087" t="15003" r="20937" b="30100"/>
              <a:stretch/>
            </p:blipFill>
            <p:spPr>
              <a:xfrm>
                <a:off x="5524621" y="271718"/>
                <a:ext cx="376401" cy="233597"/>
              </a:xfrm>
              <a:prstGeom prst="rect">
                <a:avLst/>
              </a:prstGeom>
              <a:noFill/>
              <a:ln>
                <a:noFill/>
              </a:ln>
            </p:spPr>
          </p:pic>
        </p:grpSp>
      </p:grpSp>
      <p:grpSp>
        <p:nvGrpSpPr>
          <p:cNvPr id="447" name="Google Shape;447;p16"/>
          <p:cNvGrpSpPr/>
          <p:nvPr/>
        </p:nvGrpSpPr>
        <p:grpSpPr>
          <a:xfrm>
            <a:off x="5426252" y="3604992"/>
            <a:ext cx="808225" cy="1220085"/>
            <a:chOff x="3996962" y="3628225"/>
            <a:chExt cx="616589" cy="930794"/>
          </a:xfrm>
        </p:grpSpPr>
        <p:grpSp>
          <p:nvGrpSpPr>
            <p:cNvPr id="448" name="Google Shape;448;p16"/>
            <p:cNvGrpSpPr/>
            <p:nvPr/>
          </p:nvGrpSpPr>
          <p:grpSpPr>
            <a:xfrm>
              <a:off x="4297262" y="3628225"/>
              <a:ext cx="218939" cy="761994"/>
              <a:chOff x="5315660" y="271718"/>
              <a:chExt cx="741162" cy="2579533"/>
            </a:xfrm>
          </p:grpSpPr>
          <p:grpSp>
            <p:nvGrpSpPr>
              <p:cNvPr id="449" name="Google Shape;449;p16"/>
              <p:cNvGrpSpPr/>
              <p:nvPr/>
            </p:nvGrpSpPr>
            <p:grpSpPr>
              <a:xfrm>
                <a:off x="5315660" y="479844"/>
                <a:ext cx="741162" cy="2371407"/>
                <a:chOff x="3726963" y="911600"/>
                <a:chExt cx="1262627" cy="4039876"/>
              </a:xfrm>
            </p:grpSpPr>
            <p:pic>
              <p:nvPicPr>
                <p:cNvPr id="450" name="Google Shape;450;p16" title="5ab44504-5840-4033-8886-569f3083d574.png"/>
                <p:cNvPicPr preferRelativeResize="0"/>
                <p:nvPr/>
              </p:nvPicPr>
              <p:blipFill>
                <a:blip r:embed="rId3">
                  <a:alphaModFix/>
                </a:blip>
                <a:stretch>
                  <a:fillRect/>
                </a:stretch>
              </p:blipFill>
              <p:spPr>
                <a:xfrm>
                  <a:off x="3726963" y="4109725"/>
                  <a:ext cx="1262627" cy="841751"/>
                </a:xfrm>
                <a:prstGeom prst="rect">
                  <a:avLst/>
                </a:prstGeom>
                <a:noFill/>
                <a:ln>
                  <a:noFill/>
                </a:ln>
              </p:spPr>
            </p:pic>
            <p:pic>
              <p:nvPicPr>
                <p:cNvPr id="451" name="Google Shape;451;p16" title="88f43cc7-9d21-4b2a-99fb-4fe98c32367d.png"/>
                <p:cNvPicPr preferRelativeResize="0"/>
                <p:nvPr/>
              </p:nvPicPr>
              <p:blipFill rotWithShape="1">
                <a:blip r:embed="rId4">
                  <a:alphaModFix/>
                </a:blip>
                <a:srcRect t="5500"/>
                <a:stretch/>
              </p:blipFill>
              <p:spPr>
                <a:xfrm>
                  <a:off x="3926300" y="2877150"/>
                  <a:ext cx="908800" cy="1288201"/>
                </a:xfrm>
                <a:prstGeom prst="rect">
                  <a:avLst/>
                </a:prstGeom>
                <a:noFill/>
                <a:ln>
                  <a:noFill/>
                </a:ln>
              </p:spPr>
            </p:pic>
            <p:pic>
              <p:nvPicPr>
                <p:cNvPr id="452" name="Google Shape;452;p16" title="88f43cc7-9d21-4b2a-99fb-4fe98c32367d.png"/>
                <p:cNvPicPr preferRelativeResize="0"/>
                <p:nvPr/>
              </p:nvPicPr>
              <p:blipFill rotWithShape="1">
                <a:blip r:embed="rId4">
                  <a:alphaModFix/>
                </a:blip>
                <a:srcRect l="31725" t="4407" r="38943"/>
                <a:stretch/>
              </p:blipFill>
              <p:spPr>
                <a:xfrm>
                  <a:off x="4213425" y="1574000"/>
                  <a:ext cx="266575" cy="1303150"/>
                </a:xfrm>
                <a:prstGeom prst="rect">
                  <a:avLst/>
                </a:prstGeom>
                <a:noFill/>
                <a:ln>
                  <a:noFill/>
                </a:ln>
              </p:spPr>
            </p:pic>
            <p:cxnSp>
              <p:nvCxnSpPr>
                <p:cNvPr id="453" name="Google Shape;453;p16"/>
                <p:cNvCxnSpPr>
                  <a:endCxn id="451" idx="2"/>
                </p:cNvCxnSpPr>
                <p:nvPr/>
              </p:nvCxnSpPr>
              <p:spPr>
                <a:xfrm rot="10800000">
                  <a:off x="4380700" y="4165351"/>
                  <a:ext cx="2400" cy="461100"/>
                </a:xfrm>
                <a:prstGeom prst="straightConnector1">
                  <a:avLst/>
                </a:prstGeom>
                <a:noFill/>
                <a:ln w="6475" cap="flat" cmpd="sng">
                  <a:solidFill>
                    <a:schemeClr val="lt2"/>
                  </a:solidFill>
                  <a:prstDash val="solid"/>
                  <a:round/>
                  <a:headEnd type="none" w="med" len="med"/>
                  <a:tailEnd type="none" w="med" len="med"/>
                </a:ln>
              </p:spPr>
            </p:cxnSp>
            <p:sp>
              <p:nvSpPr>
                <p:cNvPr id="454" name="Google Shape;454;p16"/>
                <p:cNvSpPr/>
                <p:nvPr/>
              </p:nvSpPr>
              <p:spPr>
                <a:xfrm>
                  <a:off x="4342750" y="4165400"/>
                  <a:ext cx="78000" cy="332700"/>
                </a:xfrm>
                <a:prstGeom prst="roundRect">
                  <a:avLst>
                    <a:gd name="adj" fmla="val 16667"/>
                  </a:avLst>
                </a:prstGeom>
                <a:solidFill>
                  <a:schemeClr val="lt2"/>
                </a:solidFill>
                <a:ln w="2150" cap="flat" cmpd="sng">
                  <a:solidFill>
                    <a:schemeClr val="dk2"/>
                  </a:solidFill>
                  <a:prstDash val="solid"/>
                  <a:round/>
                  <a:headEnd type="none" w="sm" len="sm"/>
                  <a:tailEnd type="none" w="sm" len="sm"/>
                </a:ln>
              </p:spPr>
              <p:txBody>
                <a:bodyPr spcFirstLastPara="1" wrap="square" lIns="20800" tIns="20800" rIns="20800" bIns="20800" anchor="ctr" anchorCtr="0">
                  <a:noAutofit/>
                </a:bodyPr>
                <a:lstStyle/>
                <a:p>
                  <a:pPr marL="0" lvl="0" indent="0" algn="ctr" rtl="0">
                    <a:spcBef>
                      <a:spcPts val="0"/>
                    </a:spcBef>
                    <a:spcAft>
                      <a:spcPts val="0"/>
                    </a:spcAft>
                    <a:buNone/>
                  </a:pPr>
                  <a:endParaRPr sz="318"/>
                </a:p>
              </p:txBody>
            </p:sp>
            <p:pic>
              <p:nvPicPr>
                <p:cNvPr id="455" name="Google Shape;455;p16" title="88f43cc7-9d21-4b2a-99fb-4fe98c32367d.png"/>
                <p:cNvPicPr preferRelativeResize="0"/>
                <p:nvPr/>
              </p:nvPicPr>
              <p:blipFill rotWithShape="1">
                <a:blip r:embed="rId4">
                  <a:alphaModFix/>
                </a:blip>
                <a:srcRect l="22700" t="51407" r="16130"/>
                <a:stretch/>
              </p:blipFill>
              <p:spPr>
                <a:xfrm>
                  <a:off x="4131338" y="911600"/>
                  <a:ext cx="555924" cy="662400"/>
                </a:xfrm>
                <a:prstGeom prst="rect">
                  <a:avLst/>
                </a:prstGeom>
                <a:noFill/>
                <a:ln>
                  <a:noFill/>
                </a:ln>
              </p:spPr>
            </p:pic>
          </p:grpSp>
          <p:pic>
            <p:nvPicPr>
              <p:cNvPr id="456" name="Google Shape;456;p16" title="5a09b616-f799-4a87-80f3-fb0a784d8851.png"/>
              <p:cNvPicPr preferRelativeResize="0"/>
              <p:nvPr/>
            </p:nvPicPr>
            <p:blipFill rotWithShape="1">
              <a:blip r:embed="rId5">
                <a:alphaModFix/>
              </a:blip>
              <a:srcRect l="20087" t="15003" r="20937" b="30100"/>
              <a:stretch/>
            </p:blipFill>
            <p:spPr>
              <a:xfrm>
                <a:off x="5524621" y="271718"/>
                <a:ext cx="376401" cy="233597"/>
              </a:xfrm>
              <a:prstGeom prst="rect">
                <a:avLst/>
              </a:prstGeom>
              <a:noFill/>
              <a:ln>
                <a:noFill/>
              </a:ln>
            </p:spPr>
          </p:pic>
        </p:grpSp>
        <p:grpSp>
          <p:nvGrpSpPr>
            <p:cNvPr id="457" name="Google Shape;457;p16"/>
            <p:cNvGrpSpPr/>
            <p:nvPr/>
          </p:nvGrpSpPr>
          <p:grpSpPr>
            <a:xfrm>
              <a:off x="4027912" y="3672050"/>
              <a:ext cx="218939" cy="761994"/>
              <a:chOff x="5315660" y="271718"/>
              <a:chExt cx="741162" cy="2579533"/>
            </a:xfrm>
          </p:grpSpPr>
          <p:grpSp>
            <p:nvGrpSpPr>
              <p:cNvPr id="458" name="Google Shape;458;p16"/>
              <p:cNvGrpSpPr/>
              <p:nvPr/>
            </p:nvGrpSpPr>
            <p:grpSpPr>
              <a:xfrm>
                <a:off x="5315660" y="479844"/>
                <a:ext cx="741162" cy="2371407"/>
                <a:chOff x="3726963" y="911600"/>
                <a:chExt cx="1262627" cy="4039876"/>
              </a:xfrm>
            </p:grpSpPr>
            <p:pic>
              <p:nvPicPr>
                <p:cNvPr id="459" name="Google Shape;459;p16" title="5ab44504-5840-4033-8886-569f3083d574.png"/>
                <p:cNvPicPr preferRelativeResize="0"/>
                <p:nvPr/>
              </p:nvPicPr>
              <p:blipFill>
                <a:blip r:embed="rId3">
                  <a:alphaModFix/>
                </a:blip>
                <a:stretch>
                  <a:fillRect/>
                </a:stretch>
              </p:blipFill>
              <p:spPr>
                <a:xfrm>
                  <a:off x="3726963" y="4109725"/>
                  <a:ext cx="1262627" cy="841751"/>
                </a:xfrm>
                <a:prstGeom prst="rect">
                  <a:avLst/>
                </a:prstGeom>
                <a:noFill/>
                <a:ln>
                  <a:noFill/>
                </a:ln>
              </p:spPr>
            </p:pic>
            <p:pic>
              <p:nvPicPr>
                <p:cNvPr id="460" name="Google Shape;460;p16" title="88f43cc7-9d21-4b2a-99fb-4fe98c32367d.png"/>
                <p:cNvPicPr preferRelativeResize="0"/>
                <p:nvPr/>
              </p:nvPicPr>
              <p:blipFill rotWithShape="1">
                <a:blip r:embed="rId4">
                  <a:alphaModFix/>
                </a:blip>
                <a:srcRect t="5500"/>
                <a:stretch/>
              </p:blipFill>
              <p:spPr>
                <a:xfrm>
                  <a:off x="3926300" y="2877150"/>
                  <a:ext cx="908800" cy="1288201"/>
                </a:xfrm>
                <a:prstGeom prst="rect">
                  <a:avLst/>
                </a:prstGeom>
                <a:noFill/>
                <a:ln>
                  <a:noFill/>
                </a:ln>
              </p:spPr>
            </p:pic>
            <p:pic>
              <p:nvPicPr>
                <p:cNvPr id="461" name="Google Shape;461;p16" title="88f43cc7-9d21-4b2a-99fb-4fe98c32367d.png"/>
                <p:cNvPicPr preferRelativeResize="0"/>
                <p:nvPr/>
              </p:nvPicPr>
              <p:blipFill rotWithShape="1">
                <a:blip r:embed="rId4">
                  <a:alphaModFix/>
                </a:blip>
                <a:srcRect l="31725" t="4407" r="38943"/>
                <a:stretch/>
              </p:blipFill>
              <p:spPr>
                <a:xfrm>
                  <a:off x="4213425" y="1574000"/>
                  <a:ext cx="266575" cy="1303150"/>
                </a:xfrm>
                <a:prstGeom prst="rect">
                  <a:avLst/>
                </a:prstGeom>
                <a:noFill/>
                <a:ln>
                  <a:noFill/>
                </a:ln>
              </p:spPr>
            </p:pic>
            <p:cxnSp>
              <p:nvCxnSpPr>
                <p:cNvPr id="462" name="Google Shape;462;p16"/>
                <p:cNvCxnSpPr>
                  <a:endCxn id="460" idx="2"/>
                </p:cNvCxnSpPr>
                <p:nvPr/>
              </p:nvCxnSpPr>
              <p:spPr>
                <a:xfrm rot="10800000">
                  <a:off x="4380700" y="4165351"/>
                  <a:ext cx="2400" cy="461100"/>
                </a:xfrm>
                <a:prstGeom prst="straightConnector1">
                  <a:avLst/>
                </a:prstGeom>
                <a:noFill/>
                <a:ln w="6475" cap="flat" cmpd="sng">
                  <a:solidFill>
                    <a:schemeClr val="lt2"/>
                  </a:solidFill>
                  <a:prstDash val="solid"/>
                  <a:round/>
                  <a:headEnd type="none" w="med" len="med"/>
                  <a:tailEnd type="none" w="med" len="med"/>
                </a:ln>
              </p:spPr>
            </p:cxnSp>
            <p:sp>
              <p:nvSpPr>
                <p:cNvPr id="463" name="Google Shape;463;p16"/>
                <p:cNvSpPr/>
                <p:nvPr/>
              </p:nvSpPr>
              <p:spPr>
                <a:xfrm>
                  <a:off x="4342750" y="4165400"/>
                  <a:ext cx="78000" cy="332700"/>
                </a:xfrm>
                <a:prstGeom prst="roundRect">
                  <a:avLst>
                    <a:gd name="adj" fmla="val 16667"/>
                  </a:avLst>
                </a:prstGeom>
                <a:solidFill>
                  <a:schemeClr val="lt2"/>
                </a:solidFill>
                <a:ln w="2150" cap="flat" cmpd="sng">
                  <a:solidFill>
                    <a:schemeClr val="dk2"/>
                  </a:solidFill>
                  <a:prstDash val="solid"/>
                  <a:round/>
                  <a:headEnd type="none" w="sm" len="sm"/>
                  <a:tailEnd type="none" w="sm" len="sm"/>
                </a:ln>
              </p:spPr>
              <p:txBody>
                <a:bodyPr spcFirstLastPara="1" wrap="square" lIns="20800" tIns="20800" rIns="20800" bIns="20800" anchor="ctr" anchorCtr="0">
                  <a:noAutofit/>
                </a:bodyPr>
                <a:lstStyle/>
                <a:p>
                  <a:pPr marL="0" lvl="0" indent="0" algn="ctr" rtl="0">
                    <a:spcBef>
                      <a:spcPts val="0"/>
                    </a:spcBef>
                    <a:spcAft>
                      <a:spcPts val="0"/>
                    </a:spcAft>
                    <a:buNone/>
                  </a:pPr>
                  <a:endParaRPr sz="318"/>
                </a:p>
              </p:txBody>
            </p:sp>
            <p:pic>
              <p:nvPicPr>
                <p:cNvPr id="464" name="Google Shape;464;p16" title="88f43cc7-9d21-4b2a-99fb-4fe98c32367d.png"/>
                <p:cNvPicPr preferRelativeResize="0"/>
                <p:nvPr/>
              </p:nvPicPr>
              <p:blipFill rotWithShape="1">
                <a:blip r:embed="rId4">
                  <a:alphaModFix/>
                </a:blip>
                <a:srcRect l="22700" t="51407" r="16130"/>
                <a:stretch/>
              </p:blipFill>
              <p:spPr>
                <a:xfrm>
                  <a:off x="4131338" y="911600"/>
                  <a:ext cx="555924" cy="662400"/>
                </a:xfrm>
                <a:prstGeom prst="rect">
                  <a:avLst/>
                </a:prstGeom>
                <a:noFill/>
                <a:ln>
                  <a:noFill/>
                </a:ln>
              </p:spPr>
            </p:pic>
          </p:grpSp>
          <p:pic>
            <p:nvPicPr>
              <p:cNvPr id="465" name="Google Shape;465;p16" title="5a09b616-f799-4a87-80f3-fb0a784d8851.png"/>
              <p:cNvPicPr preferRelativeResize="0"/>
              <p:nvPr/>
            </p:nvPicPr>
            <p:blipFill rotWithShape="1">
              <a:blip r:embed="rId5">
                <a:alphaModFix/>
              </a:blip>
              <a:srcRect l="20087" t="15003" r="20937" b="30100"/>
              <a:stretch/>
            </p:blipFill>
            <p:spPr>
              <a:xfrm>
                <a:off x="5524621" y="271718"/>
                <a:ext cx="376401" cy="233597"/>
              </a:xfrm>
              <a:prstGeom prst="rect">
                <a:avLst/>
              </a:prstGeom>
              <a:noFill/>
              <a:ln>
                <a:noFill/>
              </a:ln>
            </p:spPr>
          </p:pic>
        </p:grpSp>
        <p:grpSp>
          <p:nvGrpSpPr>
            <p:cNvPr id="466" name="Google Shape;466;p16"/>
            <p:cNvGrpSpPr/>
            <p:nvPr/>
          </p:nvGrpSpPr>
          <p:grpSpPr>
            <a:xfrm>
              <a:off x="3996962" y="3759100"/>
              <a:ext cx="218939" cy="761994"/>
              <a:chOff x="5315660" y="271718"/>
              <a:chExt cx="741162" cy="2579533"/>
            </a:xfrm>
          </p:grpSpPr>
          <p:grpSp>
            <p:nvGrpSpPr>
              <p:cNvPr id="467" name="Google Shape;467;p16"/>
              <p:cNvGrpSpPr/>
              <p:nvPr/>
            </p:nvGrpSpPr>
            <p:grpSpPr>
              <a:xfrm>
                <a:off x="5315660" y="479844"/>
                <a:ext cx="741162" cy="2371407"/>
                <a:chOff x="3726963" y="911600"/>
                <a:chExt cx="1262627" cy="4039876"/>
              </a:xfrm>
            </p:grpSpPr>
            <p:pic>
              <p:nvPicPr>
                <p:cNvPr id="468" name="Google Shape;468;p16" title="5ab44504-5840-4033-8886-569f3083d574.png"/>
                <p:cNvPicPr preferRelativeResize="0"/>
                <p:nvPr/>
              </p:nvPicPr>
              <p:blipFill>
                <a:blip r:embed="rId3">
                  <a:alphaModFix/>
                </a:blip>
                <a:stretch>
                  <a:fillRect/>
                </a:stretch>
              </p:blipFill>
              <p:spPr>
                <a:xfrm>
                  <a:off x="3726963" y="4109725"/>
                  <a:ext cx="1262627" cy="841751"/>
                </a:xfrm>
                <a:prstGeom prst="rect">
                  <a:avLst/>
                </a:prstGeom>
                <a:noFill/>
                <a:ln>
                  <a:noFill/>
                </a:ln>
              </p:spPr>
            </p:pic>
            <p:pic>
              <p:nvPicPr>
                <p:cNvPr id="469" name="Google Shape;469;p16" title="88f43cc7-9d21-4b2a-99fb-4fe98c32367d.png"/>
                <p:cNvPicPr preferRelativeResize="0"/>
                <p:nvPr/>
              </p:nvPicPr>
              <p:blipFill rotWithShape="1">
                <a:blip r:embed="rId4">
                  <a:alphaModFix/>
                </a:blip>
                <a:srcRect t="5500"/>
                <a:stretch/>
              </p:blipFill>
              <p:spPr>
                <a:xfrm>
                  <a:off x="3926300" y="2877150"/>
                  <a:ext cx="908800" cy="1288201"/>
                </a:xfrm>
                <a:prstGeom prst="rect">
                  <a:avLst/>
                </a:prstGeom>
                <a:noFill/>
                <a:ln>
                  <a:noFill/>
                </a:ln>
              </p:spPr>
            </p:pic>
            <p:pic>
              <p:nvPicPr>
                <p:cNvPr id="470" name="Google Shape;470;p16" title="88f43cc7-9d21-4b2a-99fb-4fe98c32367d.png"/>
                <p:cNvPicPr preferRelativeResize="0"/>
                <p:nvPr/>
              </p:nvPicPr>
              <p:blipFill rotWithShape="1">
                <a:blip r:embed="rId4">
                  <a:alphaModFix/>
                </a:blip>
                <a:srcRect l="31725" t="4407" r="38943"/>
                <a:stretch/>
              </p:blipFill>
              <p:spPr>
                <a:xfrm>
                  <a:off x="4213425" y="1574000"/>
                  <a:ext cx="266575" cy="1303150"/>
                </a:xfrm>
                <a:prstGeom prst="rect">
                  <a:avLst/>
                </a:prstGeom>
                <a:noFill/>
                <a:ln>
                  <a:noFill/>
                </a:ln>
              </p:spPr>
            </p:pic>
            <p:cxnSp>
              <p:nvCxnSpPr>
                <p:cNvPr id="471" name="Google Shape;471;p16"/>
                <p:cNvCxnSpPr>
                  <a:endCxn id="469" idx="2"/>
                </p:cNvCxnSpPr>
                <p:nvPr/>
              </p:nvCxnSpPr>
              <p:spPr>
                <a:xfrm rot="10800000">
                  <a:off x="4380700" y="4165351"/>
                  <a:ext cx="2400" cy="461100"/>
                </a:xfrm>
                <a:prstGeom prst="straightConnector1">
                  <a:avLst/>
                </a:prstGeom>
                <a:noFill/>
                <a:ln w="6475" cap="flat" cmpd="sng">
                  <a:solidFill>
                    <a:schemeClr val="lt2"/>
                  </a:solidFill>
                  <a:prstDash val="solid"/>
                  <a:round/>
                  <a:headEnd type="none" w="med" len="med"/>
                  <a:tailEnd type="none" w="med" len="med"/>
                </a:ln>
              </p:spPr>
            </p:cxnSp>
            <p:sp>
              <p:nvSpPr>
                <p:cNvPr id="472" name="Google Shape;472;p16"/>
                <p:cNvSpPr/>
                <p:nvPr/>
              </p:nvSpPr>
              <p:spPr>
                <a:xfrm>
                  <a:off x="4342750" y="4165400"/>
                  <a:ext cx="78000" cy="332700"/>
                </a:xfrm>
                <a:prstGeom prst="roundRect">
                  <a:avLst>
                    <a:gd name="adj" fmla="val 16667"/>
                  </a:avLst>
                </a:prstGeom>
                <a:solidFill>
                  <a:schemeClr val="lt2"/>
                </a:solidFill>
                <a:ln w="2150" cap="flat" cmpd="sng">
                  <a:solidFill>
                    <a:schemeClr val="dk2"/>
                  </a:solidFill>
                  <a:prstDash val="solid"/>
                  <a:round/>
                  <a:headEnd type="none" w="sm" len="sm"/>
                  <a:tailEnd type="none" w="sm" len="sm"/>
                </a:ln>
              </p:spPr>
              <p:txBody>
                <a:bodyPr spcFirstLastPara="1" wrap="square" lIns="20800" tIns="20800" rIns="20800" bIns="20800" anchor="ctr" anchorCtr="0">
                  <a:noAutofit/>
                </a:bodyPr>
                <a:lstStyle/>
                <a:p>
                  <a:pPr marL="0" lvl="0" indent="0" algn="ctr" rtl="0">
                    <a:spcBef>
                      <a:spcPts val="0"/>
                    </a:spcBef>
                    <a:spcAft>
                      <a:spcPts val="0"/>
                    </a:spcAft>
                    <a:buNone/>
                  </a:pPr>
                  <a:endParaRPr sz="318"/>
                </a:p>
              </p:txBody>
            </p:sp>
            <p:pic>
              <p:nvPicPr>
                <p:cNvPr id="473" name="Google Shape;473;p16" title="88f43cc7-9d21-4b2a-99fb-4fe98c32367d.png"/>
                <p:cNvPicPr preferRelativeResize="0"/>
                <p:nvPr/>
              </p:nvPicPr>
              <p:blipFill rotWithShape="1">
                <a:blip r:embed="rId4">
                  <a:alphaModFix/>
                </a:blip>
                <a:srcRect l="22700" t="51407" r="16130"/>
                <a:stretch/>
              </p:blipFill>
              <p:spPr>
                <a:xfrm>
                  <a:off x="4131338" y="911600"/>
                  <a:ext cx="555924" cy="662400"/>
                </a:xfrm>
                <a:prstGeom prst="rect">
                  <a:avLst/>
                </a:prstGeom>
                <a:noFill/>
                <a:ln>
                  <a:noFill/>
                </a:ln>
              </p:spPr>
            </p:pic>
          </p:grpSp>
          <p:pic>
            <p:nvPicPr>
              <p:cNvPr id="474" name="Google Shape;474;p16" title="5a09b616-f799-4a87-80f3-fb0a784d8851.png"/>
              <p:cNvPicPr preferRelativeResize="0"/>
              <p:nvPr/>
            </p:nvPicPr>
            <p:blipFill rotWithShape="1">
              <a:blip r:embed="rId5">
                <a:alphaModFix/>
              </a:blip>
              <a:srcRect l="20087" t="15003" r="20937" b="30100"/>
              <a:stretch/>
            </p:blipFill>
            <p:spPr>
              <a:xfrm>
                <a:off x="5524621" y="271718"/>
                <a:ext cx="376401" cy="233597"/>
              </a:xfrm>
              <a:prstGeom prst="rect">
                <a:avLst/>
              </a:prstGeom>
              <a:noFill/>
              <a:ln>
                <a:noFill/>
              </a:ln>
            </p:spPr>
          </p:pic>
        </p:grpSp>
        <p:grpSp>
          <p:nvGrpSpPr>
            <p:cNvPr id="475" name="Google Shape;475;p16"/>
            <p:cNvGrpSpPr/>
            <p:nvPr/>
          </p:nvGrpSpPr>
          <p:grpSpPr>
            <a:xfrm>
              <a:off x="4152612" y="3637550"/>
              <a:ext cx="218939" cy="761994"/>
              <a:chOff x="5315660" y="271718"/>
              <a:chExt cx="741162" cy="2579533"/>
            </a:xfrm>
          </p:grpSpPr>
          <p:grpSp>
            <p:nvGrpSpPr>
              <p:cNvPr id="476" name="Google Shape;476;p16"/>
              <p:cNvGrpSpPr/>
              <p:nvPr/>
            </p:nvGrpSpPr>
            <p:grpSpPr>
              <a:xfrm>
                <a:off x="5315660" y="479844"/>
                <a:ext cx="741162" cy="2371407"/>
                <a:chOff x="3726963" y="911600"/>
                <a:chExt cx="1262627" cy="4039876"/>
              </a:xfrm>
            </p:grpSpPr>
            <p:pic>
              <p:nvPicPr>
                <p:cNvPr id="477" name="Google Shape;477;p16" title="5ab44504-5840-4033-8886-569f3083d574.png"/>
                <p:cNvPicPr preferRelativeResize="0"/>
                <p:nvPr/>
              </p:nvPicPr>
              <p:blipFill>
                <a:blip r:embed="rId3">
                  <a:alphaModFix/>
                </a:blip>
                <a:stretch>
                  <a:fillRect/>
                </a:stretch>
              </p:blipFill>
              <p:spPr>
                <a:xfrm>
                  <a:off x="3726963" y="4109725"/>
                  <a:ext cx="1262627" cy="841751"/>
                </a:xfrm>
                <a:prstGeom prst="rect">
                  <a:avLst/>
                </a:prstGeom>
                <a:noFill/>
                <a:ln>
                  <a:noFill/>
                </a:ln>
              </p:spPr>
            </p:pic>
            <p:pic>
              <p:nvPicPr>
                <p:cNvPr id="478" name="Google Shape;478;p16" title="88f43cc7-9d21-4b2a-99fb-4fe98c32367d.png"/>
                <p:cNvPicPr preferRelativeResize="0"/>
                <p:nvPr/>
              </p:nvPicPr>
              <p:blipFill rotWithShape="1">
                <a:blip r:embed="rId4">
                  <a:alphaModFix/>
                </a:blip>
                <a:srcRect t="5500"/>
                <a:stretch/>
              </p:blipFill>
              <p:spPr>
                <a:xfrm>
                  <a:off x="3926300" y="2877150"/>
                  <a:ext cx="908800" cy="1288201"/>
                </a:xfrm>
                <a:prstGeom prst="rect">
                  <a:avLst/>
                </a:prstGeom>
                <a:noFill/>
                <a:ln>
                  <a:noFill/>
                </a:ln>
              </p:spPr>
            </p:pic>
            <p:pic>
              <p:nvPicPr>
                <p:cNvPr id="479" name="Google Shape;479;p16" title="88f43cc7-9d21-4b2a-99fb-4fe98c32367d.png"/>
                <p:cNvPicPr preferRelativeResize="0"/>
                <p:nvPr/>
              </p:nvPicPr>
              <p:blipFill rotWithShape="1">
                <a:blip r:embed="rId4">
                  <a:alphaModFix/>
                </a:blip>
                <a:srcRect l="31725" t="4407" r="38943"/>
                <a:stretch/>
              </p:blipFill>
              <p:spPr>
                <a:xfrm>
                  <a:off x="4213425" y="1574000"/>
                  <a:ext cx="266575" cy="1303150"/>
                </a:xfrm>
                <a:prstGeom prst="rect">
                  <a:avLst/>
                </a:prstGeom>
                <a:noFill/>
                <a:ln>
                  <a:noFill/>
                </a:ln>
              </p:spPr>
            </p:pic>
            <p:cxnSp>
              <p:nvCxnSpPr>
                <p:cNvPr id="480" name="Google Shape;480;p16"/>
                <p:cNvCxnSpPr>
                  <a:endCxn id="478" idx="2"/>
                </p:cNvCxnSpPr>
                <p:nvPr/>
              </p:nvCxnSpPr>
              <p:spPr>
                <a:xfrm rot="10800000">
                  <a:off x="4380700" y="4165351"/>
                  <a:ext cx="2400" cy="461100"/>
                </a:xfrm>
                <a:prstGeom prst="straightConnector1">
                  <a:avLst/>
                </a:prstGeom>
                <a:noFill/>
                <a:ln w="6475" cap="flat" cmpd="sng">
                  <a:solidFill>
                    <a:schemeClr val="lt2"/>
                  </a:solidFill>
                  <a:prstDash val="solid"/>
                  <a:round/>
                  <a:headEnd type="none" w="med" len="med"/>
                  <a:tailEnd type="none" w="med" len="med"/>
                </a:ln>
              </p:spPr>
            </p:cxnSp>
            <p:sp>
              <p:nvSpPr>
                <p:cNvPr id="481" name="Google Shape;481;p16"/>
                <p:cNvSpPr/>
                <p:nvPr/>
              </p:nvSpPr>
              <p:spPr>
                <a:xfrm>
                  <a:off x="4342750" y="4165400"/>
                  <a:ext cx="78000" cy="332700"/>
                </a:xfrm>
                <a:prstGeom prst="roundRect">
                  <a:avLst>
                    <a:gd name="adj" fmla="val 16667"/>
                  </a:avLst>
                </a:prstGeom>
                <a:solidFill>
                  <a:schemeClr val="lt2"/>
                </a:solidFill>
                <a:ln w="2150" cap="flat" cmpd="sng">
                  <a:solidFill>
                    <a:schemeClr val="dk2"/>
                  </a:solidFill>
                  <a:prstDash val="solid"/>
                  <a:round/>
                  <a:headEnd type="none" w="sm" len="sm"/>
                  <a:tailEnd type="none" w="sm" len="sm"/>
                </a:ln>
              </p:spPr>
              <p:txBody>
                <a:bodyPr spcFirstLastPara="1" wrap="square" lIns="20800" tIns="20800" rIns="20800" bIns="20800" anchor="ctr" anchorCtr="0">
                  <a:noAutofit/>
                </a:bodyPr>
                <a:lstStyle/>
                <a:p>
                  <a:pPr marL="0" lvl="0" indent="0" algn="ctr" rtl="0">
                    <a:spcBef>
                      <a:spcPts val="0"/>
                    </a:spcBef>
                    <a:spcAft>
                      <a:spcPts val="0"/>
                    </a:spcAft>
                    <a:buNone/>
                  </a:pPr>
                  <a:endParaRPr sz="318"/>
                </a:p>
              </p:txBody>
            </p:sp>
            <p:pic>
              <p:nvPicPr>
                <p:cNvPr id="482" name="Google Shape;482;p16" title="88f43cc7-9d21-4b2a-99fb-4fe98c32367d.png"/>
                <p:cNvPicPr preferRelativeResize="0"/>
                <p:nvPr/>
              </p:nvPicPr>
              <p:blipFill rotWithShape="1">
                <a:blip r:embed="rId4">
                  <a:alphaModFix/>
                </a:blip>
                <a:srcRect l="22700" t="51407" r="16130"/>
                <a:stretch/>
              </p:blipFill>
              <p:spPr>
                <a:xfrm>
                  <a:off x="4131338" y="911600"/>
                  <a:ext cx="555924" cy="662400"/>
                </a:xfrm>
                <a:prstGeom prst="rect">
                  <a:avLst/>
                </a:prstGeom>
                <a:noFill/>
                <a:ln>
                  <a:noFill/>
                </a:ln>
              </p:spPr>
            </p:pic>
          </p:grpSp>
          <p:pic>
            <p:nvPicPr>
              <p:cNvPr id="483" name="Google Shape;483;p16" title="5a09b616-f799-4a87-80f3-fb0a784d8851.png"/>
              <p:cNvPicPr preferRelativeResize="0"/>
              <p:nvPr/>
            </p:nvPicPr>
            <p:blipFill rotWithShape="1">
              <a:blip r:embed="rId5">
                <a:alphaModFix/>
              </a:blip>
              <a:srcRect l="20087" t="15003" r="20937" b="30100"/>
              <a:stretch/>
            </p:blipFill>
            <p:spPr>
              <a:xfrm>
                <a:off x="5524621" y="271718"/>
                <a:ext cx="376401" cy="233597"/>
              </a:xfrm>
              <a:prstGeom prst="rect">
                <a:avLst/>
              </a:prstGeom>
              <a:noFill/>
              <a:ln>
                <a:noFill/>
              </a:ln>
            </p:spPr>
          </p:pic>
        </p:grpSp>
        <p:grpSp>
          <p:nvGrpSpPr>
            <p:cNvPr id="484" name="Google Shape;484;p16"/>
            <p:cNvGrpSpPr/>
            <p:nvPr/>
          </p:nvGrpSpPr>
          <p:grpSpPr>
            <a:xfrm>
              <a:off x="4246862" y="3691050"/>
              <a:ext cx="218939" cy="761994"/>
              <a:chOff x="5315660" y="271718"/>
              <a:chExt cx="741162" cy="2579533"/>
            </a:xfrm>
          </p:grpSpPr>
          <p:grpSp>
            <p:nvGrpSpPr>
              <p:cNvPr id="485" name="Google Shape;485;p16"/>
              <p:cNvGrpSpPr/>
              <p:nvPr/>
            </p:nvGrpSpPr>
            <p:grpSpPr>
              <a:xfrm>
                <a:off x="5315660" y="479844"/>
                <a:ext cx="741162" cy="2371407"/>
                <a:chOff x="3726963" y="911600"/>
                <a:chExt cx="1262627" cy="4039876"/>
              </a:xfrm>
            </p:grpSpPr>
            <p:pic>
              <p:nvPicPr>
                <p:cNvPr id="486" name="Google Shape;486;p16" title="5ab44504-5840-4033-8886-569f3083d574.png"/>
                <p:cNvPicPr preferRelativeResize="0"/>
                <p:nvPr/>
              </p:nvPicPr>
              <p:blipFill>
                <a:blip r:embed="rId3">
                  <a:alphaModFix/>
                </a:blip>
                <a:stretch>
                  <a:fillRect/>
                </a:stretch>
              </p:blipFill>
              <p:spPr>
                <a:xfrm>
                  <a:off x="3726963" y="4109725"/>
                  <a:ext cx="1262627" cy="841751"/>
                </a:xfrm>
                <a:prstGeom prst="rect">
                  <a:avLst/>
                </a:prstGeom>
                <a:noFill/>
                <a:ln>
                  <a:noFill/>
                </a:ln>
              </p:spPr>
            </p:pic>
            <p:pic>
              <p:nvPicPr>
                <p:cNvPr id="487" name="Google Shape;487;p16" title="88f43cc7-9d21-4b2a-99fb-4fe98c32367d.png"/>
                <p:cNvPicPr preferRelativeResize="0"/>
                <p:nvPr/>
              </p:nvPicPr>
              <p:blipFill rotWithShape="1">
                <a:blip r:embed="rId4">
                  <a:alphaModFix/>
                </a:blip>
                <a:srcRect t="5500"/>
                <a:stretch/>
              </p:blipFill>
              <p:spPr>
                <a:xfrm>
                  <a:off x="3926300" y="2877150"/>
                  <a:ext cx="908800" cy="1288201"/>
                </a:xfrm>
                <a:prstGeom prst="rect">
                  <a:avLst/>
                </a:prstGeom>
                <a:noFill/>
                <a:ln>
                  <a:noFill/>
                </a:ln>
              </p:spPr>
            </p:pic>
            <p:pic>
              <p:nvPicPr>
                <p:cNvPr id="488" name="Google Shape;488;p16" title="88f43cc7-9d21-4b2a-99fb-4fe98c32367d.png"/>
                <p:cNvPicPr preferRelativeResize="0"/>
                <p:nvPr/>
              </p:nvPicPr>
              <p:blipFill rotWithShape="1">
                <a:blip r:embed="rId4">
                  <a:alphaModFix/>
                </a:blip>
                <a:srcRect l="31725" t="4407" r="38943"/>
                <a:stretch/>
              </p:blipFill>
              <p:spPr>
                <a:xfrm>
                  <a:off x="4213425" y="1574000"/>
                  <a:ext cx="266575" cy="1303150"/>
                </a:xfrm>
                <a:prstGeom prst="rect">
                  <a:avLst/>
                </a:prstGeom>
                <a:noFill/>
                <a:ln>
                  <a:noFill/>
                </a:ln>
              </p:spPr>
            </p:pic>
            <p:cxnSp>
              <p:nvCxnSpPr>
                <p:cNvPr id="489" name="Google Shape;489;p16"/>
                <p:cNvCxnSpPr>
                  <a:endCxn id="487" idx="2"/>
                </p:cNvCxnSpPr>
                <p:nvPr/>
              </p:nvCxnSpPr>
              <p:spPr>
                <a:xfrm rot="10800000">
                  <a:off x="4380700" y="4165351"/>
                  <a:ext cx="2400" cy="461100"/>
                </a:xfrm>
                <a:prstGeom prst="straightConnector1">
                  <a:avLst/>
                </a:prstGeom>
                <a:noFill/>
                <a:ln w="6475" cap="flat" cmpd="sng">
                  <a:solidFill>
                    <a:schemeClr val="lt2"/>
                  </a:solidFill>
                  <a:prstDash val="solid"/>
                  <a:round/>
                  <a:headEnd type="none" w="med" len="med"/>
                  <a:tailEnd type="none" w="med" len="med"/>
                </a:ln>
              </p:spPr>
            </p:cxnSp>
            <p:sp>
              <p:nvSpPr>
                <p:cNvPr id="490" name="Google Shape;490;p16"/>
                <p:cNvSpPr/>
                <p:nvPr/>
              </p:nvSpPr>
              <p:spPr>
                <a:xfrm>
                  <a:off x="4342750" y="4165400"/>
                  <a:ext cx="78000" cy="332700"/>
                </a:xfrm>
                <a:prstGeom prst="roundRect">
                  <a:avLst>
                    <a:gd name="adj" fmla="val 16667"/>
                  </a:avLst>
                </a:prstGeom>
                <a:solidFill>
                  <a:schemeClr val="lt2"/>
                </a:solidFill>
                <a:ln w="2150" cap="flat" cmpd="sng">
                  <a:solidFill>
                    <a:schemeClr val="dk2"/>
                  </a:solidFill>
                  <a:prstDash val="solid"/>
                  <a:round/>
                  <a:headEnd type="none" w="sm" len="sm"/>
                  <a:tailEnd type="none" w="sm" len="sm"/>
                </a:ln>
              </p:spPr>
              <p:txBody>
                <a:bodyPr spcFirstLastPara="1" wrap="square" lIns="20800" tIns="20800" rIns="20800" bIns="20800" anchor="ctr" anchorCtr="0">
                  <a:noAutofit/>
                </a:bodyPr>
                <a:lstStyle/>
                <a:p>
                  <a:pPr marL="0" lvl="0" indent="0" algn="ctr" rtl="0">
                    <a:spcBef>
                      <a:spcPts val="0"/>
                    </a:spcBef>
                    <a:spcAft>
                      <a:spcPts val="0"/>
                    </a:spcAft>
                    <a:buNone/>
                  </a:pPr>
                  <a:endParaRPr sz="318"/>
                </a:p>
              </p:txBody>
            </p:sp>
            <p:pic>
              <p:nvPicPr>
                <p:cNvPr id="491" name="Google Shape;491;p16" title="88f43cc7-9d21-4b2a-99fb-4fe98c32367d.png"/>
                <p:cNvPicPr preferRelativeResize="0"/>
                <p:nvPr/>
              </p:nvPicPr>
              <p:blipFill rotWithShape="1">
                <a:blip r:embed="rId4">
                  <a:alphaModFix/>
                </a:blip>
                <a:srcRect l="22700" t="51407" r="16130"/>
                <a:stretch/>
              </p:blipFill>
              <p:spPr>
                <a:xfrm>
                  <a:off x="4131338" y="911600"/>
                  <a:ext cx="555924" cy="662400"/>
                </a:xfrm>
                <a:prstGeom prst="rect">
                  <a:avLst/>
                </a:prstGeom>
                <a:noFill/>
                <a:ln>
                  <a:noFill/>
                </a:ln>
              </p:spPr>
            </p:pic>
          </p:grpSp>
          <p:pic>
            <p:nvPicPr>
              <p:cNvPr id="492" name="Google Shape;492;p16" title="5a09b616-f799-4a87-80f3-fb0a784d8851.png"/>
              <p:cNvPicPr preferRelativeResize="0"/>
              <p:nvPr/>
            </p:nvPicPr>
            <p:blipFill rotWithShape="1">
              <a:blip r:embed="rId5">
                <a:alphaModFix/>
              </a:blip>
              <a:srcRect l="20087" t="15003" r="20937" b="30100"/>
              <a:stretch/>
            </p:blipFill>
            <p:spPr>
              <a:xfrm>
                <a:off x="5524621" y="271718"/>
                <a:ext cx="376401" cy="233597"/>
              </a:xfrm>
              <a:prstGeom prst="rect">
                <a:avLst/>
              </a:prstGeom>
              <a:noFill/>
              <a:ln>
                <a:noFill/>
              </a:ln>
            </p:spPr>
          </p:pic>
        </p:grpSp>
        <p:grpSp>
          <p:nvGrpSpPr>
            <p:cNvPr id="493" name="Google Shape;493;p16"/>
            <p:cNvGrpSpPr/>
            <p:nvPr/>
          </p:nvGrpSpPr>
          <p:grpSpPr>
            <a:xfrm>
              <a:off x="4066662" y="3715575"/>
              <a:ext cx="218939" cy="761994"/>
              <a:chOff x="5315660" y="271718"/>
              <a:chExt cx="741162" cy="2579533"/>
            </a:xfrm>
          </p:grpSpPr>
          <p:grpSp>
            <p:nvGrpSpPr>
              <p:cNvPr id="494" name="Google Shape;494;p16"/>
              <p:cNvGrpSpPr/>
              <p:nvPr/>
            </p:nvGrpSpPr>
            <p:grpSpPr>
              <a:xfrm>
                <a:off x="5315660" y="479844"/>
                <a:ext cx="741162" cy="2371407"/>
                <a:chOff x="3726963" y="911600"/>
                <a:chExt cx="1262627" cy="4039876"/>
              </a:xfrm>
            </p:grpSpPr>
            <p:pic>
              <p:nvPicPr>
                <p:cNvPr id="495" name="Google Shape;495;p16" title="5ab44504-5840-4033-8886-569f3083d574.png"/>
                <p:cNvPicPr preferRelativeResize="0"/>
                <p:nvPr/>
              </p:nvPicPr>
              <p:blipFill>
                <a:blip r:embed="rId3">
                  <a:alphaModFix/>
                </a:blip>
                <a:stretch>
                  <a:fillRect/>
                </a:stretch>
              </p:blipFill>
              <p:spPr>
                <a:xfrm>
                  <a:off x="3726963" y="4109725"/>
                  <a:ext cx="1262627" cy="841751"/>
                </a:xfrm>
                <a:prstGeom prst="rect">
                  <a:avLst/>
                </a:prstGeom>
                <a:noFill/>
                <a:ln>
                  <a:noFill/>
                </a:ln>
              </p:spPr>
            </p:pic>
            <p:pic>
              <p:nvPicPr>
                <p:cNvPr id="496" name="Google Shape;496;p16" title="88f43cc7-9d21-4b2a-99fb-4fe98c32367d.png"/>
                <p:cNvPicPr preferRelativeResize="0"/>
                <p:nvPr/>
              </p:nvPicPr>
              <p:blipFill rotWithShape="1">
                <a:blip r:embed="rId4">
                  <a:alphaModFix/>
                </a:blip>
                <a:srcRect t="5500"/>
                <a:stretch/>
              </p:blipFill>
              <p:spPr>
                <a:xfrm>
                  <a:off x="3926300" y="2877150"/>
                  <a:ext cx="908800" cy="1288201"/>
                </a:xfrm>
                <a:prstGeom prst="rect">
                  <a:avLst/>
                </a:prstGeom>
                <a:noFill/>
                <a:ln>
                  <a:noFill/>
                </a:ln>
              </p:spPr>
            </p:pic>
            <p:pic>
              <p:nvPicPr>
                <p:cNvPr id="497" name="Google Shape;497;p16" title="88f43cc7-9d21-4b2a-99fb-4fe98c32367d.png"/>
                <p:cNvPicPr preferRelativeResize="0"/>
                <p:nvPr/>
              </p:nvPicPr>
              <p:blipFill rotWithShape="1">
                <a:blip r:embed="rId4">
                  <a:alphaModFix/>
                </a:blip>
                <a:srcRect l="31725" t="4407" r="38943"/>
                <a:stretch/>
              </p:blipFill>
              <p:spPr>
                <a:xfrm>
                  <a:off x="4213425" y="1574000"/>
                  <a:ext cx="266575" cy="1303150"/>
                </a:xfrm>
                <a:prstGeom prst="rect">
                  <a:avLst/>
                </a:prstGeom>
                <a:noFill/>
                <a:ln>
                  <a:noFill/>
                </a:ln>
              </p:spPr>
            </p:pic>
            <p:cxnSp>
              <p:nvCxnSpPr>
                <p:cNvPr id="498" name="Google Shape;498;p16"/>
                <p:cNvCxnSpPr>
                  <a:endCxn id="496" idx="2"/>
                </p:cNvCxnSpPr>
                <p:nvPr/>
              </p:nvCxnSpPr>
              <p:spPr>
                <a:xfrm rot="10800000">
                  <a:off x="4380700" y="4165351"/>
                  <a:ext cx="2400" cy="461100"/>
                </a:xfrm>
                <a:prstGeom prst="straightConnector1">
                  <a:avLst/>
                </a:prstGeom>
                <a:noFill/>
                <a:ln w="6475" cap="flat" cmpd="sng">
                  <a:solidFill>
                    <a:schemeClr val="lt2"/>
                  </a:solidFill>
                  <a:prstDash val="solid"/>
                  <a:round/>
                  <a:headEnd type="none" w="med" len="med"/>
                  <a:tailEnd type="none" w="med" len="med"/>
                </a:ln>
              </p:spPr>
            </p:cxnSp>
            <p:sp>
              <p:nvSpPr>
                <p:cNvPr id="499" name="Google Shape;499;p16"/>
                <p:cNvSpPr/>
                <p:nvPr/>
              </p:nvSpPr>
              <p:spPr>
                <a:xfrm>
                  <a:off x="4342750" y="4165400"/>
                  <a:ext cx="78000" cy="332700"/>
                </a:xfrm>
                <a:prstGeom prst="roundRect">
                  <a:avLst>
                    <a:gd name="adj" fmla="val 16667"/>
                  </a:avLst>
                </a:prstGeom>
                <a:solidFill>
                  <a:schemeClr val="lt2"/>
                </a:solidFill>
                <a:ln w="2150" cap="flat" cmpd="sng">
                  <a:solidFill>
                    <a:schemeClr val="dk2"/>
                  </a:solidFill>
                  <a:prstDash val="solid"/>
                  <a:round/>
                  <a:headEnd type="none" w="sm" len="sm"/>
                  <a:tailEnd type="none" w="sm" len="sm"/>
                </a:ln>
              </p:spPr>
              <p:txBody>
                <a:bodyPr spcFirstLastPara="1" wrap="square" lIns="20800" tIns="20800" rIns="20800" bIns="20800" anchor="ctr" anchorCtr="0">
                  <a:noAutofit/>
                </a:bodyPr>
                <a:lstStyle/>
                <a:p>
                  <a:pPr marL="0" lvl="0" indent="0" algn="ctr" rtl="0">
                    <a:spcBef>
                      <a:spcPts val="0"/>
                    </a:spcBef>
                    <a:spcAft>
                      <a:spcPts val="0"/>
                    </a:spcAft>
                    <a:buNone/>
                  </a:pPr>
                  <a:endParaRPr sz="318"/>
                </a:p>
              </p:txBody>
            </p:sp>
            <p:pic>
              <p:nvPicPr>
                <p:cNvPr id="500" name="Google Shape;500;p16" title="88f43cc7-9d21-4b2a-99fb-4fe98c32367d.png"/>
                <p:cNvPicPr preferRelativeResize="0"/>
                <p:nvPr/>
              </p:nvPicPr>
              <p:blipFill rotWithShape="1">
                <a:blip r:embed="rId4">
                  <a:alphaModFix/>
                </a:blip>
                <a:srcRect l="22700" t="51407" r="16130"/>
                <a:stretch/>
              </p:blipFill>
              <p:spPr>
                <a:xfrm>
                  <a:off x="4131338" y="911600"/>
                  <a:ext cx="555924" cy="662400"/>
                </a:xfrm>
                <a:prstGeom prst="rect">
                  <a:avLst/>
                </a:prstGeom>
                <a:noFill/>
                <a:ln>
                  <a:noFill/>
                </a:ln>
              </p:spPr>
            </p:pic>
          </p:grpSp>
          <p:pic>
            <p:nvPicPr>
              <p:cNvPr id="501" name="Google Shape;501;p16" title="5a09b616-f799-4a87-80f3-fb0a784d8851.png"/>
              <p:cNvPicPr preferRelativeResize="0"/>
              <p:nvPr/>
            </p:nvPicPr>
            <p:blipFill rotWithShape="1">
              <a:blip r:embed="rId5">
                <a:alphaModFix/>
              </a:blip>
              <a:srcRect l="20087" t="15003" r="20937" b="30100"/>
              <a:stretch/>
            </p:blipFill>
            <p:spPr>
              <a:xfrm>
                <a:off x="5524621" y="271718"/>
                <a:ext cx="376401" cy="233597"/>
              </a:xfrm>
              <a:prstGeom prst="rect">
                <a:avLst/>
              </a:prstGeom>
              <a:noFill/>
              <a:ln>
                <a:noFill/>
              </a:ln>
            </p:spPr>
          </p:pic>
        </p:grpSp>
        <p:grpSp>
          <p:nvGrpSpPr>
            <p:cNvPr id="502" name="Google Shape;502;p16"/>
            <p:cNvGrpSpPr/>
            <p:nvPr/>
          </p:nvGrpSpPr>
          <p:grpSpPr>
            <a:xfrm>
              <a:off x="4103912" y="3797025"/>
              <a:ext cx="218939" cy="761994"/>
              <a:chOff x="5315660" y="271718"/>
              <a:chExt cx="741162" cy="2579533"/>
            </a:xfrm>
          </p:grpSpPr>
          <p:grpSp>
            <p:nvGrpSpPr>
              <p:cNvPr id="503" name="Google Shape;503;p16"/>
              <p:cNvGrpSpPr/>
              <p:nvPr/>
            </p:nvGrpSpPr>
            <p:grpSpPr>
              <a:xfrm>
                <a:off x="5315660" y="479844"/>
                <a:ext cx="741162" cy="2371407"/>
                <a:chOff x="3726963" y="911600"/>
                <a:chExt cx="1262627" cy="4039876"/>
              </a:xfrm>
            </p:grpSpPr>
            <p:pic>
              <p:nvPicPr>
                <p:cNvPr id="504" name="Google Shape;504;p16" title="5ab44504-5840-4033-8886-569f3083d574.png"/>
                <p:cNvPicPr preferRelativeResize="0"/>
                <p:nvPr/>
              </p:nvPicPr>
              <p:blipFill>
                <a:blip r:embed="rId3">
                  <a:alphaModFix/>
                </a:blip>
                <a:stretch>
                  <a:fillRect/>
                </a:stretch>
              </p:blipFill>
              <p:spPr>
                <a:xfrm>
                  <a:off x="3726963" y="4109725"/>
                  <a:ext cx="1262627" cy="841751"/>
                </a:xfrm>
                <a:prstGeom prst="rect">
                  <a:avLst/>
                </a:prstGeom>
                <a:noFill/>
                <a:ln>
                  <a:noFill/>
                </a:ln>
              </p:spPr>
            </p:pic>
            <p:pic>
              <p:nvPicPr>
                <p:cNvPr id="505" name="Google Shape;505;p16" title="88f43cc7-9d21-4b2a-99fb-4fe98c32367d.png"/>
                <p:cNvPicPr preferRelativeResize="0"/>
                <p:nvPr/>
              </p:nvPicPr>
              <p:blipFill rotWithShape="1">
                <a:blip r:embed="rId4">
                  <a:alphaModFix/>
                </a:blip>
                <a:srcRect t="5500"/>
                <a:stretch/>
              </p:blipFill>
              <p:spPr>
                <a:xfrm>
                  <a:off x="3926300" y="2877150"/>
                  <a:ext cx="908800" cy="1288201"/>
                </a:xfrm>
                <a:prstGeom prst="rect">
                  <a:avLst/>
                </a:prstGeom>
                <a:noFill/>
                <a:ln>
                  <a:noFill/>
                </a:ln>
              </p:spPr>
            </p:pic>
            <p:pic>
              <p:nvPicPr>
                <p:cNvPr id="506" name="Google Shape;506;p16" title="88f43cc7-9d21-4b2a-99fb-4fe98c32367d.png"/>
                <p:cNvPicPr preferRelativeResize="0"/>
                <p:nvPr/>
              </p:nvPicPr>
              <p:blipFill rotWithShape="1">
                <a:blip r:embed="rId4">
                  <a:alphaModFix/>
                </a:blip>
                <a:srcRect l="31725" t="4407" r="38943"/>
                <a:stretch/>
              </p:blipFill>
              <p:spPr>
                <a:xfrm>
                  <a:off x="4213425" y="1574000"/>
                  <a:ext cx="266575" cy="1303150"/>
                </a:xfrm>
                <a:prstGeom prst="rect">
                  <a:avLst/>
                </a:prstGeom>
                <a:noFill/>
                <a:ln>
                  <a:noFill/>
                </a:ln>
              </p:spPr>
            </p:pic>
            <p:cxnSp>
              <p:nvCxnSpPr>
                <p:cNvPr id="507" name="Google Shape;507;p16"/>
                <p:cNvCxnSpPr>
                  <a:endCxn id="505" idx="2"/>
                </p:cNvCxnSpPr>
                <p:nvPr/>
              </p:nvCxnSpPr>
              <p:spPr>
                <a:xfrm rot="10800000">
                  <a:off x="4380700" y="4165351"/>
                  <a:ext cx="2400" cy="461100"/>
                </a:xfrm>
                <a:prstGeom prst="straightConnector1">
                  <a:avLst/>
                </a:prstGeom>
                <a:noFill/>
                <a:ln w="6475" cap="flat" cmpd="sng">
                  <a:solidFill>
                    <a:schemeClr val="lt2"/>
                  </a:solidFill>
                  <a:prstDash val="solid"/>
                  <a:round/>
                  <a:headEnd type="none" w="med" len="med"/>
                  <a:tailEnd type="none" w="med" len="med"/>
                </a:ln>
              </p:spPr>
            </p:cxnSp>
            <p:sp>
              <p:nvSpPr>
                <p:cNvPr id="508" name="Google Shape;508;p16"/>
                <p:cNvSpPr/>
                <p:nvPr/>
              </p:nvSpPr>
              <p:spPr>
                <a:xfrm>
                  <a:off x="4342750" y="4165400"/>
                  <a:ext cx="78000" cy="332700"/>
                </a:xfrm>
                <a:prstGeom prst="roundRect">
                  <a:avLst>
                    <a:gd name="adj" fmla="val 16667"/>
                  </a:avLst>
                </a:prstGeom>
                <a:solidFill>
                  <a:schemeClr val="lt2"/>
                </a:solidFill>
                <a:ln w="2150" cap="flat" cmpd="sng">
                  <a:solidFill>
                    <a:schemeClr val="dk2"/>
                  </a:solidFill>
                  <a:prstDash val="solid"/>
                  <a:round/>
                  <a:headEnd type="none" w="sm" len="sm"/>
                  <a:tailEnd type="none" w="sm" len="sm"/>
                </a:ln>
              </p:spPr>
              <p:txBody>
                <a:bodyPr spcFirstLastPara="1" wrap="square" lIns="20800" tIns="20800" rIns="20800" bIns="20800" anchor="ctr" anchorCtr="0">
                  <a:noAutofit/>
                </a:bodyPr>
                <a:lstStyle/>
                <a:p>
                  <a:pPr marL="0" lvl="0" indent="0" algn="ctr" rtl="0">
                    <a:spcBef>
                      <a:spcPts val="0"/>
                    </a:spcBef>
                    <a:spcAft>
                      <a:spcPts val="0"/>
                    </a:spcAft>
                    <a:buNone/>
                  </a:pPr>
                  <a:endParaRPr sz="318"/>
                </a:p>
              </p:txBody>
            </p:sp>
            <p:pic>
              <p:nvPicPr>
                <p:cNvPr id="509" name="Google Shape;509;p16" title="88f43cc7-9d21-4b2a-99fb-4fe98c32367d.png"/>
                <p:cNvPicPr preferRelativeResize="0"/>
                <p:nvPr/>
              </p:nvPicPr>
              <p:blipFill rotWithShape="1">
                <a:blip r:embed="rId4">
                  <a:alphaModFix/>
                </a:blip>
                <a:srcRect l="22700" t="51407" r="16130"/>
                <a:stretch/>
              </p:blipFill>
              <p:spPr>
                <a:xfrm>
                  <a:off x="4131338" y="911600"/>
                  <a:ext cx="555924" cy="662400"/>
                </a:xfrm>
                <a:prstGeom prst="rect">
                  <a:avLst/>
                </a:prstGeom>
                <a:noFill/>
                <a:ln>
                  <a:noFill/>
                </a:ln>
              </p:spPr>
            </p:pic>
          </p:grpSp>
          <p:pic>
            <p:nvPicPr>
              <p:cNvPr id="510" name="Google Shape;510;p16" title="5a09b616-f799-4a87-80f3-fb0a784d8851.png"/>
              <p:cNvPicPr preferRelativeResize="0"/>
              <p:nvPr/>
            </p:nvPicPr>
            <p:blipFill rotWithShape="1">
              <a:blip r:embed="rId5">
                <a:alphaModFix/>
              </a:blip>
              <a:srcRect l="20087" t="15003" r="20937" b="30100"/>
              <a:stretch/>
            </p:blipFill>
            <p:spPr>
              <a:xfrm>
                <a:off x="5524621" y="271718"/>
                <a:ext cx="376401" cy="233597"/>
              </a:xfrm>
              <a:prstGeom prst="rect">
                <a:avLst/>
              </a:prstGeom>
              <a:noFill/>
              <a:ln>
                <a:noFill/>
              </a:ln>
            </p:spPr>
          </p:pic>
        </p:grpSp>
        <p:grpSp>
          <p:nvGrpSpPr>
            <p:cNvPr id="511" name="Google Shape;511;p16"/>
            <p:cNvGrpSpPr/>
            <p:nvPr/>
          </p:nvGrpSpPr>
          <p:grpSpPr>
            <a:xfrm>
              <a:off x="4215912" y="3778100"/>
              <a:ext cx="218939" cy="761994"/>
              <a:chOff x="5315660" y="271718"/>
              <a:chExt cx="741162" cy="2579533"/>
            </a:xfrm>
          </p:grpSpPr>
          <p:grpSp>
            <p:nvGrpSpPr>
              <p:cNvPr id="512" name="Google Shape;512;p16"/>
              <p:cNvGrpSpPr/>
              <p:nvPr/>
            </p:nvGrpSpPr>
            <p:grpSpPr>
              <a:xfrm>
                <a:off x="5315660" y="479844"/>
                <a:ext cx="741162" cy="2371407"/>
                <a:chOff x="3726963" y="911600"/>
                <a:chExt cx="1262627" cy="4039876"/>
              </a:xfrm>
            </p:grpSpPr>
            <p:pic>
              <p:nvPicPr>
                <p:cNvPr id="513" name="Google Shape;513;p16" title="5ab44504-5840-4033-8886-569f3083d574.png"/>
                <p:cNvPicPr preferRelativeResize="0"/>
                <p:nvPr/>
              </p:nvPicPr>
              <p:blipFill>
                <a:blip r:embed="rId3">
                  <a:alphaModFix/>
                </a:blip>
                <a:stretch>
                  <a:fillRect/>
                </a:stretch>
              </p:blipFill>
              <p:spPr>
                <a:xfrm>
                  <a:off x="3726963" y="4109725"/>
                  <a:ext cx="1262627" cy="841751"/>
                </a:xfrm>
                <a:prstGeom prst="rect">
                  <a:avLst/>
                </a:prstGeom>
                <a:noFill/>
                <a:ln>
                  <a:noFill/>
                </a:ln>
              </p:spPr>
            </p:pic>
            <p:pic>
              <p:nvPicPr>
                <p:cNvPr id="514" name="Google Shape;514;p16" title="88f43cc7-9d21-4b2a-99fb-4fe98c32367d.png"/>
                <p:cNvPicPr preferRelativeResize="0"/>
                <p:nvPr/>
              </p:nvPicPr>
              <p:blipFill rotWithShape="1">
                <a:blip r:embed="rId4">
                  <a:alphaModFix/>
                </a:blip>
                <a:srcRect t="5500"/>
                <a:stretch/>
              </p:blipFill>
              <p:spPr>
                <a:xfrm>
                  <a:off x="3926300" y="2877150"/>
                  <a:ext cx="908800" cy="1288201"/>
                </a:xfrm>
                <a:prstGeom prst="rect">
                  <a:avLst/>
                </a:prstGeom>
                <a:noFill/>
                <a:ln>
                  <a:noFill/>
                </a:ln>
              </p:spPr>
            </p:pic>
            <p:pic>
              <p:nvPicPr>
                <p:cNvPr id="515" name="Google Shape;515;p16" title="88f43cc7-9d21-4b2a-99fb-4fe98c32367d.png"/>
                <p:cNvPicPr preferRelativeResize="0"/>
                <p:nvPr/>
              </p:nvPicPr>
              <p:blipFill rotWithShape="1">
                <a:blip r:embed="rId4">
                  <a:alphaModFix/>
                </a:blip>
                <a:srcRect l="31725" t="4407" r="38943"/>
                <a:stretch/>
              </p:blipFill>
              <p:spPr>
                <a:xfrm>
                  <a:off x="4213425" y="1574000"/>
                  <a:ext cx="266575" cy="1303150"/>
                </a:xfrm>
                <a:prstGeom prst="rect">
                  <a:avLst/>
                </a:prstGeom>
                <a:noFill/>
                <a:ln>
                  <a:noFill/>
                </a:ln>
              </p:spPr>
            </p:pic>
            <p:cxnSp>
              <p:nvCxnSpPr>
                <p:cNvPr id="516" name="Google Shape;516;p16"/>
                <p:cNvCxnSpPr>
                  <a:endCxn id="514" idx="2"/>
                </p:cNvCxnSpPr>
                <p:nvPr/>
              </p:nvCxnSpPr>
              <p:spPr>
                <a:xfrm rot="10800000">
                  <a:off x="4380700" y="4165351"/>
                  <a:ext cx="2400" cy="461100"/>
                </a:xfrm>
                <a:prstGeom prst="straightConnector1">
                  <a:avLst/>
                </a:prstGeom>
                <a:noFill/>
                <a:ln w="6475" cap="flat" cmpd="sng">
                  <a:solidFill>
                    <a:schemeClr val="lt2"/>
                  </a:solidFill>
                  <a:prstDash val="solid"/>
                  <a:round/>
                  <a:headEnd type="none" w="med" len="med"/>
                  <a:tailEnd type="none" w="med" len="med"/>
                </a:ln>
              </p:spPr>
            </p:cxnSp>
            <p:sp>
              <p:nvSpPr>
                <p:cNvPr id="517" name="Google Shape;517;p16"/>
                <p:cNvSpPr/>
                <p:nvPr/>
              </p:nvSpPr>
              <p:spPr>
                <a:xfrm>
                  <a:off x="4342750" y="4165400"/>
                  <a:ext cx="78000" cy="332700"/>
                </a:xfrm>
                <a:prstGeom prst="roundRect">
                  <a:avLst>
                    <a:gd name="adj" fmla="val 16667"/>
                  </a:avLst>
                </a:prstGeom>
                <a:solidFill>
                  <a:schemeClr val="lt2"/>
                </a:solidFill>
                <a:ln w="2150" cap="flat" cmpd="sng">
                  <a:solidFill>
                    <a:schemeClr val="dk2"/>
                  </a:solidFill>
                  <a:prstDash val="solid"/>
                  <a:round/>
                  <a:headEnd type="none" w="sm" len="sm"/>
                  <a:tailEnd type="none" w="sm" len="sm"/>
                </a:ln>
              </p:spPr>
              <p:txBody>
                <a:bodyPr spcFirstLastPara="1" wrap="square" lIns="20800" tIns="20800" rIns="20800" bIns="20800" anchor="ctr" anchorCtr="0">
                  <a:noAutofit/>
                </a:bodyPr>
                <a:lstStyle/>
                <a:p>
                  <a:pPr marL="0" lvl="0" indent="0" algn="ctr" rtl="0">
                    <a:spcBef>
                      <a:spcPts val="0"/>
                    </a:spcBef>
                    <a:spcAft>
                      <a:spcPts val="0"/>
                    </a:spcAft>
                    <a:buNone/>
                  </a:pPr>
                  <a:endParaRPr sz="318"/>
                </a:p>
              </p:txBody>
            </p:sp>
            <p:pic>
              <p:nvPicPr>
                <p:cNvPr id="518" name="Google Shape;518;p16" title="88f43cc7-9d21-4b2a-99fb-4fe98c32367d.png"/>
                <p:cNvPicPr preferRelativeResize="0"/>
                <p:nvPr/>
              </p:nvPicPr>
              <p:blipFill rotWithShape="1">
                <a:blip r:embed="rId4">
                  <a:alphaModFix/>
                </a:blip>
                <a:srcRect l="22700" t="51407" r="16130"/>
                <a:stretch/>
              </p:blipFill>
              <p:spPr>
                <a:xfrm>
                  <a:off x="4131338" y="911600"/>
                  <a:ext cx="555924" cy="662400"/>
                </a:xfrm>
                <a:prstGeom prst="rect">
                  <a:avLst/>
                </a:prstGeom>
                <a:noFill/>
                <a:ln>
                  <a:noFill/>
                </a:ln>
              </p:spPr>
            </p:pic>
          </p:grpSp>
          <p:pic>
            <p:nvPicPr>
              <p:cNvPr id="519" name="Google Shape;519;p16" title="5a09b616-f799-4a87-80f3-fb0a784d8851.png"/>
              <p:cNvPicPr preferRelativeResize="0"/>
              <p:nvPr/>
            </p:nvPicPr>
            <p:blipFill rotWithShape="1">
              <a:blip r:embed="rId5">
                <a:alphaModFix/>
              </a:blip>
              <a:srcRect l="20087" t="15003" r="20937" b="30100"/>
              <a:stretch/>
            </p:blipFill>
            <p:spPr>
              <a:xfrm>
                <a:off x="5524621" y="271718"/>
                <a:ext cx="376401" cy="233597"/>
              </a:xfrm>
              <a:prstGeom prst="rect">
                <a:avLst/>
              </a:prstGeom>
              <a:noFill/>
              <a:ln>
                <a:noFill/>
              </a:ln>
            </p:spPr>
          </p:pic>
        </p:grpSp>
        <p:grpSp>
          <p:nvGrpSpPr>
            <p:cNvPr id="520" name="Google Shape;520;p16"/>
            <p:cNvGrpSpPr/>
            <p:nvPr/>
          </p:nvGrpSpPr>
          <p:grpSpPr>
            <a:xfrm>
              <a:off x="4311212" y="3744350"/>
              <a:ext cx="218939" cy="761994"/>
              <a:chOff x="5315660" y="271718"/>
              <a:chExt cx="741162" cy="2579533"/>
            </a:xfrm>
          </p:grpSpPr>
          <p:grpSp>
            <p:nvGrpSpPr>
              <p:cNvPr id="521" name="Google Shape;521;p16"/>
              <p:cNvGrpSpPr/>
              <p:nvPr/>
            </p:nvGrpSpPr>
            <p:grpSpPr>
              <a:xfrm>
                <a:off x="5315660" y="479844"/>
                <a:ext cx="741162" cy="2371407"/>
                <a:chOff x="3726963" y="911600"/>
                <a:chExt cx="1262627" cy="4039876"/>
              </a:xfrm>
            </p:grpSpPr>
            <p:pic>
              <p:nvPicPr>
                <p:cNvPr id="522" name="Google Shape;522;p16" title="5ab44504-5840-4033-8886-569f3083d574.png"/>
                <p:cNvPicPr preferRelativeResize="0"/>
                <p:nvPr/>
              </p:nvPicPr>
              <p:blipFill>
                <a:blip r:embed="rId3">
                  <a:alphaModFix/>
                </a:blip>
                <a:stretch>
                  <a:fillRect/>
                </a:stretch>
              </p:blipFill>
              <p:spPr>
                <a:xfrm>
                  <a:off x="3726963" y="4109725"/>
                  <a:ext cx="1262627" cy="841751"/>
                </a:xfrm>
                <a:prstGeom prst="rect">
                  <a:avLst/>
                </a:prstGeom>
                <a:noFill/>
                <a:ln>
                  <a:noFill/>
                </a:ln>
              </p:spPr>
            </p:pic>
            <p:pic>
              <p:nvPicPr>
                <p:cNvPr id="523" name="Google Shape;523;p16" title="88f43cc7-9d21-4b2a-99fb-4fe98c32367d.png"/>
                <p:cNvPicPr preferRelativeResize="0"/>
                <p:nvPr/>
              </p:nvPicPr>
              <p:blipFill rotWithShape="1">
                <a:blip r:embed="rId4">
                  <a:alphaModFix/>
                </a:blip>
                <a:srcRect t="5500"/>
                <a:stretch/>
              </p:blipFill>
              <p:spPr>
                <a:xfrm>
                  <a:off x="3926300" y="2877150"/>
                  <a:ext cx="908800" cy="1288201"/>
                </a:xfrm>
                <a:prstGeom prst="rect">
                  <a:avLst/>
                </a:prstGeom>
                <a:noFill/>
                <a:ln>
                  <a:noFill/>
                </a:ln>
              </p:spPr>
            </p:pic>
            <p:pic>
              <p:nvPicPr>
                <p:cNvPr id="524" name="Google Shape;524;p16" title="88f43cc7-9d21-4b2a-99fb-4fe98c32367d.png"/>
                <p:cNvPicPr preferRelativeResize="0"/>
                <p:nvPr/>
              </p:nvPicPr>
              <p:blipFill rotWithShape="1">
                <a:blip r:embed="rId4">
                  <a:alphaModFix/>
                </a:blip>
                <a:srcRect l="31725" t="4407" r="38943"/>
                <a:stretch/>
              </p:blipFill>
              <p:spPr>
                <a:xfrm>
                  <a:off x="4213425" y="1574000"/>
                  <a:ext cx="266575" cy="1303150"/>
                </a:xfrm>
                <a:prstGeom prst="rect">
                  <a:avLst/>
                </a:prstGeom>
                <a:noFill/>
                <a:ln>
                  <a:noFill/>
                </a:ln>
              </p:spPr>
            </p:pic>
            <p:cxnSp>
              <p:nvCxnSpPr>
                <p:cNvPr id="525" name="Google Shape;525;p16"/>
                <p:cNvCxnSpPr>
                  <a:endCxn id="523" idx="2"/>
                </p:cNvCxnSpPr>
                <p:nvPr/>
              </p:nvCxnSpPr>
              <p:spPr>
                <a:xfrm rot="10800000">
                  <a:off x="4380700" y="4165351"/>
                  <a:ext cx="2400" cy="461100"/>
                </a:xfrm>
                <a:prstGeom prst="straightConnector1">
                  <a:avLst/>
                </a:prstGeom>
                <a:noFill/>
                <a:ln w="6475" cap="flat" cmpd="sng">
                  <a:solidFill>
                    <a:schemeClr val="lt2"/>
                  </a:solidFill>
                  <a:prstDash val="solid"/>
                  <a:round/>
                  <a:headEnd type="none" w="med" len="med"/>
                  <a:tailEnd type="none" w="med" len="med"/>
                </a:ln>
              </p:spPr>
            </p:cxnSp>
            <p:sp>
              <p:nvSpPr>
                <p:cNvPr id="526" name="Google Shape;526;p16"/>
                <p:cNvSpPr/>
                <p:nvPr/>
              </p:nvSpPr>
              <p:spPr>
                <a:xfrm>
                  <a:off x="4342750" y="4165400"/>
                  <a:ext cx="78000" cy="332700"/>
                </a:xfrm>
                <a:prstGeom prst="roundRect">
                  <a:avLst>
                    <a:gd name="adj" fmla="val 16667"/>
                  </a:avLst>
                </a:prstGeom>
                <a:solidFill>
                  <a:schemeClr val="lt2"/>
                </a:solidFill>
                <a:ln w="2150" cap="flat" cmpd="sng">
                  <a:solidFill>
                    <a:schemeClr val="dk2"/>
                  </a:solidFill>
                  <a:prstDash val="solid"/>
                  <a:round/>
                  <a:headEnd type="none" w="sm" len="sm"/>
                  <a:tailEnd type="none" w="sm" len="sm"/>
                </a:ln>
              </p:spPr>
              <p:txBody>
                <a:bodyPr spcFirstLastPara="1" wrap="square" lIns="20800" tIns="20800" rIns="20800" bIns="20800" anchor="ctr" anchorCtr="0">
                  <a:noAutofit/>
                </a:bodyPr>
                <a:lstStyle/>
                <a:p>
                  <a:pPr marL="0" lvl="0" indent="0" algn="ctr" rtl="0">
                    <a:spcBef>
                      <a:spcPts val="0"/>
                    </a:spcBef>
                    <a:spcAft>
                      <a:spcPts val="0"/>
                    </a:spcAft>
                    <a:buNone/>
                  </a:pPr>
                  <a:endParaRPr sz="318"/>
                </a:p>
              </p:txBody>
            </p:sp>
            <p:pic>
              <p:nvPicPr>
                <p:cNvPr id="527" name="Google Shape;527;p16" title="88f43cc7-9d21-4b2a-99fb-4fe98c32367d.png"/>
                <p:cNvPicPr preferRelativeResize="0"/>
                <p:nvPr/>
              </p:nvPicPr>
              <p:blipFill rotWithShape="1">
                <a:blip r:embed="rId4">
                  <a:alphaModFix/>
                </a:blip>
                <a:srcRect l="22700" t="51407" r="16130"/>
                <a:stretch/>
              </p:blipFill>
              <p:spPr>
                <a:xfrm>
                  <a:off x="4131338" y="911600"/>
                  <a:ext cx="555924" cy="662400"/>
                </a:xfrm>
                <a:prstGeom prst="rect">
                  <a:avLst/>
                </a:prstGeom>
                <a:noFill/>
                <a:ln>
                  <a:noFill/>
                </a:ln>
              </p:spPr>
            </p:pic>
          </p:grpSp>
          <p:pic>
            <p:nvPicPr>
              <p:cNvPr id="528" name="Google Shape;528;p16" title="5a09b616-f799-4a87-80f3-fb0a784d8851.png"/>
              <p:cNvPicPr preferRelativeResize="0"/>
              <p:nvPr/>
            </p:nvPicPr>
            <p:blipFill rotWithShape="1">
              <a:blip r:embed="rId5">
                <a:alphaModFix/>
              </a:blip>
              <a:srcRect l="20087" t="15003" r="20937" b="30100"/>
              <a:stretch/>
            </p:blipFill>
            <p:spPr>
              <a:xfrm>
                <a:off x="5524621" y="271718"/>
                <a:ext cx="376401" cy="233597"/>
              </a:xfrm>
              <a:prstGeom prst="rect">
                <a:avLst/>
              </a:prstGeom>
              <a:noFill/>
              <a:ln>
                <a:noFill/>
              </a:ln>
            </p:spPr>
          </p:pic>
        </p:grpSp>
        <p:grpSp>
          <p:nvGrpSpPr>
            <p:cNvPr id="529" name="Google Shape;529;p16"/>
            <p:cNvGrpSpPr/>
            <p:nvPr/>
          </p:nvGrpSpPr>
          <p:grpSpPr>
            <a:xfrm>
              <a:off x="4394612" y="3672050"/>
              <a:ext cx="218939" cy="761994"/>
              <a:chOff x="5315660" y="271718"/>
              <a:chExt cx="741162" cy="2579533"/>
            </a:xfrm>
          </p:grpSpPr>
          <p:grpSp>
            <p:nvGrpSpPr>
              <p:cNvPr id="530" name="Google Shape;530;p16"/>
              <p:cNvGrpSpPr/>
              <p:nvPr/>
            </p:nvGrpSpPr>
            <p:grpSpPr>
              <a:xfrm>
                <a:off x="5315660" y="479844"/>
                <a:ext cx="741162" cy="2371407"/>
                <a:chOff x="3726963" y="911600"/>
                <a:chExt cx="1262627" cy="4039876"/>
              </a:xfrm>
            </p:grpSpPr>
            <p:pic>
              <p:nvPicPr>
                <p:cNvPr id="531" name="Google Shape;531;p16" title="5ab44504-5840-4033-8886-569f3083d574.png"/>
                <p:cNvPicPr preferRelativeResize="0"/>
                <p:nvPr/>
              </p:nvPicPr>
              <p:blipFill>
                <a:blip r:embed="rId3">
                  <a:alphaModFix/>
                </a:blip>
                <a:stretch>
                  <a:fillRect/>
                </a:stretch>
              </p:blipFill>
              <p:spPr>
                <a:xfrm>
                  <a:off x="3726963" y="4109725"/>
                  <a:ext cx="1262627" cy="841751"/>
                </a:xfrm>
                <a:prstGeom prst="rect">
                  <a:avLst/>
                </a:prstGeom>
                <a:noFill/>
                <a:ln>
                  <a:noFill/>
                </a:ln>
              </p:spPr>
            </p:pic>
            <p:pic>
              <p:nvPicPr>
                <p:cNvPr id="532" name="Google Shape;532;p16" title="88f43cc7-9d21-4b2a-99fb-4fe98c32367d.png"/>
                <p:cNvPicPr preferRelativeResize="0"/>
                <p:nvPr/>
              </p:nvPicPr>
              <p:blipFill rotWithShape="1">
                <a:blip r:embed="rId4">
                  <a:alphaModFix/>
                </a:blip>
                <a:srcRect t="5500"/>
                <a:stretch/>
              </p:blipFill>
              <p:spPr>
                <a:xfrm>
                  <a:off x="3926300" y="2877150"/>
                  <a:ext cx="908800" cy="1288201"/>
                </a:xfrm>
                <a:prstGeom prst="rect">
                  <a:avLst/>
                </a:prstGeom>
                <a:noFill/>
                <a:ln>
                  <a:noFill/>
                </a:ln>
              </p:spPr>
            </p:pic>
            <p:pic>
              <p:nvPicPr>
                <p:cNvPr id="533" name="Google Shape;533;p16" title="88f43cc7-9d21-4b2a-99fb-4fe98c32367d.png"/>
                <p:cNvPicPr preferRelativeResize="0"/>
                <p:nvPr/>
              </p:nvPicPr>
              <p:blipFill rotWithShape="1">
                <a:blip r:embed="rId4">
                  <a:alphaModFix/>
                </a:blip>
                <a:srcRect l="31725" t="4407" r="38943"/>
                <a:stretch/>
              </p:blipFill>
              <p:spPr>
                <a:xfrm>
                  <a:off x="4213425" y="1574000"/>
                  <a:ext cx="266575" cy="1303150"/>
                </a:xfrm>
                <a:prstGeom prst="rect">
                  <a:avLst/>
                </a:prstGeom>
                <a:noFill/>
                <a:ln>
                  <a:noFill/>
                </a:ln>
              </p:spPr>
            </p:pic>
            <p:cxnSp>
              <p:nvCxnSpPr>
                <p:cNvPr id="534" name="Google Shape;534;p16"/>
                <p:cNvCxnSpPr>
                  <a:endCxn id="532" idx="2"/>
                </p:cNvCxnSpPr>
                <p:nvPr/>
              </p:nvCxnSpPr>
              <p:spPr>
                <a:xfrm rot="10800000">
                  <a:off x="4380700" y="4165351"/>
                  <a:ext cx="2400" cy="461100"/>
                </a:xfrm>
                <a:prstGeom prst="straightConnector1">
                  <a:avLst/>
                </a:prstGeom>
                <a:noFill/>
                <a:ln w="6475" cap="flat" cmpd="sng">
                  <a:solidFill>
                    <a:schemeClr val="lt2"/>
                  </a:solidFill>
                  <a:prstDash val="solid"/>
                  <a:round/>
                  <a:headEnd type="none" w="med" len="med"/>
                  <a:tailEnd type="none" w="med" len="med"/>
                </a:ln>
              </p:spPr>
            </p:cxnSp>
            <p:sp>
              <p:nvSpPr>
                <p:cNvPr id="535" name="Google Shape;535;p16"/>
                <p:cNvSpPr/>
                <p:nvPr/>
              </p:nvSpPr>
              <p:spPr>
                <a:xfrm>
                  <a:off x="4342750" y="4165400"/>
                  <a:ext cx="78000" cy="332700"/>
                </a:xfrm>
                <a:prstGeom prst="roundRect">
                  <a:avLst>
                    <a:gd name="adj" fmla="val 16667"/>
                  </a:avLst>
                </a:prstGeom>
                <a:solidFill>
                  <a:schemeClr val="lt2"/>
                </a:solidFill>
                <a:ln w="2150" cap="flat" cmpd="sng">
                  <a:solidFill>
                    <a:schemeClr val="dk2"/>
                  </a:solidFill>
                  <a:prstDash val="solid"/>
                  <a:round/>
                  <a:headEnd type="none" w="sm" len="sm"/>
                  <a:tailEnd type="none" w="sm" len="sm"/>
                </a:ln>
              </p:spPr>
              <p:txBody>
                <a:bodyPr spcFirstLastPara="1" wrap="square" lIns="20800" tIns="20800" rIns="20800" bIns="20800" anchor="ctr" anchorCtr="0">
                  <a:noAutofit/>
                </a:bodyPr>
                <a:lstStyle/>
                <a:p>
                  <a:pPr marL="0" lvl="0" indent="0" algn="ctr" rtl="0">
                    <a:spcBef>
                      <a:spcPts val="0"/>
                    </a:spcBef>
                    <a:spcAft>
                      <a:spcPts val="0"/>
                    </a:spcAft>
                    <a:buNone/>
                  </a:pPr>
                  <a:endParaRPr sz="318"/>
                </a:p>
              </p:txBody>
            </p:sp>
            <p:pic>
              <p:nvPicPr>
                <p:cNvPr id="536" name="Google Shape;536;p16" title="88f43cc7-9d21-4b2a-99fb-4fe98c32367d.png"/>
                <p:cNvPicPr preferRelativeResize="0"/>
                <p:nvPr/>
              </p:nvPicPr>
              <p:blipFill rotWithShape="1">
                <a:blip r:embed="rId4">
                  <a:alphaModFix/>
                </a:blip>
                <a:srcRect l="22700" t="51407" r="16130"/>
                <a:stretch/>
              </p:blipFill>
              <p:spPr>
                <a:xfrm>
                  <a:off x="4131338" y="911600"/>
                  <a:ext cx="555924" cy="662400"/>
                </a:xfrm>
                <a:prstGeom prst="rect">
                  <a:avLst/>
                </a:prstGeom>
                <a:noFill/>
                <a:ln>
                  <a:noFill/>
                </a:ln>
              </p:spPr>
            </p:pic>
          </p:grpSp>
          <p:pic>
            <p:nvPicPr>
              <p:cNvPr id="537" name="Google Shape;537;p16" title="5a09b616-f799-4a87-80f3-fb0a784d8851.png"/>
              <p:cNvPicPr preferRelativeResize="0"/>
              <p:nvPr/>
            </p:nvPicPr>
            <p:blipFill rotWithShape="1">
              <a:blip r:embed="rId5">
                <a:alphaModFix/>
              </a:blip>
              <a:srcRect l="20087" t="15003" r="20937" b="30100"/>
              <a:stretch/>
            </p:blipFill>
            <p:spPr>
              <a:xfrm>
                <a:off x="5524621" y="271718"/>
                <a:ext cx="376401" cy="233597"/>
              </a:xfrm>
              <a:prstGeom prst="rect">
                <a:avLst/>
              </a:prstGeom>
              <a:noFill/>
              <a:ln>
                <a:noFill/>
              </a:ln>
            </p:spPr>
          </p:pic>
        </p:grpSp>
      </p:grpSp>
      <p:grpSp>
        <p:nvGrpSpPr>
          <p:cNvPr id="538" name="Google Shape;538;p16"/>
          <p:cNvGrpSpPr/>
          <p:nvPr/>
        </p:nvGrpSpPr>
        <p:grpSpPr>
          <a:xfrm>
            <a:off x="3386404" y="3186996"/>
            <a:ext cx="808225" cy="1220085"/>
            <a:chOff x="3996962" y="3628225"/>
            <a:chExt cx="616589" cy="930794"/>
          </a:xfrm>
        </p:grpSpPr>
        <p:grpSp>
          <p:nvGrpSpPr>
            <p:cNvPr id="539" name="Google Shape;539;p16"/>
            <p:cNvGrpSpPr/>
            <p:nvPr/>
          </p:nvGrpSpPr>
          <p:grpSpPr>
            <a:xfrm>
              <a:off x="4297262" y="3628225"/>
              <a:ext cx="218939" cy="761994"/>
              <a:chOff x="5315660" y="271718"/>
              <a:chExt cx="741162" cy="2579533"/>
            </a:xfrm>
          </p:grpSpPr>
          <p:grpSp>
            <p:nvGrpSpPr>
              <p:cNvPr id="540" name="Google Shape;540;p16"/>
              <p:cNvGrpSpPr/>
              <p:nvPr/>
            </p:nvGrpSpPr>
            <p:grpSpPr>
              <a:xfrm>
                <a:off x="5315660" y="479844"/>
                <a:ext cx="741162" cy="2371407"/>
                <a:chOff x="3726963" y="911600"/>
                <a:chExt cx="1262627" cy="4039876"/>
              </a:xfrm>
            </p:grpSpPr>
            <p:pic>
              <p:nvPicPr>
                <p:cNvPr id="541" name="Google Shape;541;p16" title="5ab44504-5840-4033-8886-569f3083d574.png"/>
                <p:cNvPicPr preferRelativeResize="0"/>
                <p:nvPr/>
              </p:nvPicPr>
              <p:blipFill>
                <a:blip r:embed="rId3">
                  <a:alphaModFix/>
                </a:blip>
                <a:stretch>
                  <a:fillRect/>
                </a:stretch>
              </p:blipFill>
              <p:spPr>
                <a:xfrm>
                  <a:off x="3726963" y="4109725"/>
                  <a:ext cx="1262627" cy="841751"/>
                </a:xfrm>
                <a:prstGeom prst="rect">
                  <a:avLst/>
                </a:prstGeom>
                <a:noFill/>
                <a:ln>
                  <a:noFill/>
                </a:ln>
              </p:spPr>
            </p:pic>
            <p:pic>
              <p:nvPicPr>
                <p:cNvPr id="542" name="Google Shape;542;p16" title="88f43cc7-9d21-4b2a-99fb-4fe98c32367d.png"/>
                <p:cNvPicPr preferRelativeResize="0"/>
                <p:nvPr/>
              </p:nvPicPr>
              <p:blipFill rotWithShape="1">
                <a:blip r:embed="rId4">
                  <a:alphaModFix/>
                </a:blip>
                <a:srcRect t="5500"/>
                <a:stretch/>
              </p:blipFill>
              <p:spPr>
                <a:xfrm>
                  <a:off x="3926300" y="2877150"/>
                  <a:ext cx="908800" cy="1288201"/>
                </a:xfrm>
                <a:prstGeom prst="rect">
                  <a:avLst/>
                </a:prstGeom>
                <a:noFill/>
                <a:ln>
                  <a:noFill/>
                </a:ln>
              </p:spPr>
            </p:pic>
            <p:pic>
              <p:nvPicPr>
                <p:cNvPr id="543" name="Google Shape;543;p16" title="88f43cc7-9d21-4b2a-99fb-4fe98c32367d.png"/>
                <p:cNvPicPr preferRelativeResize="0"/>
                <p:nvPr/>
              </p:nvPicPr>
              <p:blipFill rotWithShape="1">
                <a:blip r:embed="rId4">
                  <a:alphaModFix/>
                </a:blip>
                <a:srcRect l="31725" t="4407" r="38943"/>
                <a:stretch/>
              </p:blipFill>
              <p:spPr>
                <a:xfrm>
                  <a:off x="4213425" y="1574000"/>
                  <a:ext cx="266575" cy="1303150"/>
                </a:xfrm>
                <a:prstGeom prst="rect">
                  <a:avLst/>
                </a:prstGeom>
                <a:noFill/>
                <a:ln>
                  <a:noFill/>
                </a:ln>
              </p:spPr>
            </p:pic>
            <p:cxnSp>
              <p:nvCxnSpPr>
                <p:cNvPr id="544" name="Google Shape;544;p16"/>
                <p:cNvCxnSpPr>
                  <a:endCxn id="542" idx="2"/>
                </p:cNvCxnSpPr>
                <p:nvPr/>
              </p:nvCxnSpPr>
              <p:spPr>
                <a:xfrm rot="10800000">
                  <a:off x="4380700" y="4165351"/>
                  <a:ext cx="2400" cy="461100"/>
                </a:xfrm>
                <a:prstGeom prst="straightConnector1">
                  <a:avLst/>
                </a:prstGeom>
                <a:noFill/>
                <a:ln w="6475" cap="flat" cmpd="sng">
                  <a:solidFill>
                    <a:schemeClr val="lt2"/>
                  </a:solidFill>
                  <a:prstDash val="solid"/>
                  <a:round/>
                  <a:headEnd type="none" w="med" len="med"/>
                  <a:tailEnd type="none" w="med" len="med"/>
                </a:ln>
              </p:spPr>
            </p:cxnSp>
            <p:sp>
              <p:nvSpPr>
                <p:cNvPr id="545" name="Google Shape;545;p16"/>
                <p:cNvSpPr/>
                <p:nvPr/>
              </p:nvSpPr>
              <p:spPr>
                <a:xfrm>
                  <a:off x="4342750" y="4165400"/>
                  <a:ext cx="78000" cy="332700"/>
                </a:xfrm>
                <a:prstGeom prst="roundRect">
                  <a:avLst>
                    <a:gd name="adj" fmla="val 16667"/>
                  </a:avLst>
                </a:prstGeom>
                <a:solidFill>
                  <a:schemeClr val="lt2"/>
                </a:solidFill>
                <a:ln w="2150" cap="flat" cmpd="sng">
                  <a:solidFill>
                    <a:schemeClr val="dk2"/>
                  </a:solidFill>
                  <a:prstDash val="solid"/>
                  <a:round/>
                  <a:headEnd type="none" w="sm" len="sm"/>
                  <a:tailEnd type="none" w="sm" len="sm"/>
                </a:ln>
              </p:spPr>
              <p:txBody>
                <a:bodyPr spcFirstLastPara="1" wrap="square" lIns="20800" tIns="20800" rIns="20800" bIns="20800" anchor="ctr" anchorCtr="0">
                  <a:noAutofit/>
                </a:bodyPr>
                <a:lstStyle/>
                <a:p>
                  <a:pPr marL="0" lvl="0" indent="0" algn="ctr" rtl="0">
                    <a:spcBef>
                      <a:spcPts val="0"/>
                    </a:spcBef>
                    <a:spcAft>
                      <a:spcPts val="0"/>
                    </a:spcAft>
                    <a:buNone/>
                  </a:pPr>
                  <a:endParaRPr sz="318"/>
                </a:p>
              </p:txBody>
            </p:sp>
            <p:pic>
              <p:nvPicPr>
                <p:cNvPr id="546" name="Google Shape;546;p16" title="88f43cc7-9d21-4b2a-99fb-4fe98c32367d.png"/>
                <p:cNvPicPr preferRelativeResize="0"/>
                <p:nvPr/>
              </p:nvPicPr>
              <p:blipFill rotWithShape="1">
                <a:blip r:embed="rId4">
                  <a:alphaModFix/>
                </a:blip>
                <a:srcRect l="22700" t="51407" r="16130"/>
                <a:stretch/>
              </p:blipFill>
              <p:spPr>
                <a:xfrm>
                  <a:off x="4131338" y="911600"/>
                  <a:ext cx="555924" cy="662400"/>
                </a:xfrm>
                <a:prstGeom prst="rect">
                  <a:avLst/>
                </a:prstGeom>
                <a:noFill/>
                <a:ln>
                  <a:noFill/>
                </a:ln>
              </p:spPr>
            </p:pic>
          </p:grpSp>
          <p:pic>
            <p:nvPicPr>
              <p:cNvPr id="547" name="Google Shape;547;p16" title="5a09b616-f799-4a87-80f3-fb0a784d8851.png"/>
              <p:cNvPicPr preferRelativeResize="0"/>
              <p:nvPr/>
            </p:nvPicPr>
            <p:blipFill rotWithShape="1">
              <a:blip r:embed="rId5">
                <a:alphaModFix/>
              </a:blip>
              <a:srcRect l="20087" t="15003" r="20937" b="30100"/>
              <a:stretch/>
            </p:blipFill>
            <p:spPr>
              <a:xfrm>
                <a:off x="5524621" y="271718"/>
                <a:ext cx="376401" cy="233597"/>
              </a:xfrm>
              <a:prstGeom prst="rect">
                <a:avLst/>
              </a:prstGeom>
              <a:noFill/>
              <a:ln>
                <a:noFill/>
              </a:ln>
            </p:spPr>
          </p:pic>
        </p:grpSp>
        <p:grpSp>
          <p:nvGrpSpPr>
            <p:cNvPr id="548" name="Google Shape;548;p16"/>
            <p:cNvGrpSpPr/>
            <p:nvPr/>
          </p:nvGrpSpPr>
          <p:grpSpPr>
            <a:xfrm>
              <a:off x="4027912" y="3672050"/>
              <a:ext cx="218939" cy="761994"/>
              <a:chOff x="5315660" y="271718"/>
              <a:chExt cx="741162" cy="2579533"/>
            </a:xfrm>
          </p:grpSpPr>
          <p:grpSp>
            <p:nvGrpSpPr>
              <p:cNvPr id="549" name="Google Shape;549;p16"/>
              <p:cNvGrpSpPr/>
              <p:nvPr/>
            </p:nvGrpSpPr>
            <p:grpSpPr>
              <a:xfrm>
                <a:off x="5315660" y="479844"/>
                <a:ext cx="741162" cy="2371407"/>
                <a:chOff x="3726963" y="911600"/>
                <a:chExt cx="1262627" cy="4039876"/>
              </a:xfrm>
            </p:grpSpPr>
            <p:pic>
              <p:nvPicPr>
                <p:cNvPr id="550" name="Google Shape;550;p16" title="5ab44504-5840-4033-8886-569f3083d574.png"/>
                <p:cNvPicPr preferRelativeResize="0"/>
                <p:nvPr/>
              </p:nvPicPr>
              <p:blipFill>
                <a:blip r:embed="rId3">
                  <a:alphaModFix/>
                </a:blip>
                <a:stretch>
                  <a:fillRect/>
                </a:stretch>
              </p:blipFill>
              <p:spPr>
                <a:xfrm>
                  <a:off x="3726963" y="4109725"/>
                  <a:ext cx="1262627" cy="841751"/>
                </a:xfrm>
                <a:prstGeom prst="rect">
                  <a:avLst/>
                </a:prstGeom>
                <a:noFill/>
                <a:ln>
                  <a:noFill/>
                </a:ln>
              </p:spPr>
            </p:pic>
            <p:pic>
              <p:nvPicPr>
                <p:cNvPr id="551" name="Google Shape;551;p16" title="88f43cc7-9d21-4b2a-99fb-4fe98c32367d.png"/>
                <p:cNvPicPr preferRelativeResize="0"/>
                <p:nvPr/>
              </p:nvPicPr>
              <p:blipFill rotWithShape="1">
                <a:blip r:embed="rId4">
                  <a:alphaModFix/>
                </a:blip>
                <a:srcRect t="5500"/>
                <a:stretch/>
              </p:blipFill>
              <p:spPr>
                <a:xfrm>
                  <a:off x="3926300" y="2877150"/>
                  <a:ext cx="908800" cy="1288201"/>
                </a:xfrm>
                <a:prstGeom prst="rect">
                  <a:avLst/>
                </a:prstGeom>
                <a:noFill/>
                <a:ln>
                  <a:noFill/>
                </a:ln>
              </p:spPr>
            </p:pic>
            <p:pic>
              <p:nvPicPr>
                <p:cNvPr id="552" name="Google Shape;552;p16" title="88f43cc7-9d21-4b2a-99fb-4fe98c32367d.png"/>
                <p:cNvPicPr preferRelativeResize="0"/>
                <p:nvPr/>
              </p:nvPicPr>
              <p:blipFill rotWithShape="1">
                <a:blip r:embed="rId4">
                  <a:alphaModFix/>
                </a:blip>
                <a:srcRect l="31725" t="4407" r="38943"/>
                <a:stretch/>
              </p:blipFill>
              <p:spPr>
                <a:xfrm>
                  <a:off x="4213425" y="1574000"/>
                  <a:ext cx="266575" cy="1303150"/>
                </a:xfrm>
                <a:prstGeom prst="rect">
                  <a:avLst/>
                </a:prstGeom>
                <a:noFill/>
                <a:ln>
                  <a:noFill/>
                </a:ln>
              </p:spPr>
            </p:pic>
            <p:cxnSp>
              <p:nvCxnSpPr>
                <p:cNvPr id="553" name="Google Shape;553;p16"/>
                <p:cNvCxnSpPr>
                  <a:endCxn id="551" idx="2"/>
                </p:cNvCxnSpPr>
                <p:nvPr/>
              </p:nvCxnSpPr>
              <p:spPr>
                <a:xfrm rot="10800000">
                  <a:off x="4380700" y="4165351"/>
                  <a:ext cx="2400" cy="461100"/>
                </a:xfrm>
                <a:prstGeom prst="straightConnector1">
                  <a:avLst/>
                </a:prstGeom>
                <a:noFill/>
                <a:ln w="6475" cap="flat" cmpd="sng">
                  <a:solidFill>
                    <a:schemeClr val="lt2"/>
                  </a:solidFill>
                  <a:prstDash val="solid"/>
                  <a:round/>
                  <a:headEnd type="none" w="med" len="med"/>
                  <a:tailEnd type="none" w="med" len="med"/>
                </a:ln>
              </p:spPr>
            </p:cxnSp>
            <p:sp>
              <p:nvSpPr>
                <p:cNvPr id="554" name="Google Shape;554;p16"/>
                <p:cNvSpPr/>
                <p:nvPr/>
              </p:nvSpPr>
              <p:spPr>
                <a:xfrm>
                  <a:off x="4342750" y="4165400"/>
                  <a:ext cx="78000" cy="332700"/>
                </a:xfrm>
                <a:prstGeom prst="roundRect">
                  <a:avLst>
                    <a:gd name="adj" fmla="val 16667"/>
                  </a:avLst>
                </a:prstGeom>
                <a:solidFill>
                  <a:schemeClr val="lt2"/>
                </a:solidFill>
                <a:ln w="2150" cap="flat" cmpd="sng">
                  <a:solidFill>
                    <a:schemeClr val="dk2"/>
                  </a:solidFill>
                  <a:prstDash val="solid"/>
                  <a:round/>
                  <a:headEnd type="none" w="sm" len="sm"/>
                  <a:tailEnd type="none" w="sm" len="sm"/>
                </a:ln>
              </p:spPr>
              <p:txBody>
                <a:bodyPr spcFirstLastPara="1" wrap="square" lIns="20800" tIns="20800" rIns="20800" bIns="20800" anchor="ctr" anchorCtr="0">
                  <a:noAutofit/>
                </a:bodyPr>
                <a:lstStyle/>
                <a:p>
                  <a:pPr marL="0" lvl="0" indent="0" algn="ctr" rtl="0">
                    <a:spcBef>
                      <a:spcPts val="0"/>
                    </a:spcBef>
                    <a:spcAft>
                      <a:spcPts val="0"/>
                    </a:spcAft>
                    <a:buNone/>
                  </a:pPr>
                  <a:endParaRPr sz="318"/>
                </a:p>
              </p:txBody>
            </p:sp>
            <p:pic>
              <p:nvPicPr>
                <p:cNvPr id="555" name="Google Shape;555;p16" title="88f43cc7-9d21-4b2a-99fb-4fe98c32367d.png"/>
                <p:cNvPicPr preferRelativeResize="0"/>
                <p:nvPr/>
              </p:nvPicPr>
              <p:blipFill rotWithShape="1">
                <a:blip r:embed="rId4">
                  <a:alphaModFix/>
                </a:blip>
                <a:srcRect l="22700" t="51407" r="16130"/>
                <a:stretch/>
              </p:blipFill>
              <p:spPr>
                <a:xfrm>
                  <a:off x="4131338" y="911600"/>
                  <a:ext cx="555924" cy="662400"/>
                </a:xfrm>
                <a:prstGeom prst="rect">
                  <a:avLst/>
                </a:prstGeom>
                <a:noFill/>
                <a:ln>
                  <a:noFill/>
                </a:ln>
              </p:spPr>
            </p:pic>
          </p:grpSp>
          <p:pic>
            <p:nvPicPr>
              <p:cNvPr id="556" name="Google Shape;556;p16" title="5a09b616-f799-4a87-80f3-fb0a784d8851.png"/>
              <p:cNvPicPr preferRelativeResize="0"/>
              <p:nvPr/>
            </p:nvPicPr>
            <p:blipFill rotWithShape="1">
              <a:blip r:embed="rId5">
                <a:alphaModFix/>
              </a:blip>
              <a:srcRect l="20087" t="15003" r="20937" b="30100"/>
              <a:stretch/>
            </p:blipFill>
            <p:spPr>
              <a:xfrm>
                <a:off x="5524621" y="271718"/>
                <a:ext cx="376401" cy="233597"/>
              </a:xfrm>
              <a:prstGeom prst="rect">
                <a:avLst/>
              </a:prstGeom>
              <a:noFill/>
              <a:ln>
                <a:noFill/>
              </a:ln>
            </p:spPr>
          </p:pic>
        </p:grpSp>
        <p:grpSp>
          <p:nvGrpSpPr>
            <p:cNvPr id="557" name="Google Shape;557;p16"/>
            <p:cNvGrpSpPr/>
            <p:nvPr/>
          </p:nvGrpSpPr>
          <p:grpSpPr>
            <a:xfrm>
              <a:off x="3996962" y="3759100"/>
              <a:ext cx="218939" cy="761994"/>
              <a:chOff x="5315660" y="271718"/>
              <a:chExt cx="741162" cy="2579533"/>
            </a:xfrm>
          </p:grpSpPr>
          <p:grpSp>
            <p:nvGrpSpPr>
              <p:cNvPr id="558" name="Google Shape;558;p16"/>
              <p:cNvGrpSpPr/>
              <p:nvPr/>
            </p:nvGrpSpPr>
            <p:grpSpPr>
              <a:xfrm>
                <a:off x="5315660" y="479844"/>
                <a:ext cx="741162" cy="2371407"/>
                <a:chOff x="3726963" y="911600"/>
                <a:chExt cx="1262627" cy="4039876"/>
              </a:xfrm>
            </p:grpSpPr>
            <p:pic>
              <p:nvPicPr>
                <p:cNvPr id="559" name="Google Shape;559;p16" title="5ab44504-5840-4033-8886-569f3083d574.png"/>
                <p:cNvPicPr preferRelativeResize="0"/>
                <p:nvPr/>
              </p:nvPicPr>
              <p:blipFill>
                <a:blip r:embed="rId3">
                  <a:alphaModFix/>
                </a:blip>
                <a:stretch>
                  <a:fillRect/>
                </a:stretch>
              </p:blipFill>
              <p:spPr>
                <a:xfrm>
                  <a:off x="3726963" y="4109725"/>
                  <a:ext cx="1262627" cy="841751"/>
                </a:xfrm>
                <a:prstGeom prst="rect">
                  <a:avLst/>
                </a:prstGeom>
                <a:noFill/>
                <a:ln>
                  <a:noFill/>
                </a:ln>
              </p:spPr>
            </p:pic>
            <p:pic>
              <p:nvPicPr>
                <p:cNvPr id="560" name="Google Shape;560;p16" title="88f43cc7-9d21-4b2a-99fb-4fe98c32367d.png"/>
                <p:cNvPicPr preferRelativeResize="0"/>
                <p:nvPr/>
              </p:nvPicPr>
              <p:blipFill rotWithShape="1">
                <a:blip r:embed="rId4">
                  <a:alphaModFix/>
                </a:blip>
                <a:srcRect t="5500"/>
                <a:stretch/>
              </p:blipFill>
              <p:spPr>
                <a:xfrm>
                  <a:off x="3926300" y="2877150"/>
                  <a:ext cx="908800" cy="1288201"/>
                </a:xfrm>
                <a:prstGeom prst="rect">
                  <a:avLst/>
                </a:prstGeom>
                <a:noFill/>
                <a:ln>
                  <a:noFill/>
                </a:ln>
              </p:spPr>
            </p:pic>
            <p:pic>
              <p:nvPicPr>
                <p:cNvPr id="561" name="Google Shape;561;p16" title="88f43cc7-9d21-4b2a-99fb-4fe98c32367d.png"/>
                <p:cNvPicPr preferRelativeResize="0"/>
                <p:nvPr/>
              </p:nvPicPr>
              <p:blipFill rotWithShape="1">
                <a:blip r:embed="rId4">
                  <a:alphaModFix/>
                </a:blip>
                <a:srcRect l="31725" t="4407" r="38943"/>
                <a:stretch/>
              </p:blipFill>
              <p:spPr>
                <a:xfrm>
                  <a:off x="4213425" y="1574000"/>
                  <a:ext cx="266575" cy="1303150"/>
                </a:xfrm>
                <a:prstGeom prst="rect">
                  <a:avLst/>
                </a:prstGeom>
                <a:noFill/>
                <a:ln>
                  <a:noFill/>
                </a:ln>
              </p:spPr>
            </p:pic>
            <p:cxnSp>
              <p:nvCxnSpPr>
                <p:cNvPr id="562" name="Google Shape;562;p16"/>
                <p:cNvCxnSpPr>
                  <a:endCxn id="560" idx="2"/>
                </p:cNvCxnSpPr>
                <p:nvPr/>
              </p:nvCxnSpPr>
              <p:spPr>
                <a:xfrm rot="10800000">
                  <a:off x="4380700" y="4165351"/>
                  <a:ext cx="2400" cy="461100"/>
                </a:xfrm>
                <a:prstGeom prst="straightConnector1">
                  <a:avLst/>
                </a:prstGeom>
                <a:noFill/>
                <a:ln w="6475" cap="flat" cmpd="sng">
                  <a:solidFill>
                    <a:schemeClr val="lt2"/>
                  </a:solidFill>
                  <a:prstDash val="solid"/>
                  <a:round/>
                  <a:headEnd type="none" w="med" len="med"/>
                  <a:tailEnd type="none" w="med" len="med"/>
                </a:ln>
              </p:spPr>
            </p:cxnSp>
            <p:sp>
              <p:nvSpPr>
                <p:cNvPr id="563" name="Google Shape;563;p16"/>
                <p:cNvSpPr/>
                <p:nvPr/>
              </p:nvSpPr>
              <p:spPr>
                <a:xfrm>
                  <a:off x="4342750" y="4165400"/>
                  <a:ext cx="78000" cy="332700"/>
                </a:xfrm>
                <a:prstGeom prst="roundRect">
                  <a:avLst>
                    <a:gd name="adj" fmla="val 16667"/>
                  </a:avLst>
                </a:prstGeom>
                <a:solidFill>
                  <a:schemeClr val="lt2"/>
                </a:solidFill>
                <a:ln w="2150" cap="flat" cmpd="sng">
                  <a:solidFill>
                    <a:schemeClr val="dk2"/>
                  </a:solidFill>
                  <a:prstDash val="solid"/>
                  <a:round/>
                  <a:headEnd type="none" w="sm" len="sm"/>
                  <a:tailEnd type="none" w="sm" len="sm"/>
                </a:ln>
              </p:spPr>
              <p:txBody>
                <a:bodyPr spcFirstLastPara="1" wrap="square" lIns="20800" tIns="20800" rIns="20800" bIns="20800" anchor="ctr" anchorCtr="0">
                  <a:noAutofit/>
                </a:bodyPr>
                <a:lstStyle/>
                <a:p>
                  <a:pPr marL="0" lvl="0" indent="0" algn="ctr" rtl="0">
                    <a:spcBef>
                      <a:spcPts val="0"/>
                    </a:spcBef>
                    <a:spcAft>
                      <a:spcPts val="0"/>
                    </a:spcAft>
                    <a:buNone/>
                  </a:pPr>
                  <a:endParaRPr sz="318"/>
                </a:p>
              </p:txBody>
            </p:sp>
            <p:pic>
              <p:nvPicPr>
                <p:cNvPr id="564" name="Google Shape;564;p16" title="88f43cc7-9d21-4b2a-99fb-4fe98c32367d.png"/>
                <p:cNvPicPr preferRelativeResize="0"/>
                <p:nvPr/>
              </p:nvPicPr>
              <p:blipFill rotWithShape="1">
                <a:blip r:embed="rId4">
                  <a:alphaModFix/>
                </a:blip>
                <a:srcRect l="22700" t="51407" r="16130"/>
                <a:stretch/>
              </p:blipFill>
              <p:spPr>
                <a:xfrm>
                  <a:off x="4131338" y="911600"/>
                  <a:ext cx="555924" cy="662400"/>
                </a:xfrm>
                <a:prstGeom prst="rect">
                  <a:avLst/>
                </a:prstGeom>
                <a:noFill/>
                <a:ln>
                  <a:noFill/>
                </a:ln>
              </p:spPr>
            </p:pic>
          </p:grpSp>
          <p:pic>
            <p:nvPicPr>
              <p:cNvPr id="565" name="Google Shape;565;p16" title="5a09b616-f799-4a87-80f3-fb0a784d8851.png"/>
              <p:cNvPicPr preferRelativeResize="0"/>
              <p:nvPr/>
            </p:nvPicPr>
            <p:blipFill rotWithShape="1">
              <a:blip r:embed="rId5">
                <a:alphaModFix/>
              </a:blip>
              <a:srcRect l="20087" t="15003" r="20937" b="30100"/>
              <a:stretch/>
            </p:blipFill>
            <p:spPr>
              <a:xfrm>
                <a:off x="5524621" y="271718"/>
                <a:ext cx="376401" cy="233597"/>
              </a:xfrm>
              <a:prstGeom prst="rect">
                <a:avLst/>
              </a:prstGeom>
              <a:noFill/>
              <a:ln>
                <a:noFill/>
              </a:ln>
            </p:spPr>
          </p:pic>
        </p:grpSp>
        <p:grpSp>
          <p:nvGrpSpPr>
            <p:cNvPr id="566" name="Google Shape;566;p16"/>
            <p:cNvGrpSpPr/>
            <p:nvPr/>
          </p:nvGrpSpPr>
          <p:grpSpPr>
            <a:xfrm>
              <a:off x="4152612" y="3637550"/>
              <a:ext cx="218939" cy="761994"/>
              <a:chOff x="5315660" y="271718"/>
              <a:chExt cx="741162" cy="2579533"/>
            </a:xfrm>
          </p:grpSpPr>
          <p:grpSp>
            <p:nvGrpSpPr>
              <p:cNvPr id="567" name="Google Shape;567;p16"/>
              <p:cNvGrpSpPr/>
              <p:nvPr/>
            </p:nvGrpSpPr>
            <p:grpSpPr>
              <a:xfrm>
                <a:off x="5315660" y="479844"/>
                <a:ext cx="741162" cy="2371407"/>
                <a:chOff x="3726963" y="911600"/>
                <a:chExt cx="1262627" cy="4039876"/>
              </a:xfrm>
            </p:grpSpPr>
            <p:pic>
              <p:nvPicPr>
                <p:cNvPr id="568" name="Google Shape;568;p16" title="5ab44504-5840-4033-8886-569f3083d574.png"/>
                <p:cNvPicPr preferRelativeResize="0"/>
                <p:nvPr/>
              </p:nvPicPr>
              <p:blipFill>
                <a:blip r:embed="rId3">
                  <a:alphaModFix/>
                </a:blip>
                <a:stretch>
                  <a:fillRect/>
                </a:stretch>
              </p:blipFill>
              <p:spPr>
                <a:xfrm>
                  <a:off x="3726963" y="4109725"/>
                  <a:ext cx="1262627" cy="841751"/>
                </a:xfrm>
                <a:prstGeom prst="rect">
                  <a:avLst/>
                </a:prstGeom>
                <a:noFill/>
                <a:ln>
                  <a:noFill/>
                </a:ln>
              </p:spPr>
            </p:pic>
            <p:pic>
              <p:nvPicPr>
                <p:cNvPr id="569" name="Google Shape;569;p16" title="88f43cc7-9d21-4b2a-99fb-4fe98c32367d.png"/>
                <p:cNvPicPr preferRelativeResize="0"/>
                <p:nvPr/>
              </p:nvPicPr>
              <p:blipFill rotWithShape="1">
                <a:blip r:embed="rId4">
                  <a:alphaModFix/>
                </a:blip>
                <a:srcRect t="5500"/>
                <a:stretch/>
              </p:blipFill>
              <p:spPr>
                <a:xfrm>
                  <a:off x="3926300" y="2877150"/>
                  <a:ext cx="908800" cy="1288201"/>
                </a:xfrm>
                <a:prstGeom prst="rect">
                  <a:avLst/>
                </a:prstGeom>
                <a:noFill/>
                <a:ln>
                  <a:noFill/>
                </a:ln>
              </p:spPr>
            </p:pic>
            <p:pic>
              <p:nvPicPr>
                <p:cNvPr id="570" name="Google Shape;570;p16" title="88f43cc7-9d21-4b2a-99fb-4fe98c32367d.png"/>
                <p:cNvPicPr preferRelativeResize="0"/>
                <p:nvPr/>
              </p:nvPicPr>
              <p:blipFill rotWithShape="1">
                <a:blip r:embed="rId4">
                  <a:alphaModFix/>
                </a:blip>
                <a:srcRect l="31725" t="4407" r="38943"/>
                <a:stretch/>
              </p:blipFill>
              <p:spPr>
                <a:xfrm>
                  <a:off x="4213425" y="1574000"/>
                  <a:ext cx="266575" cy="1303150"/>
                </a:xfrm>
                <a:prstGeom prst="rect">
                  <a:avLst/>
                </a:prstGeom>
                <a:noFill/>
                <a:ln>
                  <a:noFill/>
                </a:ln>
              </p:spPr>
            </p:pic>
            <p:cxnSp>
              <p:nvCxnSpPr>
                <p:cNvPr id="571" name="Google Shape;571;p16"/>
                <p:cNvCxnSpPr>
                  <a:endCxn id="569" idx="2"/>
                </p:cNvCxnSpPr>
                <p:nvPr/>
              </p:nvCxnSpPr>
              <p:spPr>
                <a:xfrm rot="10800000">
                  <a:off x="4380700" y="4165351"/>
                  <a:ext cx="2400" cy="461100"/>
                </a:xfrm>
                <a:prstGeom prst="straightConnector1">
                  <a:avLst/>
                </a:prstGeom>
                <a:noFill/>
                <a:ln w="6475" cap="flat" cmpd="sng">
                  <a:solidFill>
                    <a:schemeClr val="lt2"/>
                  </a:solidFill>
                  <a:prstDash val="solid"/>
                  <a:round/>
                  <a:headEnd type="none" w="med" len="med"/>
                  <a:tailEnd type="none" w="med" len="med"/>
                </a:ln>
              </p:spPr>
            </p:cxnSp>
            <p:sp>
              <p:nvSpPr>
                <p:cNvPr id="572" name="Google Shape;572;p16"/>
                <p:cNvSpPr/>
                <p:nvPr/>
              </p:nvSpPr>
              <p:spPr>
                <a:xfrm>
                  <a:off x="4342750" y="4165400"/>
                  <a:ext cx="78000" cy="332700"/>
                </a:xfrm>
                <a:prstGeom prst="roundRect">
                  <a:avLst>
                    <a:gd name="adj" fmla="val 16667"/>
                  </a:avLst>
                </a:prstGeom>
                <a:solidFill>
                  <a:schemeClr val="lt2"/>
                </a:solidFill>
                <a:ln w="2150" cap="flat" cmpd="sng">
                  <a:solidFill>
                    <a:schemeClr val="dk2"/>
                  </a:solidFill>
                  <a:prstDash val="solid"/>
                  <a:round/>
                  <a:headEnd type="none" w="sm" len="sm"/>
                  <a:tailEnd type="none" w="sm" len="sm"/>
                </a:ln>
              </p:spPr>
              <p:txBody>
                <a:bodyPr spcFirstLastPara="1" wrap="square" lIns="20800" tIns="20800" rIns="20800" bIns="20800" anchor="ctr" anchorCtr="0">
                  <a:noAutofit/>
                </a:bodyPr>
                <a:lstStyle/>
                <a:p>
                  <a:pPr marL="0" lvl="0" indent="0" algn="ctr" rtl="0">
                    <a:spcBef>
                      <a:spcPts val="0"/>
                    </a:spcBef>
                    <a:spcAft>
                      <a:spcPts val="0"/>
                    </a:spcAft>
                    <a:buNone/>
                  </a:pPr>
                  <a:endParaRPr sz="318"/>
                </a:p>
              </p:txBody>
            </p:sp>
            <p:pic>
              <p:nvPicPr>
                <p:cNvPr id="573" name="Google Shape;573;p16" title="88f43cc7-9d21-4b2a-99fb-4fe98c32367d.png"/>
                <p:cNvPicPr preferRelativeResize="0"/>
                <p:nvPr/>
              </p:nvPicPr>
              <p:blipFill rotWithShape="1">
                <a:blip r:embed="rId4">
                  <a:alphaModFix/>
                </a:blip>
                <a:srcRect l="22700" t="51407" r="16130"/>
                <a:stretch/>
              </p:blipFill>
              <p:spPr>
                <a:xfrm>
                  <a:off x="4131338" y="911600"/>
                  <a:ext cx="555924" cy="662400"/>
                </a:xfrm>
                <a:prstGeom prst="rect">
                  <a:avLst/>
                </a:prstGeom>
                <a:noFill/>
                <a:ln>
                  <a:noFill/>
                </a:ln>
              </p:spPr>
            </p:pic>
          </p:grpSp>
          <p:pic>
            <p:nvPicPr>
              <p:cNvPr id="574" name="Google Shape;574;p16" title="5a09b616-f799-4a87-80f3-fb0a784d8851.png"/>
              <p:cNvPicPr preferRelativeResize="0"/>
              <p:nvPr/>
            </p:nvPicPr>
            <p:blipFill rotWithShape="1">
              <a:blip r:embed="rId5">
                <a:alphaModFix/>
              </a:blip>
              <a:srcRect l="20087" t="15003" r="20937" b="30100"/>
              <a:stretch/>
            </p:blipFill>
            <p:spPr>
              <a:xfrm>
                <a:off x="5524621" y="271718"/>
                <a:ext cx="376401" cy="233597"/>
              </a:xfrm>
              <a:prstGeom prst="rect">
                <a:avLst/>
              </a:prstGeom>
              <a:noFill/>
              <a:ln>
                <a:noFill/>
              </a:ln>
            </p:spPr>
          </p:pic>
        </p:grpSp>
        <p:grpSp>
          <p:nvGrpSpPr>
            <p:cNvPr id="575" name="Google Shape;575;p16"/>
            <p:cNvGrpSpPr/>
            <p:nvPr/>
          </p:nvGrpSpPr>
          <p:grpSpPr>
            <a:xfrm>
              <a:off x="4246862" y="3691050"/>
              <a:ext cx="218939" cy="761994"/>
              <a:chOff x="5315660" y="271718"/>
              <a:chExt cx="741162" cy="2579533"/>
            </a:xfrm>
          </p:grpSpPr>
          <p:grpSp>
            <p:nvGrpSpPr>
              <p:cNvPr id="576" name="Google Shape;576;p16"/>
              <p:cNvGrpSpPr/>
              <p:nvPr/>
            </p:nvGrpSpPr>
            <p:grpSpPr>
              <a:xfrm>
                <a:off x="5315660" y="479844"/>
                <a:ext cx="741162" cy="2371407"/>
                <a:chOff x="3726963" y="911600"/>
                <a:chExt cx="1262627" cy="4039876"/>
              </a:xfrm>
            </p:grpSpPr>
            <p:pic>
              <p:nvPicPr>
                <p:cNvPr id="577" name="Google Shape;577;p16" title="5ab44504-5840-4033-8886-569f3083d574.png"/>
                <p:cNvPicPr preferRelativeResize="0"/>
                <p:nvPr/>
              </p:nvPicPr>
              <p:blipFill>
                <a:blip r:embed="rId3">
                  <a:alphaModFix/>
                </a:blip>
                <a:stretch>
                  <a:fillRect/>
                </a:stretch>
              </p:blipFill>
              <p:spPr>
                <a:xfrm>
                  <a:off x="3726963" y="4109725"/>
                  <a:ext cx="1262627" cy="841751"/>
                </a:xfrm>
                <a:prstGeom prst="rect">
                  <a:avLst/>
                </a:prstGeom>
                <a:noFill/>
                <a:ln>
                  <a:noFill/>
                </a:ln>
              </p:spPr>
            </p:pic>
            <p:pic>
              <p:nvPicPr>
                <p:cNvPr id="578" name="Google Shape;578;p16" title="88f43cc7-9d21-4b2a-99fb-4fe98c32367d.png"/>
                <p:cNvPicPr preferRelativeResize="0"/>
                <p:nvPr/>
              </p:nvPicPr>
              <p:blipFill rotWithShape="1">
                <a:blip r:embed="rId4">
                  <a:alphaModFix/>
                </a:blip>
                <a:srcRect t="5500"/>
                <a:stretch/>
              </p:blipFill>
              <p:spPr>
                <a:xfrm>
                  <a:off x="3926300" y="2877150"/>
                  <a:ext cx="908800" cy="1288201"/>
                </a:xfrm>
                <a:prstGeom prst="rect">
                  <a:avLst/>
                </a:prstGeom>
                <a:noFill/>
                <a:ln>
                  <a:noFill/>
                </a:ln>
              </p:spPr>
            </p:pic>
            <p:pic>
              <p:nvPicPr>
                <p:cNvPr id="579" name="Google Shape;579;p16" title="88f43cc7-9d21-4b2a-99fb-4fe98c32367d.png"/>
                <p:cNvPicPr preferRelativeResize="0"/>
                <p:nvPr/>
              </p:nvPicPr>
              <p:blipFill rotWithShape="1">
                <a:blip r:embed="rId4">
                  <a:alphaModFix/>
                </a:blip>
                <a:srcRect l="31725" t="4407" r="38943"/>
                <a:stretch/>
              </p:blipFill>
              <p:spPr>
                <a:xfrm>
                  <a:off x="4213425" y="1574000"/>
                  <a:ext cx="266575" cy="1303150"/>
                </a:xfrm>
                <a:prstGeom prst="rect">
                  <a:avLst/>
                </a:prstGeom>
                <a:noFill/>
                <a:ln>
                  <a:noFill/>
                </a:ln>
              </p:spPr>
            </p:pic>
            <p:cxnSp>
              <p:nvCxnSpPr>
                <p:cNvPr id="580" name="Google Shape;580;p16"/>
                <p:cNvCxnSpPr>
                  <a:endCxn id="578" idx="2"/>
                </p:cNvCxnSpPr>
                <p:nvPr/>
              </p:nvCxnSpPr>
              <p:spPr>
                <a:xfrm rot="10800000">
                  <a:off x="4380700" y="4165351"/>
                  <a:ext cx="2400" cy="461100"/>
                </a:xfrm>
                <a:prstGeom prst="straightConnector1">
                  <a:avLst/>
                </a:prstGeom>
                <a:noFill/>
                <a:ln w="6475" cap="flat" cmpd="sng">
                  <a:solidFill>
                    <a:schemeClr val="lt2"/>
                  </a:solidFill>
                  <a:prstDash val="solid"/>
                  <a:round/>
                  <a:headEnd type="none" w="med" len="med"/>
                  <a:tailEnd type="none" w="med" len="med"/>
                </a:ln>
              </p:spPr>
            </p:cxnSp>
            <p:sp>
              <p:nvSpPr>
                <p:cNvPr id="581" name="Google Shape;581;p16"/>
                <p:cNvSpPr/>
                <p:nvPr/>
              </p:nvSpPr>
              <p:spPr>
                <a:xfrm>
                  <a:off x="4342750" y="4165400"/>
                  <a:ext cx="78000" cy="332700"/>
                </a:xfrm>
                <a:prstGeom prst="roundRect">
                  <a:avLst>
                    <a:gd name="adj" fmla="val 16667"/>
                  </a:avLst>
                </a:prstGeom>
                <a:solidFill>
                  <a:schemeClr val="lt2"/>
                </a:solidFill>
                <a:ln w="2150" cap="flat" cmpd="sng">
                  <a:solidFill>
                    <a:schemeClr val="dk2"/>
                  </a:solidFill>
                  <a:prstDash val="solid"/>
                  <a:round/>
                  <a:headEnd type="none" w="sm" len="sm"/>
                  <a:tailEnd type="none" w="sm" len="sm"/>
                </a:ln>
              </p:spPr>
              <p:txBody>
                <a:bodyPr spcFirstLastPara="1" wrap="square" lIns="20800" tIns="20800" rIns="20800" bIns="20800" anchor="ctr" anchorCtr="0">
                  <a:noAutofit/>
                </a:bodyPr>
                <a:lstStyle/>
                <a:p>
                  <a:pPr marL="0" lvl="0" indent="0" algn="ctr" rtl="0">
                    <a:spcBef>
                      <a:spcPts val="0"/>
                    </a:spcBef>
                    <a:spcAft>
                      <a:spcPts val="0"/>
                    </a:spcAft>
                    <a:buNone/>
                  </a:pPr>
                  <a:endParaRPr sz="318"/>
                </a:p>
              </p:txBody>
            </p:sp>
            <p:pic>
              <p:nvPicPr>
                <p:cNvPr id="582" name="Google Shape;582;p16" title="88f43cc7-9d21-4b2a-99fb-4fe98c32367d.png"/>
                <p:cNvPicPr preferRelativeResize="0"/>
                <p:nvPr/>
              </p:nvPicPr>
              <p:blipFill rotWithShape="1">
                <a:blip r:embed="rId4">
                  <a:alphaModFix/>
                </a:blip>
                <a:srcRect l="22700" t="51407" r="16130"/>
                <a:stretch/>
              </p:blipFill>
              <p:spPr>
                <a:xfrm>
                  <a:off x="4131338" y="911600"/>
                  <a:ext cx="555924" cy="662400"/>
                </a:xfrm>
                <a:prstGeom prst="rect">
                  <a:avLst/>
                </a:prstGeom>
                <a:noFill/>
                <a:ln>
                  <a:noFill/>
                </a:ln>
              </p:spPr>
            </p:pic>
          </p:grpSp>
          <p:pic>
            <p:nvPicPr>
              <p:cNvPr id="583" name="Google Shape;583;p16" title="5a09b616-f799-4a87-80f3-fb0a784d8851.png"/>
              <p:cNvPicPr preferRelativeResize="0"/>
              <p:nvPr/>
            </p:nvPicPr>
            <p:blipFill rotWithShape="1">
              <a:blip r:embed="rId5">
                <a:alphaModFix/>
              </a:blip>
              <a:srcRect l="20087" t="15003" r="20937" b="30100"/>
              <a:stretch/>
            </p:blipFill>
            <p:spPr>
              <a:xfrm>
                <a:off x="5524621" y="271718"/>
                <a:ext cx="376401" cy="233597"/>
              </a:xfrm>
              <a:prstGeom prst="rect">
                <a:avLst/>
              </a:prstGeom>
              <a:noFill/>
              <a:ln>
                <a:noFill/>
              </a:ln>
            </p:spPr>
          </p:pic>
        </p:grpSp>
        <p:grpSp>
          <p:nvGrpSpPr>
            <p:cNvPr id="584" name="Google Shape;584;p16"/>
            <p:cNvGrpSpPr/>
            <p:nvPr/>
          </p:nvGrpSpPr>
          <p:grpSpPr>
            <a:xfrm>
              <a:off x="4066662" y="3715575"/>
              <a:ext cx="218939" cy="761994"/>
              <a:chOff x="5315660" y="271718"/>
              <a:chExt cx="741162" cy="2579533"/>
            </a:xfrm>
          </p:grpSpPr>
          <p:grpSp>
            <p:nvGrpSpPr>
              <p:cNvPr id="585" name="Google Shape;585;p16"/>
              <p:cNvGrpSpPr/>
              <p:nvPr/>
            </p:nvGrpSpPr>
            <p:grpSpPr>
              <a:xfrm>
                <a:off x="5315660" y="479844"/>
                <a:ext cx="741162" cy="2371407"/>
                <a:chOff x="3726963" y="911600"/>
                <a:chExt cx="1262627" cy="4039876"/>
              </a:xfrm>
            </p:grpSpPr>
            <p:pic>
              <p:nvPicPr>
                <p:cNvPr id="586" name="Google Shape;586;p16" title="5ab44504-5840-4033-8886-569f3083d574.png"/>
                <p:cNvPicPr preferRelativeResize="0"/>
                <p:nvPr/>
              </p:nvPicPr>
              <p:blipFill>
                <a:blip r:embed="rId3">
                  <a:alphaModFix/>
                </a:blip>
                <a:stretch>
                  <a:fillRect/>
                </a:stretch>
              </p:blipFill>
              <p:spPr>
                <a:xfrm>
                  <a:off x="3726963" y="4109725"/>
                  <a:ext cx="1262627" cy="841751"/>
                </a:xfrm>
                <a:prstGeom prst="rect">
                  <a:avLst/>
                </a:prstGeom>
                <a:noFill/>
                <a:ln>
                  <a:noFill/>
                </a:ln>
              </p:spPr>
            </p:pic>
            <p:pic>
              <p:nvPicPr>
                <p:cNvPr id="587" name="Google Shape;587;p16" title="88f43cc7-9d21-4b2a-99fb-4fe98c32367d.png"/>
                <p:cNvPicPr preferRelativeResize="0"/>
                <p:nvPr/>
              </p:nvPicPr>
              <p:blipFill rotWithShape="1">
                <a:blip r:embed="rId4">
                  <a:alphaModFix/>
                </a:blip>
                <a:srcRect t="5500"/>
                <a:stretch/>
              </p:blipFill>
              <p:spPr>
                <a:xfrm>
                  <a:off x="3926300" y="2877150"/>
                  <a:ext cx="908800" cy="1288201"/>
                </a:xfrm>
                <a:prstGeom prst="rect">
                  <a:avLst/>
                </a:prstGeom>
                <a:noFill/>
                <a:ln>
                  <a:noFill/>
                </a:ln>
              </p:spPr>
            </p:pic>
            <p:pic>
              <p:nvPicPr>
                <p:cNvPr id="588" name="Google Shape;588;p16" title="88f43cc7-9d21-4b2a-99fb-4fe98c32367d.png"/>
                <p:cNvPicPr preferRelativeResize="0"/>
                <p:nvPr/>
              </p:nvPicPr>
              <p:blipFill rotWithShape="1">
                <a:blip r:embed="rId4">
                  <a:alphaModFix/>
                </a:blip>
                <a:srcRect l="31725" t="4407" r="38943"/>
                <a:stretch/>
              </p:blipFill>
              <p:spPr>
                <a:xfrm>
                  <a:off x="4213425" y="1574000"/>
                  <a:ext cx="266575" cy="1303150"/>
                </a:xfrm>
                <a:prstGeom prst="rect">
                  <a:avLst/>
                </a:prstGeom>
                <a:noFill/>
                <a:ln>
                  <a:noFill/>
                </a:ln>
              </p:spPr>
            </p:pic>
            <p:cxnSp>
              <p:nvCxnSpPr>
                <p:cNvPr id="589" name="Google Shape;589;p16"/>
                <p:cNvCxnSpPr>
                  <a:endCxn id="587" idx="2"/>
                </p:cNvCxnSpPr>
                <p:nvPr/>
              </p:nvCxnSpPr>
              <p:spPr>
                <a:xfrm rot="10800000">
                  <a:off x="4380700" y="4165351"/>
                  <a:ext cx="2400" cy="461100"/>
                </a:xfrm>
                <a:prstGeom prst="straightConnector1">
                  <a:avLst/>
                </a:prstGeom>
                <a:noFill/>
                <a:ln w="6475" cap="flat" cmpd="sng">
                  <a:solidFill>
                    <a:schemeClr val="lt2"/>
                  </a:solidFill>
                  <a:prstDash val="solid"/>
                  <a:round/>
                  <a:headEnd type="none" w="med" len="med"/>
                  <a:tailEnd type="none" w="med" len="med"/>
                </a:ln>
              </p:spPr>
            </p:cxnSp>
            <p:sp>
              <p:nvSpPr>
                <p:cNvPr id="590" name="Google Shape;590;p16"/>
                <p:cNvSpPr/>
                <p:nvPr/>
              </p:nvSpPr>
              <p:spPr>
                <a:xfrm>
                  <a:off x="4342750" y="4165400"/>
                  <a:ext cx="78000" cy="332700"/>
                </a:xfrm>
                <a:prstGeom prst="roundRect">
                  <a:avLst>
                    <a:gd name="adj" fmla="val 16667"/>
                  </a:avLst>
                </a:prstGeom>
                <a:solidFill>
                  <a:schemeClr val="lt2"/>
                </a:solidFill>
                <a:ln w="2150" cap="flat" cmpd="sng">
                  <a:solidFill>
                    <a:schemeClr val="dk2"/>
                  </a:solidFill>
                  <a:prstDash val="solid"/>
                  <a:round/>
                  <a:headEnd type="none" w="sm" len="sm"/>
                  <a:tailEnd type="none" w="sm" len="sm"/>
                </a:ln>
              </p:spPr>
              <p:txBody>
                <a:bodyPr spcFirstLastPara="1" wrap="square" lIns="20800" tIns="20800" rIns="20800" bIns="20800" anchor="ctr" anchorCtr="0">
                  <a:noAutofit/>
                </a:bodyPr>
                <a:lstStyle/>
                <a:p>
                  <a:pPr marL="0" lvl="0" indent="0" algn="ctr" rtl="0">
                    <a:spcBef>
                      <a:spcPts val="0"/>
                    </a:spcBef>
                    <a:spcAft>
                      <a:spcPts val="0"/>
                    </a:spcAft>
                    <a:buNone/>
                  </a:pPr>
                  <a:endParaRPr sz="318"/>
                </a:p>
              </p:txBody>
            </p:sp>
            <p:pic>
              <p:nvPicPr>
                <p:cNvPr id="591" name="Google Shape;591;p16" title="88f43cc7-9d21-4b2a-99fb-4fe98c32367d.png"/>
                <p:cNvPicPr preferRelativeResize="0"/>
                <p:nvPr/>
              </p:nvPicPr>
              <p:blipFill rotWithShape="1">
                <a:blip r:embed="rId4">
                  <a:alphaModFix/>
                </a:blip>
                <a:srcRect l="22700" t="51407" r="16130"/>
                <a:stretch/>
              </p:blipFill>
              <p:spPr>
                <a:xfrm>
                  <a:off x="4131338" y="911600"/>
                  <a:ext cx="555924" cy="662400"/>
                </a:xfrm>
                <a:prstGeom prst="rect">
                  <a:avLst/>
                </a:prstGeom>
                <a:noFill/>
                <a:ln>
                  <a:noFill/>
                </a:ln>
              </p:spPr>
            </p:pic>
          </p:grpSp>
          <p:pic>
            <p:nvPicPr>
              <p:cNvPr id="592" name="Google Shape;592;p16" title="5a09b616-f799-4a87-80f3-fb0a784d8851.png"/>
              <p:cNvPicPr preferRelativeResize="0"/>
              <p:nvPr/>
            </p:nvPicPr>
            <p:blipFill rotWithShape="1">
              <a:blip r:embed="rId5">
                <a:alphaModFix/>
              </a:blip>
              <a:srcRect l="20087" t="15003" r="20937" b="30100"/>
              <a:stretch/>
            </p:blipFill>
            <p:spPr>
              <a:xfrm>
                <a:off x="5524621" y="271718"/>
                <a:ext cx="376401" cy="233597"/>
              </a:xfrm>
              <a:prstGeom prst="rect">
                <a:avLst/>
              </a:prstGeom>
              <a:noFill/>
              <a:ln>
                <a:noFill/>
              </a:ln>
            </p:spPr>
          </p:pic>
        </p:grpSp>
        <p:grpSp>
          <p:nvGrpSpPr>
            <p:cNvPr id="593" name="Google Shape;593;p16"/>
            <p:cNvGrpSpPr/>
            <p:nvPr/>
          </p:nvGrpSpPr>
          <p:grpSpPr>
            <a:xfrm>
              <a:off x="4103912" y="3797025"/>
              <a:ext cx="218939" cy="761994"/>
              <a:chOff x="5315660" y="271718"/>
              <a:chExt cx="741162" cy="2579533"/>
            </a:xfrm>
          </p:grpSpPr>
          <p:grpSp>
            <p:nvGrpSpPr>
              <p:cNvPr id="594" name="Google Shape;594;p16"/>
              <p:cNvGrpSpPr/>
              <p:nvPr/>
            </p:nvGrpSpPr>
            <p:grpSpPr>
              <a:xfrm>
                <a:off x="5315660" y="479844"/>
                <a:ext cx="741162" cy="2371407"/>
                <a:chOff x="3726963" y="911600"/>
                <a:chExt cx="1262627" cy="4039876"/>
              </a:xfrm>
            </p:grpSpPr>
            <p:pic>
              <p:nvPicPr>
                <p:cNvPr id="595" name="Google Shape;595;p16" title="5ab44504-5840-4033-8886-569f3083d574.png"/>
                <p:cNvPicPr preferRelativeResize="0"/>
                <p:nvPr/>
              </p:nvPicPr>
              <p:blipFill>
                <a:blip r:embed="rId3">
                  <a:alphaModFix/>
                </a:blip>
                <a:stretch>
                  <a:fillRect/>
                </a:stretch>
              </p:blipFill>
              <p:spPr>
                <a:xfrm>
                  <a:off x="3726963" y="4109725"/>
                  <a:ext cx="1262627" cy="841751"/>
                </a:xfrm>
                <a:prstGeom prst="rect">
                  <a:avLst/>
                </a:prstGeom>
                <a:noFill/>
                <a:ln>
                  <a:noFill/>
                </a:ln>
              </p:spPr>
            </p:pic>
            <p:pic>
              <p:nvPicPr>
                <p:cNvPr id="596" name="Google Shape;596;p16" title="88f43cc7-9d21-4b2a-99fb-4fe98c32367d.png"/>
                <p:cNvPicPr preferRelativeResize="0"/>
                <p:nvPr/>
              </p:nvPicPr>
              <p:blipFill rotWithShape="1">
                <a:blip r:embed="rId4">
                  <a:alphaModFix/>
                </a:blip>
                <a:srcRect t="5500"/>
                <a:stretch/>
              </p:blipFill>
              <p:spPr>
                <a:xfrm>
                  <a:off x="3926300" y="2877150"/>
                  <a:ext cx="908800" cy="1288201"/>
                </a:xfrm>
                <a:prstGeom prst="rect">
                  <a:avLst/>
                </a:prstGeom>
                <a:noFill/>
                <a:ln>
                  <a:noFill/>
                </a:ln>
              </p:spPr>
            </p:pic>
            <p:pic>
              <p:nvPicPr>
                <p:cNvPr id="597" name="Google Shape;597;p16" title="88f43cc7-9d21-4b2a-99fb-4fe98c32367d.png"/>
                <p:cNvPicPr preferRelativeResize="0"/>
                <p:nvPr/>
              </p:nvPicPr>
              <p:blipFill rotWithShape="1">
                <a:blip r:embed="rId4">
                  <a:alphaModFix/>
                </a:blip>
                <a:srcRect l="31725" t="4407" r="38943"/>
                <a:stretch/>
              </p:blipFill>
              <p:spPr>
                <a:xfrm>
                  <a:off x="4213425" y="1574000"/>
                  <a:ext cx="266575" cy="1303150"/>
                </a:xfrm>
                <a:prstGeom prst="rect">
                  <a:avLst/>
                </a:prstGeom>
                <a:noFill/>
                <a:ln>
                  <a:noFill/>
                </a:ln>
              </p:spPr>
            </p:pic>
            <p:cxnSp>
              <p:nvCxnSpPr>
                <p:cNvPr id="598" name="Google Shape;598;p16"/>
                <p:cNvCxnSpPr>
                  <a:endCxn id="596" idx="2"/>
                </p:cNvCxnSpPr>
                <p:nvPr/>
              </p:nvCxnSpPr>
              <p:spPr>
                <a:xfrm rot="10800000">
                  <a:off x="4380700" y="4165351"/>
                  <a:ext cx="2400" cy="461100"/>
                </a:xfrm>
                <a:prstGeom prst="straightConnector1">
                  <a:avLst/>
                </a:prstGeom>
                <a:noFill/>
                <a:ln w="6475" cap="flat" cmpd="sng">
                  <a:solidFill>
                    <a:schemeClr val="lt2"/>
                  </a:solidFill>
                  <a:prstDash val="solid"/>
                  <a:round/>
                  <a:headEnd type="none" w="med" len="med"/>
                  <a:tailEnd type="none" w="med" len="med"/>
                </a:ln>
              </p:spPr>
            </p:cxnSp>
            <p:sp>
              <p:nvSpPr>
                <p:cNvPr id="599" name="Google Shape;599;p16"/>
                <p:cNvSpPr/>
                <p:nvPr/>
              </p:nvSpPr>
              <p:spPr>
                <a:xfrm>
                  <a:off x="4342750" y="4165400"/>
                  <a:ext cx="78000" cy="332700"/>
                </a:xfrm>
                <a:prstGeom prst="roundRect">
                  <a:avLst>
                    <a:gd name="adj" fmla="val 16667"/>
                  </a:avLst>
                </a:prstGeom>
                <a:solidFill>
                  <a:schemeClr val="lt2"/>
                </a:solidFill>
                <a:ln w="2150" cap="flat" cmpd="sng">
                  <a:solidFill>
                    <a:schemeClr val="dk2"/>
                  </a:solidFill>
                  <a:prstDash val="solid"/>
                  <a:round/>
                  <a:headEnd type="none" w="sm" len="sm"/>
                  <a:tailEnd type="none" w="sm" len="sm"/>
                </a:ln>
              </p:spPr>
              <p:txBody>
                <a:bodyPr spcFirstLastPara="1" wrap="square" lIns="20800" tIns="20800" rIns="20800" bIns="20800" anchor="ctr" anchorCtr="0">
                  <a:noAutofit/>
                </a:bodyPr>
                <a:lstStyle/>
                <a:p>
                  <a:pPr marL="0" lvl="0" indent="0" algn="ctr" rtl="0">
                    <a:spcBef>
                      <a:spcPts val="0"/>
                    </a:spcBef>
                    <a:spcAft>
                      <a:spcPts val="0"/>
                    </a:spcAft>
                    <a:buNone/>
                  </a:pPr>
                  <a:endParaRPr sz="318"/>
                </a:p>
              </p:txBody>
            </p:sp>
            <p:pic>
              <p:nvPicPr>
                <p:cNvPr id="600" name="Google Shape;600;p16" title="88f43cc7-9d21-4b2a-99fb-4fe98c32367d.png"/>
                <p:cNvPicPr preferRelativeResize="0"/>
                <p:nvPr/>
              </p:nvPicPr>
              <p:blipFill rotWithShape="1">
                <a:blip r:embed="rId4">
                  <a:alphaModFix/>
                </a:blip>
                <a:srcRect l="22700" t="51407" r="16130"/>
                <a:stretch/>
              </p:blipFill>
              <p:spPr>
                <a:xfrm>
                  <a:off x="4131338" y="911600"/>
                  <a:ext cx="555924" cy="662400"/>
                </a:xfrm>
                <a:prstGeom prst="rect">
                  <a:avLst/>
                </a:prstGeom>
                <a:noFill/>
                <a:ln>
                  <a:noFill/>
                </a:ln>
              </p:spPr>
            </p:pic>
          </p:grpSp>
          <p:pic>
            <p:nvPicPr>
              <p:cNvPr id="601" name="Google Shape;601;p16" title="5a09b616-f799-4a87-80f3-fb0a784d8851.png"/>
              <p:cNvPicPr preferRelativeResize="0"/>
              <p:nvPr/>
            </p:nvPicPr>
            <p:blipFill rotWithShape="1">
              <a:blip r:embed="rId5">
                <a:alphaModFix/>
              </a:blip>
              <a:srcRect l="20087" t="15003" r="20937" b="30100"/>
              <a:stretch/>
            </p:blipFill>
            <p:spPr>
              <a:xfrm>
                <a:off x="5524621" y="271718"/>
                <a:ext cx="376401" cy="233597"/>
              </a:xfrm>
              <a:prstGeom prst="rect">
                <a:avLst/>
              </a:prstGeom>
              <a:noFill/>
              <a:ln>
                <a:noFill/>
              </a:ln>
            </p:spPr>
          </p:pic>
        </p:grpSp>
        <p:grpSp>
          <p:nvGrpSpPr>
            <p:cNvPr id="602" name="Google Shape;602;p16"/>
            <p:cNvGrpSpPr/>
            <p:nvPr/>
          </p:nvGrpSpPr>
          <p:grpSpPr>
            <a:xfrm>
              <a:off x="4215912" y="3778100"/>
              <a:ext cx="218939" cy="761994"/>
              <a:chOff x="5315660" y="271718"/>
              <a:chExt cx="741162" cy="2579533"/>
            </a:xfrm>
          </p:grpSpPr>
          <p:grpSp>
            <p:nvGrpSpPr>
              <p:cNvPr id="603" name="Google Shape;603;p16"/>
              <p:cNvGrpSpPr/>
              <p:nvPr/>
            </p:nvGrpSpPr>
            <p:grpSpPr>
              <a:xfrm>
                <a:off x="5315660" y="479844"/>
                <a:ext cx="741162" cy="2371407"/>
                <a:chOff x="3726963" y="911600"/>
                <a:chExt cx="1262627" cy="4039876"/>
              </a:xfrm>
            </p:grpSpPr>
            <p:pic>
              <p:nvPicPr>
                <p:cNvPr id="604" name="Google Shape;604;p16" title="5ab44504-5840-4033-8886-569f3083d574.png"/>
                <p:cNvPicPr preferRelativeResize="0"/>
                <p:nvPr/>
              </p:nvPicPr>
              <p:blipFill>
                <a:blip r:embed="rId3">
                  <a:alphaModFix/>
                </a:blip>
                <a:stretch>
                  <a:fillRect/>
                </a:stretch>
              </p:blipFill>
              <p:spPr>
                <a:xfrm>
                  <a:off x="3726963" y="4109725"/>
                  <a:ext cx="1262627" cy="841751"/>
                </a:xfrm>
                <a:prstGeom prst="rect">
                  <a:avLst/>
                </a:prstGeom>
                <a:noFill/>
                <a:ln>
                  <a:noFill/>
                </a:ln>
              </p:spPr>
            </p:pic>
            <p:pic>
              <p:nvPicPr>
                <p:cNvPr id="605" name="Google Shape;605;p16" title="88f43cc7-9d21-4b2a-99fb-4fe98c32367d.png"/>
                <p:cNvPicPr preferRelativeResize="0"/>
                <p:nvPr/>
              </p:nvPicPr>
              <p:blipFill rotWithShape="1">
                <a:blip r:embed="rId4">
                  <a:alphaModFix/>
                </a:blip>
                <a:srcRect t="5500"/>
                <a:stretch/>
              </p:blipFill>
              <p:spPr>
                <a:xfrm>
                  <a:off x="3926300" y="2877150"/>
                  <a:ext cx="908800" cy="1288201"/>
                </a:xfrm>
                <a:prstGeom prst="rect">
                  <a:avLst/>
                </a:prstGeom>
                <a:noFill/>
                <a:ln>
                  <a:noFill/>
                </a:ln>
              </p:spPr>
            </p:pic>
            <p:pic>
              <p:nvPicPr>
                <p:cNvPr id="606" name="Google Shape;606;p16" title="88f43cc7-9d21-4b2a-99fb-4fe98c32367d.png"/>
                <p:cNvPicPr preferRelativeResize="0"/>
                <p:nvPr/>
              </p:nvPicPr>
              <p:blipFill rotWithShape="1">
                <a:blip r:embed="rId4">
                  <a:alphaModFix/>
                </a:blip>
                <a:srcRect l="31725" t="4407" r="38943"/>
                <a:stretch/>
              </p:blipFill>
              <p:spPr>
                <a:xfrm>
                  <a:off x="4213425" y="1574000"/>
                  <a:ext cx="266575" cy="1303150"/>
                </a:xfrm>
                <a:prstGeom prst="rect">
                  <a:avLst/>
                </a:prstGeom>
                <a:noFill/>
                <a:ln>
                  <a:noFill/>
                </a:ln>
              </p:spPr>
            </p:pic>
            <p:cxnSp>
              <p:nvCxnSpPr>
                <p:cNvPr id="607" name="Google Shape;607;p16"/>
                <p:cNvCxnSpPr>
                  <a:endCxn id="605" idx="2"/>
                </p:cNvCxnSpPr>
                <p:nvPr/>
              </p:nvCxnSpPr>
              <p:spPr>
                <a:xfrm rot="10800000">
                  <a:off x="4380700" y="4165351"/>
                  <a:ext cx="2400" cy="461100"/>
                </a:xfrm>
                <a:prstGeom prst="straightConnector1">
                  <a:avLst/>
                </a:prstGeom>
                <a:noFill/>
                <a:ln w="6475" cap="flat" cmpd="sng">
                  <a:solidFill>
                    <a:schemeClr val="lt2"/>
                  </a:solidFill>
                  <a:prstDash val="solid"/>
                  <a:round/>
                  <a:headEnd type="none" w="med" len="med"/>
                  <a:tailEnd type="none" w="med" len="med"/>
                </a:ln>
              </p:spPr>
            </p:cxnSp>
            <p:sp>
              <p:nvSpPr>
                <p:cNvPr id="608" name="Google Shape;608;p16"/>
                <p:cNvSpPr/>
                <p:nvPr/>
              </p:nvSpPr>
              <p:spPr>
                <a:xfrm>
                  <a:off x="4342750" y="4165400"/>
                  <a:ext cx="78000" cy="332700"/>
                </a:xfrm>
                <a:prstGeom prst="roundRect">
                  <a:avLst>
                    <a:gd name="adj" fmla="val 16667"/>
                  </a:avLst>
                </a:prstGeom>
                <a:solidFill>
                  <a:schemeClr val="lt2"/>
                </a:solidFill>
                <a:ln w="2150" cap="flat" cmpd="sng">
                  <a:solidFill>
                    <a:schemeClr val="dk2"/>
                  </a:solidFill>
                  <a:prstDash val="solid"/>
                  <a:round/>
                  <a:headEnd type="none" w="sm" len="sm"/>
                  <a:tailEnd type="none" w="sm" len="sm"/>
                </a:ln>
              </p:spPr>
              <p:txBody>
                <a:bodyPr spcFirstLastPara="1" wrap="square" lIns="20800" tIns="20800" rIns="20800" bIns="20800" anchor="ctr" anchorCtr="0">
                  <a:noAutofit/>
                </a:bodyPr>
                <a:lstStyle/>
                <a:p>
                  <a:pPr marL="0" lvl="0" indent="0" algn="ctr" rtl="0">
                    <a:spcBef>
                      <a:spcPts val="0"/>
                    </a:spcBef>
                    <a:spcAft>
                      <a:spcPts val="0"/>
                    </a:spcAft>
                    <a:buNone/>
                  </a:pPr>
                  <a:endParaRPr sz="318"/>
                </a:p>
              </p:txBody>
            </p:sp>
            <p:pic>
              <p:nvPicPr>
                <p:cNvPr id="609" name="Google Shape;609;p16" title="88f43cc7-9d21-4b2a-99fb-4fe98c32367d.png"/>
                <p:cNvPicPr preferRelativeResize="0"/>
                <p:nvPr/>
              </p:nvPicPr>
              <p:blipFill rotWithShape="1">
                <a:blip r:embed="rId4">
                  <a:alphaModFix/>
                </a:blip>
                <a:srcRect l="22700" t="51407" r="16130"/>
                <a:stretch/>
              </p:blipFill>
              <p:spPr>
                <a:xfrm>
                  <a:off x="4131338" y="911600"/>
                  <a:ext cx="555924" cy="662400"/>
                </a:xfrm>
                <a:prstGeom prst="rect">
                  <a:avLst/>
                </a:prstGeom>
                <a:noFill/>
                <a:ln>
                  <a:noFill/>
                </a:ln>
              </p:spPr>
            </p:pic>
          </p:grpSp>
          <p:pic>
            <p:nvPicPr>
              <p:cNvPr id="610" name="Google Shape;610;p16" title="5a09b616-f799-4a87-80f3-fb0a784d8851.png"/>
              <p:cNvPicPr preferRelativeResize="0"/>
              <p:nvPr/>
            </p:nvPicPr>
            <p:blipFill rotWithShape="1">
              <a:blip r:embed="rId5">
                <a:alphaModFix/>
              </a:blip>
              <a:srcRect l="20087" t="15003" r="20937" b="30100"/>
              <a:stretch/>
            </p:blipFill>
            <p:spPr>
              <a:xfrm>
                <a:off x="5524621" y="271718"/>
                <a:ext cx="376401" cy="233597"/>
              </a:xfrm>
              <a:prstGeom prst="rect">
                <a:avLst/>
              </a:prstGeom>
              <a:noFill/>
              <a:ln>
                <a:noFill/>
              </a:ln>
            </p:spPr>
          </p:pic>
        </p:grpSp>
        <p:grpSp>
          <p:nvGrpSpPr>
            <p:cNvPr id="611" name="Google Shape;611;p16"/>
            <p:cNvGrpSpPr/>
            <p:nvPr/>
          </p:nvGrpSpPr>
          <p:grpSpPr>
            <a:xfrm>
              <a:off x="4311212" y="3744350"/>
              <a:ext cx="218939" cy="761994"/>
              <a:chOff x="5315660" y="271718"/>
              <a:chExt cx="741162" cy="2579533"/>
            </a:xfrm>
          </p:grpSpPr>
          <p:grpSp>
            <p:nvGrpSpPr>
              <p:cNvPr id="612" name="Google Shape;612;p16"/>
              <p:cNvGrpSpPr/>
              <p:nvPr/>
            </p:nvGrpSpPr>
            <p:grpSpPr>
              <a:xfrm>
                <a:off x="5315660" y="479844"/>
                <a:ext cx="741162" cy="2371407"/>
                <a:chOff x="3726963" y="911600"/>
                <a:chExt cx="1262627" cy="4039876"/>
              </a:xfrm>
            </p:grpSpPr>
            <p:pic>
              <p:nvPicPr>
                <p:cNvPr id="613" name="Google Shape;613;p16" title="5ab44504-5840-4033-8886-569f3083d574.png"/>
                <p:cNvPicPr preferRelativeResize="0"/>
                <p:nvPr/>
              </p:nvPicPr>
              <p:blipFill>
                <a:blip r:embed="rId3">
                  <a:alphaModFix/>
                </a:blip>
                <a:stretch>
                  <a:fillRect/>
                </a:stretch>
              </p:blipFill>
              <p:spPr>
                <a:xfrm>
                  <a:off x="3726963" y="4109725"/>
                  <a:ext cx="1262627" cy="841751"/>
                </a:xfrm>
                <a:prstGeom prst="rect">
                  <a:avLst/>
                </a:prstGeom>
                <a:noFill/>
                <a:ln>
                  <a:noFill/>
                </a:ln>
              </p:spPr>
            </p:pic>
            <p:pic>
              <p:nvPicPr>
                <p:cNvPr id="614" name="Google Shape;614;p16" title="88f43cc7-9d21-4b2a-99fb-4fe98c32367d.png"/>
                <p:cNvPicPr preferRelativeResize="0"/>
                <p:nvPr/>
              </p:nvPicPr>
              <p:blipFill rotWithShape="1">
                <a:blip r:embed="rId4">
                  <a:alphaModFix/>
                </a:blip>
                <a:srcRect t="5500"/>
                <a:stretch/>
              </p:blipFill>
              <p:spPr>
                <a:xfrm>
                  <a:off x="3926300" y="2877150"/>
                  <a:ext cx="908800" cy="1288201"/>
                </a:xfrm>
                <a:prstGeom prst="rect">
                  <a:avLst/>
                </a:prstGeom>
                <a:noFill/>
                <a:ln>
                  <a:noFill/>
                </a:ln>
              </p:spPr>
            </p:pic>
            <p:pic>
              <p:nvPicPr>
                <p:cNvPr id="615" name="Google Shape;615;p16" title="88f43cc7-9d21-4b2a-99fb-4fe98c32367d.png"/>
                <p:cNvPicPr preferRelativeResize="0"/>
                <p:nvPr/>
              </p:nvPicPr>
              <p:blipFill rotWithShape="1">
                <a:blip r:embed="rId4">
                  <a:alphaModFix/>
                </a:blip>
                <a:srcRect l="31725" t="4407" r="38943"/>
                <a:stretch/>
              </p:blipFill>
              <p:spPr>
                <a:xfrm>
                  <a:off x="4213425" y="1574000"/>
                  <a:ext cx="266575" cy="1303150"/>
                </a:xfrm>
                <a:prstGeom prst="rect">
                  <a:avLst/>
                </a:prstGeom>
                <a:noFill/>
                <a:ln>
                  <a:noFill/>
                </a:ln>
              </p:spPr>
            </p:pic>
            <p:cxnSp>
              <p:nvCxnSpPr>
                <p:cNvPr id="616" name="Google Shape;616;p16"/>
                <p:cNvCxnSpPr>
                  <a:endCxn id="614" idx="2"/>
                </p:cNvCxnSpPr>
                <p:nvPr/>
              </p:nvCxnSpPr>
              <p:spPr>
                <a:xfrm rot="10800000">
                  <a:off x="4380700" y="4165351"/>
                  <a:ext cx="2400" cy="461100"/>
                </a:xfrm>
                <a:prstGeom prst="straightConnector1">
                  <a:avLst/>
                </a:prstGeom>
                <a:noFill/>
                <a:ln w="6475" cap="flat" cmpd="sng">
                  <a:solidFill>
                    <a:schemeClr val="lt2"/>
                  </a:solidFill>
                  <a:prstDash val="solid"/>
                  <a:round/>
                  <a:headEnd type="none" w="med" len="med"/>
                  <a:tailEnd type="none" w="med" len="med"/>
                </a:ln>
              </p:spPr>
            </p:cxnSp>
            <p:sp>
              <p:nvSpPr>
                <p:cNvPr id="617" name="Google Shape;617;p16"/>
                <p:cNvSpPr/>
                <p:nvPr/>
              </p:nvSpPr>
              <p:spPr>
                <a:xfrm>
                  <a:off x="4342750" y="4165400"/>
                  <a:ext cx="78000" cy="332700"/>
                </a:xfrm>
                <a:prstGeom prst="roundRect">
                  <a:avLst>
                    <a:gd name="adj" fmla="val 16667"/>
                  </a:avLst>
                </a:prstGeom>
                <a:solidFill>
                  <a:schemeClr val="lt2"/>
                </a:solidFill>
                <a:ln w="2150" cap="flat" cmpd="sng">
                  <a:solidFill>
                    <a:schemeClr val="dk2"/>
                  </a:solidFill>
                  <a:prstDash val="solid"/>
                  <a:round/>
                  <a:headEnd type="none" w="sm" len="sm"/>
                  <a:tailEnd type="none" w="sm" len="sm"/>
                </a:ln>
              </p:spPr>
              <p:txBody>
                <a:bodyPr spcFirstLastPara="1" wrap="square" lIns="20800" tIns="20800" rIns="20800" bIns="20800" anchor="ctr" anchorCtr="0">
                  <a:noAutofit/>
                </a:bodyPr>
                <a:lstStyle/>
                <a:p>
                  <a:pPr marL="0" lvl="0" indent="0" algn="ctr" rtl="0">
                    <a:spcBef>
                      <a:spcPts val="0"/>
                    </a:spcBef>
                    <a:spcAft>
                      <a:spcPts val="0"/>
                    </a:spcAft>
                    <a:buNone/>
                  </a:pPr>
                  <a:endParaRPr sz="318"/>
                </a:p>
              </p:txBody>
            </p:sp>
            <p:pic>
              <p:nvPicPr>
                <p:cNvPr id="618" name="Google Shape;618;p16" title="88f43cc7-9d21-4b2a-99fb-4fe98c32367d.png"/>
                <p:cNvPicPr preferRelativeResize="0"/>
                <p:nvPr/>
              </p:nvPicPr>
              <p:blipFill rotWithShape="1">
                <a:blip r:embed="rId4">
                  <a:alphaModFix/>
                </a:blip>
                <a:srcRect l="22700" t="51407" r="16130"/>
                <a:stretch/>
              </p:blipFill>
              <p:spPr>
                <a:xfrm>
                  <a:off x="4131338" y="911600"/>
                  <a:ext cx="555924" cy="662400"/>
                </a:xfrm>
                <a:prstGeom prst="rect">
                  <a:avLst/>
                </a:prstGeom>
                <a:noFill/>
                <a:ln>
                  <a:noFill/>
                </a:ln>
              </p:spPr>
            </p:pic>
          </p:grpSp>
          <p:pic>
            <p:nvPicPr>
              <p:cNvPr id="619" name="Google Shape;619;p16" title="5a09b616-f799-4a87-80f3-fb0a784d8851.png"/>
              <p:cNvPicPr preferRelativeResize="0"/>
              <p:nvPr/>
            </p:nvPicPr>
            <p:blipFill rotWithShape="1">
              <a:blip r:embed="rId5">
                <a:alphaModFix/>
              </a:blip>
              <a:srcRect l="20087" t="15003" r="20937" b="30100"/>
              <a:stretch/>
            </p:blipFill>
            <p:spPr>
              <a:xfrm>
                <a:off x="5524621" y="271718"/>
                <a:ext cx="376401" cy="233597"/>
              </a:xfrm>
              <a:prstGeom prst="rect">
                <a:avLst/>
              </a:prstGeom>
              <a:noFill/>
              <a:ln>
                <a:noFill/>
              </a:ln>
            </p:spPr>
          </p:pic>
        </p:grpSp>
        <p:grpSp>
          <p:nvGrpSpPr>
            <p:cNvPr id="620" name="Google Shape;620;p16"/>
            <p:cNvGrpSpPr/>
            <p:nvPr/>
          </p:nvGrpSpPr>
          <p:grpSpPr>
            <a:xfrm>
              <a:off x="4394612" y="3672050"/>
              <a:ext cx="218939" cy="761994"/>
              <a:chOff x="5315660" y="271718"/>
              <a:chExt cx="741162" cy="2579533"/>
            </a:xfrm>
          </p:grpSpPr>
          <p:grpSp>
            <p:nvGrpSpPr>
              <p:cNvPr id="621" name="Google Shape;621;p16"/>
              <p:cNvGrpSpPr/>
              <p:nvPr/>
            </p:nvGrpSpPr>
            <p:grpSpPr>
              <a:xfrm>
                <a:off x="5315660" y="479844"/>
                <a:ext cx="741162" cy="2371407"/>
                <a:chOff x="3726963" y="911600"/>
                <a:chExt cx="1262627" cy="4039876"/>
              </a:xfrm>
            </p:grpSpPr>
            <p:pic>
              <p:nvPicPr>
                <p:cNvPr id="622" name="Google Shape;622;p16" title="5ab44504-5840-4033-8886-569f3083d574.png"/>
                <p:cNvPicPr preferRelativeResize="0"/>
                <p:nvPr/>
              </p:nvPicPr>
              <p:blipFill>
                <a:blip r:embed="rId3">
                  <a:alphaModFix/>
                </a:blip>
                <a:stretch>
                  <a:fillRect/>
                </a:stretch>
              </p:blipFill>
              <p:spPr>
                <a:xfrm>
                  <a:off x="3726963" y="4109725"/>
                  <a:ext cx="1262627" cy="841751"/>
                </a:xfrm>
                <a:prstGeom prst="rect">
                  <a:avLst/>
                </a:prstGeom>
                <a:noFill/>
                <a:ln>
                  <a:noFill/>
                </a:ln>
              </p:spPr>
            </p:pic>
            <p:pic>
              <p:nvPicPr>
                <p:cNvPr id="623" name="Google Shape;623;p16" title="88f43cc7-9d21-4b2a-99fb-4fe98c32367d.png"/>
                <p:cNvPicPr preferRelativeResize="0"/>
                <p:nvPr/>
              </p:nvPicPr>
              <p:blipFill rotWithShape="1">
                <a:blip r:embed="rId4">
                  <a:alphaModFix/>
                </a:blip>
                <a:srcRect t="5500"/>
                <a:stretch/>
              </p:blipFill>
              <p:spPr>
                <a:xfrm>
                  <a:off x="3926300" y="2877150"/>
                  <a:ext cx="908800" cy="1288201"/>
                </a:xfrm>
                <a:prstGeom prst="rect">
                  <a:avLst/>
                </a:prstGeom>
                <a:noFill/>
                <a:ln>
                  <a:noFill/>
                </a:ln>
              </p:spPr>
            </p:pic>
            <p:pic>
              <p:nvPicPr>
                <p:cNvPr id="624" name="Google Shape;624;p16" title="88f43cc7-9d21-4b2a-99fb-4fe98c32367d.png"/>
                <p:cNvPicPr preferRelativeResize="0"/>
                <p:nvPr/>
              </p:nvPicPr>
              <p:blipFill rotWithShape="1">
                <a:blip r:embed="rId4">
                  <a:alphaModFix/>
                </a:blip>
                <a:srcRect l="31725" t="4407" r="38943"/>
                <a:stretch/>
              </p:blipFill>
              <p:spPr>
                <a:xfrm>
                  <a:off x="4213425" y="1574000"/>
                  <a:ext cx="266575" cy="1303150"/>
                </a:xfrm>
                <a:prstGeom prst="rect">
                  <a:avLst/>
                </a:prstGeom>
                <a:noFill/>
                <a:ln>
                  <a:noFill/>
                </a:ln>
              </p:spPr>
            </p:pic>
            <p:cxnSp>
              <p:nvCxnSpPr>
                <p:cNvPr id="625" name="Google Shape;625;p16"/>
                <p:cNvCxnSpPr>
                  <a:endCxn id="623" idx="2"/>
                </p:cNvCxnSpPr>
                <p:nvPr/>
              </p:nvCxnSpPr>
              <p:spPr>
                <a:xfrm rot="10800000">
                  <a:off x="4380700" y="4165351"/>
                  <a:ext cx="2400" cy="461100"/>
                </a:xfrm>
                <a:prstGeom prst="straightConnector1">
                  <a:avLst/>
                </a:prstGeom>
                <a:noFill/>
                <a:ln w="6475" cap="flat" cmpd="sng">
                  <a:solidFill>
                    <a:schemeClr val="lt2"/>
                  </a:solidFill>
                  <a:prstDash val="solid"/>
                  <a:round/>
                  <a:headEnd type="none" w="med" len="med"/>
                  <a:tailEnd type="none" w="med" len="med"/>
                </a:ln>
              </p:spPr>
            </p:cxnSp>
            <p:sp>
              <p:nvSpPr>
                <p:cNvPr id="626" name="Google Shape;626;p16"/>
                <p:cNvSpPr/>
                <p:nvPr/>
              </p:nvSpPr>
              <p:spPr>
                <a:xfrm>
                  <a:off x="4342750" y="4165400"/>
                  <a:ext cx="78000" cy="332700"/>
                </a:xfrm>
                <a:prstGeom prst="roundRect">
                  <a:avLst>
                    <a:gd name="adj" fmla="val 16667"/>
                  </a:avLst>
                </a:prstGeom>
                <a:solidFill>
                  <a:schemeClr val="lt2"/>
                </a:solidFill>
                <a:ln w="2150" cap="flat" cmpd="sng">
                  <a:solidFill>
                    <a:schemeClr val="dk2"/>
                  </a:solidFill>
                  <a:prstDash val="solid"/>
                  <a:round/>
                  <a:headEnd type="none" w="sm" len="sm"/>
                  <a:tailEnd type="none" w="sm" len="sm"/>
                </a:ln>
              </p:spPr>
              <p:txBody>
                <a:bodyPr spcFirstLastPara="1" wrap="square" lIns="20800" tIns="20800" rIns="20800" bIns="20800" anchor="ctr" anchorCtr="0">
                  <a:noAutofit/>
                </a:bodyPr>
                <a:lstStyle/>
                <a:p>
                  <a:pPr marL="0" lvl="0" indent="0" algn="ctr" rtl="0">
                    <a:spcBef>
                      <a:spcPts val="0"/>
                    </a:spcBef>
                    <a:spcAft>
                      <a:spcPts val="0"/>
                    </a:spcAft>
                    <a:buNone/>
                  </a:pPr>
                  <a:endParaRPr sz="318"/>
                </a:p>
              </p:txBody>
            </p:sp>
            <p:pic>
              <p:nvPicPr>
                <p:cNvPr id="627" name="Google Shape;627;p16" title="88f43cc7-9d21-4b2a-99fb-4fe98c32367d.png"/>
                <p:cNvPicPr preferRelativeResize="0"/>
                <p:nvPr/>
              </p:nvPicPr>
              <p:blipFill rotWithShape="1">
                <a:blip r:embed="rId4">
                  <a:alphaModFix/>
                </a:blip>
                <a:srcRect l="22700" t="51407" r="16130"/>
                <a:stretch/>
              </p:blipFill>
              <p:spPr>
                <a:xfrm>
                  <a:off x="4131338" y="911600"/>
                  <a:ext cx="555924" cy="662400"/>
                </a:xfrm>
                <a:prstGeom prst="rect">
                  <a:avLst/>
                </a:prstGeom>
                <a:noFill/>
                <a:ln>
                  <a:noFill/>
                </a:ln>
              </p:spPr>
            </p:pic>
          </p:grpSp>
          <p:pic>
            <p:nvPicPr>
              <p:cNvPr id="628" name="Google Shape;628;p16" title="5a09b616-f799-4a87-80f3-fb0a784d8851.png"/>
              <p:cNvPicPr preferRelativeResize="0"/>
              <p:nvPr/>
            </p:nvPicPr>
            <p:blipFill rotWithShape="1">
              <a:blip r:embed="rId5">
                <a:alphaModFix/>
              </a:blip>
              <a:srcRect l="20087" t="15003" r="20937" b="30100"/>
              <a:stretch/>
            </p:blipFill>
            <p:spPr>
              <a:xfrm>
                <a:off x="5524621" y="271718"/>
                <a:ext cx="376401" cy="233597"/>
              </a:xfrm>
              <a:prstGeom prst="rect">
                <a:avLst/>
              </a:prstGeom>
              <a:noFill/>
              <a:ln>
                <a:noFill/>
              </a:ln>
            </p:spPr>
          </p:pic>
        </p:grpSp>
      </p:grpSp>
      <p:sp>
        <p:nvSpPr>
          <p:cNvPr id="629" name="Google Shape;629;p16"/>
          <p:cNvSpPr/>
          <p:nvPr/>
        </p:nvSpPr>
        <p:spPr>
          <a:xfrm>
            <a:off x="3189900" y="293174"/>
            <a:ext cx="4438800" cy="1281600"/>
          </a:xfrm>
          <a:prstGeom prst="ellipse">
            <a:avLst/>
          </a:prstGeom>
          <a:gradFill>
            <a:gsLst>
              <a:gs pos="0">
                <a:srgbClr val="1076D2"/>
              </a:gs>
              <a:gs pos="100000">
                <a:srgbClr val="093053"/>
              </a:gs>
            </a:gsLst>
            <a:lin ang="5400012" scaled="0"/>
          </a:gradFill>
          <a:ln>
            <a:noFill/>
          </a:ln>
        </p:spPr>
        <p:txBody>
          <a:bodyPr spcFirstLastPara="1" wrap="square" lIns="119850" tIns="119850" rIns="119850" bIns="119850" anchor="ctr" anchorCtr="0">
            <a:noAutofit/>
          </a:bodyPr>
          <a:lstStyle/>
          <a:p>
            <a:pPr marL="0" lvl="0" indent="0" algn="ctr" rtl="0">
              <a:spcBef>
                <a:spcPts val="0"/>
              </a:spcBef>
              <a:spcAft>
                <a:spcPts val="0"/>
              </a:spcAft>
              <a:buNone/>
            </a:pPr>
            <a:endParaRPr sz="1835"/>
          </a:p>
        </p:txBody>
      </p:sp>
      <p:pic>
        <p:nvPicPr>
          <p:cNvPr id="630" name="Google Shape;630;p16" title="8e7b98b1-7ba0-46ec-b5b9-f7ec2541b8bf.png"/>
          <p:cNvPicPr preferRelativeResize="0"/>
          <p:nvPr/>
        </p:nvPicPr>
        <p:blipFill>
          <a:blip r:embed="rId6">
            <a:alphaModFix/>
          </a:blip>
          <a:stretch>
            <a:fillRect/>
          </a:stretch>
        </p:blipFill>
        <p:spPr>
          <a:xfrm flipH="1">
            <a:off x="3840315" y="794179"/>
            <a:ext cx="714770" cy="443986"/>
          </a:xfrm>
          <a:prstGeom prst="rect">
            <a:avLst/>
          </a:prstGeom>
          <a:noFill/>
          <a:ln>
            <a:noFill/>
          </a:ln>
        </p:spPr>
      </p:pic>
      <p:sp>
        <p:nvSpPr>
          <p:cNvPr id="631" name="Google Shape;631;p16"/>
          <p:cNvSpPr txBox="1"/>
          <p:nvPr/>
        </p:nvSpPr>
        <p:spPr>
          <a:xfrm>
            <a:off x="7940818" y="710810"/>
            <a:ext cx="618300" cy="444000"/>
          </a:xfrm>
          <a:prstGeom prst="rect">
            <a:avLst/>
          </a:prstGeom>
          <a:noFill/>
          <a:ln>
            <a:noFill/>
          </a:ln>
        </p:spPr>
        <p:txBody>
          <a:bodyPr spcFirstLastPara="1" wrap="square" lIns="119850" tIns="119850" rIns="119850" bIns="119850" anchor="t" anchorCtr="0">
            <a:spAutoFit/>
          </a:bodyPr>
          <a:lstStyle/>
          <a:p>
            <a:pPr marL="0" lvl="0" indent="0" algn="ctr" rtl="0">
              <a:spcBef>
                <a:spcPts val="0"/>
              </a:spcBef>
              <a:spcAft>
                <a:spcPts val="0"/>
              </a:spcAft>
              <a:buNone/>
            </a:pPr>
            <a:r>
              <a:rPr lang="en-GB" sz="1311">
                <a:solidFill>
                  <a:schemeClr val="lt1"/>
                </a:solidFill>
                <a:latin typeface="Courier Prime"/>
                <a:ea typeface="Courier Prime"/>
                <a:cs typeface="Courier Prime"/>
                <a:sym typeface="Courier Prime"/>
              </a:rPr>
              <a:t>0 m</a:t>
            </a:r>
            <a:endParaRPr sz="1311">
              <a:solidFill>
                <a:schemeClr val="lt1"/>
              </a:solidFill>
              <a:latin typeface="Courier Prime"/>
              <a:ea typeface="Courier Prime"/>
              <a:cs typeface="Courier Prime"/>
              <a:sym typeface="Courier Prime"/>
            </a:endParaRPr>
          </a:p>
        </p:txBody>
      </p:sp>
      <p:sp>
        <p:nvSpPr>
          <p:cNvPr id="632" name="Google Shape;632;p16"/>
          <p:cNvSpPr txBox="1"/>
          <p:nvPr/>
        </p:nvSpPr>
        <p:spPr>
          <a:xfrm>
            <a:off x="7872162" y="2966349"/>
            <a:ext cx="986100" cy="444000"/>
          </a:xfrm>
          <a:prstGeom prst="rect">
            <a:avLst/>
          </a:prstGeom>
          <a:noFill/>
          <a:ln>
            <a:noFill/>
          </a:ln>
        </p:spPr>
        <p:txBody>
          <a:bodyPr spcFirstLastPara="1" wrap="square" lIns="119850" tIns="119850" rIns="119850" bIns="119850" anchor="t" anchorCtr="0">
            <a:spAutoFit/>
          </a:bodyPr>
          <a:lstStyle/>
          <a:p>
            <a:pPr marL="0" lvl="0" indent="0" algn="ctr" rtl="0">
              <a:spcBef>
                <a:spcPts val="0"/>
              </a:spcBef>
              <a:spcAft>
                <a:spcPts val="0"/>
              </a:spcAft>
              <a:buNone/>
            </a:pPr>
            <a:r>
              <a:rPr lang="en-GB" sz="1311">
                <a:solidFill>
                  <a:schemeClr val="lt1"/>
                </a:solidFill>
                <a:latin typeface="Courier Prime"/>
                <a:ea typeface="Courier Prime"/>
                <a:cs typeface="Courier Prime"/>
                <a:sym typeface="Courier Prime"/>
              </a:rPr>
              <a:t>-1660 m</a:t>
            </a:r>
            <a:endParaRPr sz="1311">
              <a:solidFill>
                <a:schemeClr val="lt1"/>
              </a:solidFill>
              <a:latin typeface="Courier Prime"/>
              <a:ea typeface="Courier Prime"/>
              <a:cs typeface="Courier Prime"/>
              <a:sym typeface="Courier Prime"/>
            </a:endParaRPr>
          </a:p>
        </p:txBody>
      </p:sp>
      <p:sp>
        <p:nvSpPr>
          <p:cNvPr id="633" name="Google Shape;633;p16"/>
          <p:cNvSpPr txBox="1"/>
          <p:nvPr/>
        </p:nvSpPr>
        <p:spPr>
          <a:xfrm>
            <a:off x="7909161" y="4018368"/>
            <a:ext cx="986100" cy="444000"/>
          </a:xfrm>
          <a:prstGeom prst="rect">
            <a:avLst/>
          </a:prstGeom>
          <a:noFill/>
          <a:ln>
            <a:noFill/>
          </a:ln>
        </p:spPr>
        <p:txBody>
          <a:bodyPr spcFirstLastPara="1" wrap="square" lIns="119850" tIns="119850" rIns="119850" bIns="119850" anchor="t" anchorCtr="0">
            <a:spAutoFit/>
          </a:bodyPr>
          <a:lstStyle/>
          <a:p>
            <a:pPr marL="0" lvl="0" indent="0" algn="ctr" rtl="0">
              <a:spcBef>
                <a:spcPts val="0"/>
              </a:spcBef>
              <a:spcAft>
                <a:spcPts val="0"/>
              </a:spcAft>
              <a:buNone/>
            </a:pPr>
            <a:r>
              <a:rPr lang="en-GB" sz="1311">
                <a:solidFill>
                  <a:schemeClr val="lt1"/>
                </a:solidFill>
                <a:latin typeface="Courier Prime"/>
                <a:ea typeface="Courier Prime"/>
                <a:cs typeface="Courier Prime"/>
                <a:sym typeface="Courier Prime"/>
              </a:rPr>
              <a:t>-2600 m</a:t>
            </a:r>
            <a:endParaRPr sz="1311">
              <a:solidFill>
                <a:schemeClr val="lt1"/>
              </a:solidFill>
              <a:latin typeface="Courier Prime"/>
              <a:ea typeface="Courier Prime"/>
              <a:cs typeface="Courier Prime"/>
              <a:sym typeface="Courier Prime"/>
            </a:endParaRPr>
          </a:p>
        </p:txBody>
      </p:sp>
      <p:grpSp>
        <p:nvGrpSpPr>
          <p:cNvPr id="634" name="Google Shape;634;p16"/>
          <p:cNvGrpSpPr/>
          <p:nvPr/>
        </p:nvGrpSpPr>
        <p:grpSpPr>
          <a:xfrm>
            <a:off x="6455942" y="3093172"/>
            <a:ext cx="808225" cy="1220085"/>
            <a:chOff x="3996962" y="3628225"/>
            <a:chExt cx="616589" cy="930794"/>
          </a:xfrm>
        </p:grpSpPr>
        <p:grpSp>
          <p:nvGrpSpPr>
            <p:cNvPr id="635" name="Google Shape;635;p16"/>
            <p:cNvGrpSpPr/>
            <p:nvPr/>
          </p:nvGrpSpPr>
          <p:grpSpPr>
            <a:xfrm>
              <a:off x="4297262" y="3628225"/>
              <a:ext cx="218939" cy="761994"/>
              <a:chOff x="5315660" y="271718"/>
              <a:chExt cx="741162" cy="2579533"/>
            </a:xfrm>
          </p:grpSpPr>
          <p:grpSp>
            <p:nvGrpSpPr>
              <p:cNvPr id="636" name="Google Shape;636;p16"/>
              <p:cNvGrpSpPr/>
              <p:nvPr/>
            </p:nvGrpSpPr>
            <p:grpSpPr>
              <a:xfrm>
                <a:off x="5315660" y="479844"/>
                <a:ext cx="741162" cy="2371407"/>
                <a:chOff x="3726963" y="911600"/>
                <a:chExt cx="1262627" cy="4039876"/>
              </a:xfrm>
            </p:grpSpPr>
            <p:pic>
              <p:nvPicPr>
                <p:cNvPr id="637" name="Google Shape;637;p16" title="5ab44504-5840-4033-8886-569f3083d574.png"/>
                <p:cNvPicPr preferRelativeResize="0"/>
                <p:nvPr/>
              </p:nvPicPr>
              <p:blipFill>
                <a:blip r:embed="rId3">
                  <a:alphaModFix/>
                </a:blip>
                <a:stretch>
                  <a:fillRect/>
                </a:stretch>
              </p:blipFill>
              <p:spPr>
                <a:xfrm>
                  <a:off x="3726963" y="4109725"/>
                  <a:ext cx="1262627" cy="841751"/>
                </a:xfrm>
                <a:prstGeom prst="rect">
                  <a:avLst/>
                </a:prstGeom>
                <a:noFill/>
                <a:ln>
                  <a:noFill/>
                </a:ln>
              </p:spPr>
            </p:pic>
            <p:pic>
              <p:nvPicPr>
                <p:cNvPr id="638" name="Google Shape;638;p16" title="88f43cc7-9d21-4b2a-99fb-4fe98c32367d.png"/>
                <p:cNvPicPr preferRelativeResize="0"/>
                <p:nvPr/>
              </p:nvPicPr>
              <p:blipFill rotWithShape="1">
                <a:blip r:embed="rId4">
                  <a:alphaModFix/>
                </a:blip>
                <a:srcRect t="5500"/>
                <a:stretch/>
              </p:blipFill>
              <p:spPr>
                <a:xfrm>
                  <a:off x="3926300" y="2877150"/>
                  <a:ext cx="908800" cy="1288201"/>
                </a:xfrm>
                <a:prstGeom prst="rect">
                  <a:avLst/>
                </a:prstGeom>
                <a:noFill/>
                <a:ln>
                  <a:noFill/>
                </a:ln>
              </p:spPr>
            </p:pic>
            <p:pic>
              <p:nvPicPr>
                <p:cNvPr id="639" name="Google Shape;639;p16" title="88f43cc7-9d21-4b2a-99fb-4fe98c32367d.png"/>
                <p:cNvPicPr preferRelativeResize="0"/>
                <p:nvPr/>
              </p:nvPicPr>
              <p:blipFill rotWithShape="1">
                <a:blip r:embed="rId4">
                  <a:alphaModFix/>
                </a:blip>
                <a:srcRect l="31725" t="4407" r="38943"/>
                <a:stretch/>
              </p:blipFill>
              <p:spPr>
                <a:xfrm>
                  <a:off x="4213425" y="1574000"/>
                  <a:ext cx="266575" cy="1303150"/>
                </a:xfrm>
                <a:prstGeom prst="rect">
                  <a:avLst/>
                </a:prstGeom>
                <a:noFill/>
                <a:ln>
                  <a:noFill/>
                </a:ln>
              </p:spPr>
            </p:pic>
            <p:cxnSp>
              <p:nvCxnSpPr>
                <p:cNvPr id="640" name="Google Shape;640;p16"/>
                <p:cNvCxnSpPr>
                  <a:endCxn id="638" idx="2"/>
                </p:cNvCxnSpPr>
                <p:nvPr/>
              </p:nvCxnSpPr>
              <p:spPr>
                <a:xfrm rot="10800000">
                  <a:off x="4380700" y="4165351"/>
                  <a:ext cx="2400" cy="461100"/>
                </a:xfrm>
                <a:prstGeom prst="straightConnector1">
                  <a:avLst/>
                </a:prstGeom>
                <a:noFill/>
                <a:ln w="6475" cap="flat" cmpd="sng">
                  <a:solidFill>
                    <a:schemeClr val="lt2"/>
                  </a:solidFill>
                  <a:prstDash val="solid"/>
                  <a:round/>
                  <a:headEnd type="none" w="med" len="med"/>
                  <a:tailEnd type="none" w="med" len="med"/>
                </a:ln>
              </p:spPr>
            </p:cxnSp>
            <p:sp>
              <p:nvSpPr>
                <p:cNvPr id="641" name="Google Shape;641;p16"/>
                <p:cNvSpPr/>
                <p:nvPr/>
              </p:nvSpPr>
              <p:spPr>
                <a:xfrm>
                  <a:off x="4342750" y="4165400"/>
                  <a:ext cx="78000" cy="332700"/>
                </a:xfrm>
                <a:prstGeom prst="roundRect">
                  <a:avLst>
                    <a:gd name="adj" fmla="val 16667"/>
                  </a:avLst>
                </a:prstGeom>
                <a:solidFill>
                  <a:schemeClr val="lt2"/>
                </a:solidFill>
                <a:ln w="2150" cap="flat" cmpd="sng">
                  <a:solidFill>
                    <a:schemeClr val="dk2"/>
                  </a:solidFill>
                  <a:prstDash val="solid"/>
                  <a:round/>
                  <a:headEnd type="none" w="sm" len="sm"/>
                  <a:tailEnd type="none" w="sm" len="sm"/>
                </a:ln>
              </p:spPr>
              <p:txBody>
                <a:bodyPr spcFirstLastPara="1" wrap="square" lIns="20800" tIns="20800" rIns="20800" bIns="20800" anchor="ctr" anchorCtr="0">
                  <a:noAutofit/>
                </a:bodyPr>
                <a:lstStyle/>
                <a:p>
                  <a:pPr marL="0" lvl="0" indent="0" algn="ctr" rtl="0">
                    <a:spcBef>
                      <a:spcPts val="0"/>
                    </a:spcBef>
                    <a:spcAft>
                      <a:spcPts val="0"/>
                    </a:spcAft>
                    <a:buNone/>
                  </a:pPr>
                  <a:endParaRPr sz="318"/>
                </a:p>
              </p:txBody>
            </p:sp>
            <p:pic>
              <p:nvPicPr>
                <p:cNvPr id="642" name="Google Shape;642;p16" title="88f43cc7-9d21-4b2a-99fb-4fe98c32367d.png"/>
                <p:cNvPicPr preferRelativeResize="0"/>
                <p:nvPr/>
              </p:nvPicPr>
              <p:blipFill rotWithShape="1">
                <a:blip r:embed="rId4">
                  <a:alphaModFix/>
                </a:blip>
                <a:srcRect l="22700" t="51407" r="16130"/>
                <a:stretch/>
              </p:blipFill>
              <p:spPr>
                <a:xfrm>
                  <a:off x="4131338" y="911600"/>
                  <a:ext cx="555924" cy="662400"/>
                </a:xfrm>
                <a:prstGeom prst="rect">
                  <a:avLst/>
                </a:prstGeom>
                <a:noFill/>
                <a:ln>
                  <a:noFill/>
                </a:ln>
              </p:spPr>
            </p:pic>
          </p:grpSp>
          <p:pic>
            <p:nvPicPr>
              <p:cNvPr id="643" name="Google Shape;643;p16" title="5a09b616-f799-4a87-80f3-fb0a784d8851.png"/>
              <p:cNvPicPr preferRelativeResize="0"/>
              <p:nvPr/>
            </p:nvPicPr>
            <p:blipFill rotWithShape="1">
              <a:blip r:embed="rId5">
                <a:alphaModFix/>
              </a:blip>
              <a:srcRect l="20087" t="15003" r="20937" b="30100"/>
              <a:stretch/>
            </p:blipFill>
            <p:spPr>
              <a:xfrm>
                <a:off x="5524621" y="271718"/>
                <a:ext cx="376401" cy="233597"/>
              </a:xfrm>
              <a:prstGeom prst="rect">
                <a:avLst/>
              </a:prstGeom>
              <a:noFill/>
              <a:ln>
                <a:noFill/>
              </a:ln>
            </p:spPr>
          </p:pic>
        </p:grpSp>
        <p:grpSp>
          <p:nvGrpSpPr>
            <p:cNvPr id="644" name="Google Shape;644;p16"/>
            <p:cNvGrpSpPr/>
            <p:nvPr/>
          </p:nvGrpSpPr>
          <p:grpSpPr>
            <a:xfrm>
              <a:off x="4027912" y="3672050"/>
              <a:ext cx="218939" cy="761994"/>
              <a:chOff x="5315660" y="271718"/>
              <a:chExt cx="741162" cy="2579533"/>
            </a:xfrm>
          </p:grpSpPr>
          <p:grpSp>
            <p:nvGrpSpPr>
              <p:cNvPr id="645" name="Google Shape;645;p16"/>
              <p:cNvGrpSpPr/>
              <p:nvPr/>
            </p:nvGrpSpPr>
            <p:grpSpPr>
              <a:xfrm>
                <a:off x="5315660" y="479844"/>
                <a:ext cx="741162" cy="2371407"/>
                <a:chOff x="3726963" y="911600"/>
                <a:chExt cx="1262627" cy="4039876"/>
              </a:xfrm>
            </p:grpSpPr>
            <p:pic>
              <p:nvPicPr>
                <p:cNvPr id="646" name="Google Shape;646;p16" title="5ab44504-5840-4033-8886-569f3083d574.png"/>
                <p:cNvPicPr preferRelativeResize="0"/>
                <p:nvPr/>
              </p:nvPicPr>
              <p:blipFill>
                <a:blip r:embed="rId3">
                  <a:alphaModFix/>
                </a:blip>
                <a:stretch>
                  <a:fillRect/>
                </a:stretch>
              </p:blipFill>
              <p:spPr>
                <a:xfrm>
                  <a:off x="3726963" y="4109725"/>
                  <a:ext cx="1262627" cy="841751"/>
                </a:xfrm>
                <a:prstGeom prst="rect">
                  <a:avLst/>
                </a:prstGeom>
                <a:noFill/>
                <a:ln>
                  <a:noFill/>
                </a:ln>
              </p:spPr>
            </p:pic>
            <p:pic>
              <p:nvPicPr>
                <p:cNvPr id="647" name="Google Shape;647;p16" title="88f43cc7-9d21-4b2a-99fb-4fe98c32367d.png"/>
                <p:cNvPicPr preferRelativeResize="0"/>
                <p:nvPr/>
              </p:nvPicPr>
              <p:blipFill rotWithShape="1">
                <a:blip r:embed="rId4">
                  <a:alphaModFix/>
                </a:blip>
                <a:srcRect t="5500"/>
                <a:stretch/>
              </p:blipFill>
              <p:spPr>
                <a:xfrm>
                  <a:off x="3926300" y="2877150"/>
                  <a:ext cx="908800" cy="1288201"/>
                </a:xfrm>
                <a:prstGeom prst="rect">
                  <a:avLst/>
                </a:prstGeom>
                <a:noFill/>
                <a:ln>
                  <a:noFill/>
                </a:ln>
              </p:spPr>
            </p:pic>
            <p:pic>
              <p:nvPicPr>
                <p:cNvPr id="648" name="Google Shape;648;p16" title="88f43cc7-9d21-4b2a-99fb-4fe98c32367d.png"/>
                <p:cNvPicPr preferRelativeResize="0"/>
                <p:nvPr/>
              </p:nvPicPr>
              <p:blipFill rotWithShape="1">
                <a:blip r:embed="rId4">
                  <a:alphaModFix/>
                </a:blip>
                <a:srcRect l="31725" t="4407" r="38943"/>
                <a:stretch/>
              </p:blipFill>
              <p:spPr>
                <a:xfrm>
                  <a:off x="4213425" y="1574000"/>
                  <a:ext cx="266575" cy="1303150"/>
                </a:xfrm>
                <a:prstGeom prst="rect">
                  <a:avLst/>
                </a:prstGeom>
                <a:noFill/>
                <a:ln>
                  <a:noFill/>
                </a:ln>
              </p:spPr>
            </p:pic>
            <p:cxnSp>
              <p:nvCxnSpPr>
                <p:cNvPr id="649" name="Google Shape;649;p16"/>
                <p:cNvCxnSpPr>
                  <a:endCxn id="647" idx="2"/>
                </p:cNvCxnSpPr>
                <p:nvPr/>
              </p:nvCxnSpPr>
              <p:spPr>
                <a:xfrm rot="10800000">
                  <a:off x="4380700" y="4165351"/>
                  <a:ext cx="2400" cy="461100"/>
                </a:xfrm>
                <a:prstGeom prst="straightConnector1">
                  <a:avLst/>
                </a:prstGeom>
                <a:noFill/>
                <a:ln w="6475" cap="flat" cmpd="sng">
                  <a:solidFill>
                    <a:schemeClr val="lt2"/>
                  </a:solidFill>
                  <a:prstDash val="solid"/>
                  <a:round/>
                  <a:headEnd type="none" w="med" len="med"/>
                  <a:tailEnd type="none" w="med" len="med"/>
                </a:ln>
              </p:spPr>
            </p:cxnSp>
            <p:sp>
              <p:nvSpPr>
                <p:cNvPr id="650" name="Google Shape;650;p16"/>
                <p:cNvSpPr/>
                <p:nvPr/>
              </p:nvSpPr>
              <p:spPr>
                <a:xfrm>
                  <a:off x="4342750" y="4165400"/>
                  <a:ext cx="78000" cy="332700"/>
                </a:xfrm>
                <a:prstGeom prst="roundRect">
                  <a:avLst>
                    <a:gd name="adj" fmla="val 16667"/>
                  </a:avLst>
                </a:prstGeom>
                <a:solidFill>
                  <a:schemeClr val="lt2"/>
                </a:solidFill>
                <a:ln w="2150" cap="flat" cmpd="sng">
                  <a:solidFill>
                    <a:schemeClr val="dk2"/>
                  </a:solidFill>
                  <a:prstDash val="solid"/>
                  <a:round/>
                  <a:headEnd type="none" w="sm" len="sm"/>
                  <a:tailEnd type="none" w="sm" len="sm"/>
                </a:ln>
              </p:spPr>
              <p:txBody>
                <a:bodyPr spcFirstLastPara="1" wrap="square" lIns="20800" tIns="20800" rIns="20800" bIns="20800" anchor="ctr" anchorCtr="0">
                  <a:noAutofit/>
                </a:bodyPr>
                <a:lstStyle/>
                <a:p>
                  <a:pPr marL="0" lvl="0" indent="0" algn="ctr" rtl="0">
                    <a:spcBef>
                      <a:spcPts val="0"/>
                    </a:spcBef>
                    <a:spcAft>
                      <a:spcPts val="0"/>
                    </a:spcAft>
                    <a:buNone/>
                  </a:pPr>
                  <a:endParaRPr sz="318"/>
                </a:p>
              </p:txBody>
            </p:sp>
            <p:pic>
              <p:nvPicPr>
                <p:cNvPr id="651" name="Google Shape;651;p16" title="88f43cc7-9d21-4b2a-99fb-4fe98c32367d.png"/>
                <p:cNvPicPr preferRelativeResize="0"/>
                <p:nvPr/>
              </p:nvPicPr>
              <p:blipFill rotWithShape="1">
                <a:blip r:embed="rId4">
                  <a:alphaModFix/>
                </a:blip>
                <a:srcRect l="22700" t="51407" r="16130"/>
                <a:stretch/>
              </p:blipFill>
              <p:spPr>
                <a:xfrm>
                  <a:off x="4131338" y="911600"/>
                  <a:ext cx="555924" cy="662400"/>
                </a:xfrm>
                <a:prstGeom prst="rect">
                  <a:avLst/>
                </a:prstGeom>
                <a:noFill/>
                <a:ln>
                  <a:noFill/>
                </a:ln>
              </p:spPr>
            </p:pic>
          </p:grpSp>
          <p:pic>
            <p:nvPicPr>
              <p:cNvPr id="652" name="Google Shape;652;p16" title="5a09b616-f799-4a87-80f3-fb0a784d8851.png"/>
              <p:cNvPicPr preferRelativeResize="0"/>
              <p:nvPr/>
            </p:nvPicPr>
            <p:blipFill rotWithShape="1">
              <a:blip r:embed="rId5">
                <a:alphaModFix/>
              </a:blip>
              <a:srcRect l="20087" t="15003" r="20937" b="30100"/>
              <a:stretch/>
            </p:blipFill>
            <p:spPr>
              <a:xfrm>
                <a:off x="5524621" y="271718"/>
                <a:ext cx="376401" cy="233597"/>
              </a:xfrm>
              <a:prstGeom prst="rect">
                <a:avLst/>
              </a:prstGeom>
              <a:noFill/>
              <a:ln>
                <a:noFill/>
              </a:ln>
            </p:spPr>
          </p:pic>
        </p:grpSp>
        <p:grpSp>
          <p:nvGrpSpPr>
            <p:cNvPr id="653" name="Google Shape;653;p16"/>
            <p:cNvGrpSpPr/>
            <p:nvPr/>
          </p:nvGrpSpPr>
          <p:grpSpPr>
            <a:xfrm>
              <a:off x="3996962" y="3759100"/>
              <a:ext cx="218939" cy="761994"/>
              <a:chOff x="5315660" y="271718"/>
              <a:chExt cx="741162" cy="2579533"/>
            </a:xfrm>
          </p:grpSpPr>
          <p:grpSp>
            <p:nvGrpSpPr>
              <p:cNvPr id="654" name="Google Shape;654;p16"/>
              <p:cNvGrpSpPr/>
              <p:nvPr/>
            </p:nvGrpSpPr>
            <p:grpSpPr>
              <a:xfrm>
                <a:off x="5315660" y="479844"/>
                <a:ext cx="741162" cy="2371407"/>
                <a:chOff x="3726963" y="911600"/>
                <a:chExt cx="1262627" cy="4039876"/>
              </a:xfrm>
            </p:grpSpPr>
            <p:pic>
              <p:nvPicPr>
                <p:cNvPr id="655" name="Google Shape;655;p16" title="5ab44504-5840-4033-8886-569f3083d574.png"/>
                <p:cNvPicPr preferRelativeResize="0"/>
                <p:nvPr/>
              </p:nvPicPr>
              <p:blipFill>
                <a:blip r:embed="rId3">
                  <a:alphaModFix/>
                </a:blip>
                <a:stretch>
                  <a:fillRect/>
                </a:stretch>
              </p:blipFill>
              <p:spPr>
                <a:xfrm>
                  <a:off x="3726963" y="4109725"/>
                  <a:ext cx="1262627" cy="841751"/>
                </a:xfrm>
                <a:prstGeom prst="rect">
                  <a:avLst/>
                </a:prstGeom>
                <a:noFill/>
                <a:ln>
                  <a:noFill/>
                </a:ln>
              </p:spPr>
            </p:pic>
            <p:pic>
              <p:nvPicPr>
                <p:cNvPr id="656" name="Google Shape;656;p16" title="88f43cc7-9d21-4b2a-99fb-4fe98c32367d.png"/>
                <p:cNvPicPr preferRelativeResize="0"/>
                <p:nvPr/>
              </p:nvPicPr>
              <p:blipFill rotWithShape="1">
                <a:blip r:embed="rId4">
                  <a:alphaModFix/>
                </a:blip>
                <a:srcRect t="5500"/>
                <a:stretch/>
              </p:blipFill>
              <p:spPr>
                <a:xfrm>
                  <a:off x="3926300" y="2877150"/>
                  <a:ext cx="908800" cy="1288201"/>
                </a:xfrm>
                <a:prstGeom prst="rect">
                  <a:avLst/>
                </a:prstGeom>
                <a:noFill/>
                <a:ln>
                  <a:noFill/>
                </a:ln>
              </p:spPr>
            </p:pic>
            <p:pic>
              <p:nvPicPr>
                <p:cNvPr id="657" name="Google Shape;657;p16" title="88f43cc7-9d21-4b2a-99fb-4fe98c32367d.png"/>
                <p:cNvPicPr preferRelativeResize="0"/>
                <p:nvPr/>
              </p:nvPicPr>
              <p:blipFill rotWithShape="1">
                <a:blip r:embed="rId4">
                  <a:alphaModFix/>
                </a:blip>
                <a:srcRect l="31725" t="4407" r="38943"/>
                <a:stretch/>
              </p:blipFill>
              <p:spPr>
                <a:xfrm>
                  <a:off x="4213425" y="1574000"/>
                  <a:ext cx="266575" cy="1303150"/>
                </a:xfrm>
                <a:prstGeom prst="rect">
                  <a:avLst/>
                </a:prstGeom>
                <a:noFill/>
                <a:ln>
                  <a:noFill/>
                </a:ln>
              </p:spPr>
            </p:pic>
            <p:cxnSp>
              <p:nvCxnSpPr>
                <p:cNvPr id="658" name="Google Shape;658;p16"/>
                <p:cNvCxnSpPr>
                  <a:endCxn id="656" idx="2"/>
                </p:cNvCxnSpPr>
                <p:nvPr/>
              </p:nvCxnSpPr>
              <p:spPr>
                <a:xfrm rot="10800000">
                  <a:off x="4380700" y="4165351"/>
                  <a:ext cx="2400" cy="461100"/>
                </a:xfrm>
                <a:prstGeom prst="straightConnector1">
                  <a:avLst/>
                </a:prstGeom>
                <a:noFill/>
                <a:ln w="6475" cap="flat" cmpd="sng">
                  <a:solidFill>
                    <a:schemeClr val="lt2"/>
                  </a:solidFill>
                  <a:prstDash val="solid"/>
                  <a:round/>
                  <a:headEnd type="none" w="med" len="med"/>
                  <a:tailEnd type="none" w="med" len="med"/>
                </a:ln>
              </p:spPr>
            </p:cxnSp>
            <p:sp>
              <p:nvSpPr>
                <p:cNvPr id="659" name="Google Shape;659;p16"/>
                <p:cNvSpPr/>
                <p:nvPr/>
              </p:nvSpPr>
              <p:spPr>
                <a:xfrm>
                  <a:off x="4342750" y="4165400"/>
                  <a:ext cx="78000" cy="332700"/>
                </a:xfrm>
                <a:prstGeom prst="roundRect">
                  <a:avLst>
                    <a:gd name="adj" fmla="val 16667"/>
                  </a:avLst>
                </a:prstGeom>
                <a:solidFill>
                  <a:schemeClr val="lt2"/>
                </a:solidFill>
                <a:ln w="2150" cap="flat" cmpd="sng">
                  <a:solidFill>
                    <a:schemeClr val="dk2"/>
                  </a:solidFill>
                  <a:prstDash val="solid"/>
                  <a:round/>
                  <a:headEnd type="none" w="sm" len="sm"/>
                  <a:tailEnd type="none" w="sm" len="sm"/>
                </a:ln>
              </p:spPr>
              <p:txBody>
                <a:bodyPr spcFirstLastPara="1" wrap="square" lIns="20800" tIns="20800" rIns="20800" bIns="20800" anchor="ctr" anchorCtr="0">
                  <a:noAutofit/>
                </a:bodyPr>
                <a:lstStyle/>
                <a:p>
                  <a:pPr marL="0" lvl="0" indent="0" algn="ctr" rtl="0">
                    <a:spcBef>
                      <a:spcPts val="0"/>
                    </a:spcBef>
                    <a:spcAft>
                      <a:spcPts val="0"/>
                    </a:spcAft>
                    <a:buNone/>
                  </a:pPr>
                  <a:endParaRPr sz="318"/>
                </a:p>
              </p:txBody>
            </p:sp>
            <p:pic>
              <p:nvPicPr>
                <p:cNvPr id="660" name="Google Shape;660;p16" title="88f43cc7-9d21-4b2a-99fb-4fe98c32367d.png"/>
                <p:cNvPicPr preferRelativeResize="0"/>
                <p:nvPr/>
              </p:nvPicPr>
              <p:blipFill rotWithShape="1">
                <a:blip r:embed="rId4">
                  <a:alphaModFix/>
                </a:blip>
                <a:srcRect l="22700" t="51407" r="16130"/>
                <a:stretch/>
              </p:blipFill>
              <p:spPr>
                <a:xfrm>
                  <a:off x="4131338" y="911600"/>
                  <a:ext cx="555924" cy="662400"/>
                </a:xfrm>
                <a:prstGeom prst="rect">
                  <a:avLst/>
                </a:prstGeom>
                <a:noFill/>
                <a:ln>
                  <a:noFill/>
                </a:ln>
              </p:spPr>
            </p:pic>
          </p:grpSp>
          <p:pic>
            <p:nvPicPr>
              <p:cNvPr id="661" name="Google Shape;661;p16" title="5a09b616-f799-4a87-80f3-fb0a784d8851.png"/>
              <p:cNvPicPr preferRelativeResize="0"/>
              <p:nvPr/>
            </p:nvPicPr>
            <p:blipFill rotWithShape="1">
              <a:blip r:embed="rId5">
                <a:alphaModFix/>
              </a:blip>
              <a:srcRect l="20087" t="15003" r="20937" b="30100"/>
              <a:stretch/>
            </p:blipFill>
            <p:spPr>
              <a:xfrm>
                <a:off x="5524621" y="271718"/>
                <a:ext cx="376401" cy="233597"/>
              </a:xfrm>
              <a:prstGeom prst="rect">
                <a:avLst/>
              </a:prstGeom>
              <a:noFill/>
              <a:ln>
                <a:noFill/>
              </a:ln>
            </p:spPr>
          </p:pic>
        </p:grpSp>
        <p:grpSp>
          <p:nvGrpSpPr>
            <p:cNvPr id="662" name="Google Shape;662;p16"/>
            <p:cNvGrpSpPr/>
            <p:nvPr/>
          </p:nvGrpSpPr>
          <p:grpSpPr>
            <a:xfrm>
              <a:off x="4152612" y="3637550"/>
              <a:ext cx="218939" cy="761994"/>
              <a:chOff x="5315660" y="271718"/>
              <a:chExt cx="741162" cy="2579533"/>
            </a:xfrm>
          </p:grpSpPr>
          <p:grpSp>
            <p:nvGrpSpPr>
              <p:cNvPr id="663" name="Google Shape;663;p16"/>
              <p:cNvGrpSpPr/>
              <p:nvPr/>
            </p:nvGrpSpPr>
            <p:grpSpPr>
              <a:xfrm>
                <a:off x="5315660" y="479844"/>
                <a:ext cx="741162" cy="2371407"/>
                <a:chOff x="3726963" y="911600"/>
                <a:chExt cx="1262627" cy="4039876"/>
              </a:xfrm>
            </p:grpSpPr>
            <p:pic>
              <p:nvPicPr>
                <p:cNvPr id="664" name="Google Shape;664;p16" title="5ab44504-5840-4033-8886-569f3083d574.png"/>
                <p:cNvPicPr preferRelativeResize="0"/>
                <p:nvPr/>
              </p:nvPicPr>
              <p:blipFill>
                <a:blip r:embed="rId3">
                  <a:alphaModFix/>
                </a:blip>
                <a:stretch>
                  <a:fillRect/>
                </a:stretch>
              </p:blipFill>
              <p:spPr>
                <a:xfrm>
                  <a:off x="3726963" y="4109725"/>
                  <a:ext cx="1262627" cy="841751"/>
                </a:xfrm>
                <a:prstGeom prst="rect">
                  <a:avLst/>
                </a:prstGeom>
                <a:noFill/>
                <a:ln>
                  <a:noFill/>
                </a:ln>
              </p:spPr>
            </p:pic>
            <p:pic>
              <p:nvPicPr>
                <p:cNvPr id="665" name="Google Shape;665;p16" title="88f43cc7-9d21-4b2a-99fb-4fe98c32367d.png"/>
                <p:cNvPicPr preferRelativeResize="0"/>
                <p:nvPr/>
              </p:nvPicPr>
              <p:blipFill rotWithShape="1">
                <a:blip r:embed="rId4">
                  <a:alphaModFix/>
                </a:blip>
                <a:srcRect t="5500"/>
                <a:stretch/>
              </p:blipFill>
              <p:spPr>
                <a:xfrm>
                  <a:off x="3926300" y="2877150"/>
                  <a:ext cx="908800" cy="1288201"/>
                </a:xfrm>
                <a:prstGeom prst="rect">
                  <a:avLst/>
                </a:prstGeom>
                <a:noFill/>
                <a:ln>
                  <a:noFill/>
                </a:ln>
              </p:spPr>
            </p:pic>
            <p:pic>
              <p:nvPicPr>
                <p:cNvPr id="666" name="Google Shape;666;p16" title="88f43cc7-9d21-4b2a-99fb-4fe98c32367d.png"/>
                <p:cNvPicPr preferRelativeResize="0"/>
                <p:nvPr/>
              </p:nvPicPr>
              <p:blipFill rotWithShape="1">
                <a:blip r:embed="rId4">
                  <a:alphaModFix/>
                </a:blip>
                <a:srcRect l="31725" t="4407" r="38943"/>
                <a:stretch/>
              </p:blipFill>
              <p:spPr>
                <a:xfrm>
                  <a:off x="4213425" y="1574000"/>
                  <a:ext cx="266575" cy="1303150"/>
                </a:xfrm>
                <a:prstGeom prst="rect">
                  <a:avLst/>
                </a:prstGeom>
                <a:noFill/>
                <a:ln>
                  <a:noFill/>
                </a:ln>
              </p:spPr>
            </p:pic>
            <p:cxnSp>
              <p:nvCxnSpPr>
                <p:cNvPr id="667" name="Google Shape;667;p16"/>
                <p:cNvCxnSpPr>
                  <a:endCxn id="665" idx="2"/>
                </p:cNvCxnSpPr>
                <p:nvPr/>
              </p:nvCxnSpPr>
              <p:spPr>
                <a:xfrm rot="10800000">
                  <a:off x="4380700" y="4165351"/>
                  <a:ext cx="2400" cy="461100"/>
                </a:xfrm>
                <a:prstGeom prst="straightConnector1">
                  <a:avLst/>
                </a:prstGeom>
                <a:noFill/>
                <a:ln w="6475" cap="flat" cmpd="sng">
                  <a:solidFill>
                    <a:schemeClr val="lt2"/>
                  </a:solidFill>
                  <a:prstDash val="solid"/>
                  <a:round/>
                  <a:headEnd type="none" w="med" len="med"/>
                  <a:tailEnd type="none" w="med" len="med"/>
                </a:ln>
              </p:spPr>
            </p:cxnSp>
            <p:sp>
              <p:nvSpPr>
                <p:cNvPr id="668" name="Google Shape;668;p16"/>
                <p:cNvSpPr/>
                <p:nvPr/>
              </p:nvSpPr>
              <p:spPr>
                <a:xfrm>
                  <a:off x="4342750" y="4165400"/>
                  <a:ext cx="78000" cy="332700"/>
                </a:xfrm>
                <a:prstGeom prst="roundRect">
                  <a:avLst>
                    <a:gd name="adj" fmla="val 16667"/>
                  </a:avLst>
                </a:prstGeom>
                <a:solidFill>
                  <a:schemeClr val="lt2"/>
                </a:solidFill>
                <a:ln w="2150" cap="flat" cmpd="sng">
                  <a:solidFill>
                    <a:schemeClr val="dk2"/>
                  </a:solidFill>
                  <a:prstDash val="solid"/>
                  <a:round/>
                  <a:headEnd type="none" w="sm" len="sm"/>
                  <a:tailEnd type="none" w="sm" len="sm"/>
                </a:ln>
              </p:spPr>
              <p:txBody>
                <a:bodyPr spcFirstLastPara="1" wrap="square" lIns="20800" tIns="20800" rIns="20800" bIns="20800" anchor="ctr" anchorCtr="0">
                  <a:noAutofit/>
                </a:bodyPr>
                <a:lstStyle/>
                <a:p>
                  <a:pPr marL="0" lvl="0" indent="0" algn="ctr" rtl="0">
                    <a:spcBef>
                      <a:spcPts val="0"/>
                    </a:spcBef>
                    <a:spcAft>
                      <a:spcPts val="0"/>
                    </a:spcAft>
                    <a:buNone/>
                  </a:pPr>
                  <a:endParaRPr sz="318"/>
                </a:p>
              </p:txBody>
            </p:sp>
            <p:pic>
              <p:nvPicPr>
                <p:cNvPr id="669" name="Google Shape;669;p16" title="88f43cc7-9d21-4b2a-99fb-4fe98c32367d.png"/>
                <p:cNvPicPr preferRelativeResize="0"/>
                <p:nvPr/>
              </p:nvPicPr>
              <p:blipFill rotWithShape="1">
                <a:blip r:embed="rId4">
                  <a:alphaModFix/>
                </a:blip>
                <a:srcRect l="22700" t="51407" r="16130"/>
                <a:stretch/>
              </p:blipFill>
              <p:spPr>
                <a:xfrm>
                  <a:off x="4131338" y="911600"/>
                  <a:ext cx="555924" cy="662400"/>
                </a:xfrm>
                <a:prstGeom prst="rect">
                  <a:avLst/>
                </a:prstGeom>
                <a:noFill/>
                <a:ln>
                  <a:noFill/>
                </a:ln>
              </p:spPr>
            </p:pic>
          </p:grpSp>
          <p:pic>
            <p:nvPicPr>
              <p:cNvPr id="670" name="Google Shape;670;p16" title="5a09b616-f799-4a87-80f3-fb0a784d8851.png"/>
              <p:cNvPicPr preferRelativeResize="0"/>
              <p:nvPr/>
            </p:nvPicPr>
            <p:blipFill rotWithShape="1">
              <a:blip r:embed="rId5">
                <a:alphaModFix/>
              </a:blip>
              <a:srcRect l="20087" t="15003" r="20937" b="30100"/>
              <a:stretch/>
            </p:blipFill>
            <p:spPr>
              <a:xfrm>
                <a:off x="5524621" y="271718"/>
                <a:ext cx="376401" cy="233597"/>
              </a:xfrm>
              <a:prstGeom prst="rect">
                <a:avLst/>
              </a:prstGeom>
              <a:noFill/>
              <a:ln>
                <a:noFill/>
              </a:ln>
            </p:spPr>
          </p:pic>
        </p:grpSp>
        <p:grpSp>
          <p:nvGrpSpPr>
            <p:cNvPr id="671" name="Google Shape;671;p16"/>
            <p:cNvGrpSpPr/>
            <p:nvPr/>
          </p:nvGrpSpPr>
          <p:grpSpPr>
            <a:xfrm>
              <a:off x="4246862" y="3691050"/>
              <a:ext cx="218939" cy="761994"/>
              <a:chOff x="5315660" y="271718"/>
              <a:chExt cx="741162" cy="2579533"/>
            </a:xfrm>
          </p:grpSpPr>
          <p:grpSp>
            <p:nvGrpSpPr>
              <p:cNvPr id="672" name="Google Shape;672;p16"/>
              <p:cNvGrpSpPr/>
              <p:nvPr/>
            </p:nvGrpSpPr>
            <p:grpSpPr>
              <a:xfrm>
                <a:off x="5315660" y="479844"/>
                <a:ext cx="741162" cy="2371407"/>
                <a:chOff x="3726963" y="911600"/>
                <a:chExt cx="1262627" cy="4039876"/>
              </a:xfrm>
            </p:grpSpPr>
            <p:pic>
              <p:nvPicPr>
                <p:cNvPr id="673" name="Google Shape;673;p16" title="5ab44504-5840-4033-8886-569f3083d574.png"/>
                <p:cNvPicPr preferRelativeResize="0"/>
                <p:nvPr/>
              </p:nvPicPr>
              <p:blipFill>
                <a:blip r:embed="rId3">
                  <a:alphaModFix/>
                </a:blip>
                <a:stretch>
                  <a:fillRect/>
                </a:stretch>
              </p:blipFill>
              <p:spPr>
                <a:xfrm>
                  <a:off x="3726963" y="4109725"/>
                  <a:ext cx="1262627" cy="841751"/>
                </a:xfrm>
                <a:prstGeom prst="rect">
                  <a:avLst/>
                </a:prstGeom>
                <a:noFill/>
                <a:ln>
                  <a:noFill/>
                </a:ln>
              </p:spPr>
            </p:pic>
            <p:pic>
              <p:nvPicPr>
                <p:cNvPr id="674" name="Google Shape;674;p16" title="88f43cc7-9d21-4b2a-99fb-4fe98c32367d.png"/>
                <p:cNvPicPr preferRelativeResize="0"/>
                <p:nvPr/>
              </p:nvPicPr>
              <p:blipFill rotWithShape="1">
                <a:blip r:embed="rId4">
                  <a:alphaModFix/>
                </a:blip>
                <a:srcRect t="5500"/>
                <a:stretch/>
              </p:blipFill>
              <p:spPr>
                <a:xfrm>
                  <a:off x="3926300" y="2877150"/>
                  <a:ext cx="908800" cy="1288201"/>
                </a:xfrm>
                <a:prstGeom prst="rect">
                  <a:avLst/>
                </a:prstGeom>
                <a:noFill/>
                <a:ln>
                  <a:noFill/>
                </a:ln>
              </p:spPr>
            </p:pic>
            <p:pic>
              <p:nvPicPr>
                <p:cNvPr id="675" name="Google Shape;675;p16" title="88f43cc7-9d21-4b2a-99fb-4fe98c32367d.png"/>
                <p:cNvPicPr preferRelativeResize="0"/>
                <p:nvPr/>
              </p:nvPicPr>
              <p:blipFill rotWithShape="1">
                <a:blip r:embed="rId4">
                  <a:alphaModFix/>
                </a:blip>
                <a:srcRect l="31725" t="4407" r="38943"/>
                <a:stretch/>
              </p:blipFill>
              <p:spPr>
                <a:xfrm>
                  <a:off x="4213425" y="1574000"/>
                  <a:ext cx="266575" cy="1303150"/>
                </a:xfrm>
                <a:prstGeom prst="rect">
                  <a:avLst/>
                </a:prstGeom>
                <a:noFill/>
                <a:ln>
                  <a:noFill/>
                </a:ln>
              </p:spPr>
            </p:pic>
            <p:cxnSp>
              <p:nvCxnSpPr>
                <p:cNvPr id="676" name="Google Shape;676;p16"/>
                <p:cNvCxnSpPr>
                  <a:endCxn id="674" idx="2"/>
                </p:cNvCxnSpPr>
                <p:nvPr/>
              </p:nvCxnSpPr>
              <p:spPr>
                <a:xfrm rot="10800000">
                  <a:off x="4380700" y="4165351"/>
                  <a:ext cx="2400" cy="461100"/>
                </a:xfrm>
                <a:prstGeom prst="straightConnector1">
                  <a:avLst/>
                </a:prstGeom>
                <a:noFill/>
                <a:ln w="6475" cap="flat" cmpd="sng">
                  <a:solidFill>
                    <a:schemeClr val="lt2"/>
                  </a:solidFill>
                  <a:prstDash val="solid"/>
                  <a:round/>
                  <a:headEnd type="none" w="med" len="med"/>
                  <a:tailEnd type="none" w="med" len="med"/>
                </a:ln>
              </p:spPr>
            </p:cxnSp>
            <p:sp>
              <p:nvSpPr>
                <p:cNvPr id="677" name="Google Shape;677;p16"/>
                <p:cNvSpPr/>
                <p:nvPr/>
              </p:nvSpPr>
              <p:spPr>
                <a:xfrm>
                  <a:off x="4342750" y="4165400"/>
                  <a:ext cx="78000" cy="332700"/>
                </a:xfrm>
                <a:prstGeom prst="roundRect">
                  <a:avLst>
                    <a:gd name="adj" fmla="val 16667"/>
                  </a:avLst>
                </a:prstGeom>
                <a:solidFill>
                  <a:schemeClr val="lt2"/>
                </a:solidFill>
                <a:ln w="2150" cap="flat" cmpd="sng">
                  <a:solidFill>
                    <a:schemeClr val="dk2"/>
                  </a:solidFill>
                  <a:prstDash val="solid"/>
                  <a:round/>
                  <a:headEnd type="none" w="sm" len="sm"/>
                  <a:tailEnd type="none" w="sm" len="sm"/>
                </a:ln>
              </p:spPr>
              <p:txBody>
                <a:bodyPr spcFirstLastPara="1" wrap="square" lIns="20800" tIns="20800" rIns="20800" bIns="20800" anchor="ctr" anchorCtr="0">
                  <a:noAutofit/>
                </a:bodyPr>
                <a:lstStyle/>
                <a:p>
                  <a:pPr marL="0" lvl="0" indent="0" algn="ctr" rtl="0">
                    <a:spcBef>
                      <a:spcPts val="0"/>
                    </a:spcBef>
                    <a:spcAft>
                      <a:spcPts val="0"/>
                    </a:spcAft>
                    <a:buNone/>
                  </a:pPr>
                  <a:endParaRPr sz="318"/>
                </a:p>
              </p:txBody>
            </p:sp>
            <p:pic>
              <p:nvPicPr>
                <p:cNvPr id="678" name="Google Shape;678;p16" title="88f43cc7-9d21-4b2a-99fb-4fe98c32367d.png"/>
                <p:cNvPicPr preferRelativeResize="0"/>
                <p:nvPr/>
              </p:nvPicPr>
              <p:blipFill rotWithShape="1">
                <a:blip r:embed="rId4">
                  <a:alphaModFix/>
                </a:blip>
                <a:srcRect l="22700" t="51407" r="16130"/>
                <a:stretch/>
              </p:blipFill>
              <p:spPr>
                <a:xfrm>
                  <a:off x="4131338" y="911600"/>
                  <a:ext cx="555924" cy="662400"/>
                </a:xfrm>
                <a:prstGeom prst="rect">
                  <a:avLst/>
                </a:prstGeom>
                <a:noFill/>
                <a:ln>
                  <a:noFill/>
                </a:ln>
              </p:spPr>
            </p:pic>
          </p:grpSp>
          <p:pic>
            <p:nvPicPr>
              <p:cNvPr id="679" name="Google Shape;679;p16" title="5a09b616-f799-4a87-80f3-fb0a784d8851.png"/>
              <p:cNvPicPr preferRelativeResize="0"/>
              <p:nvPr/>
            </p:nvPicPr>
            <p:blipFill rotWithShape="1">
              <a:blip r:embed="rId5">
                <a:alphaModFix/>
              </a:blip>
              <a:srcRect l="20087" t="15003" r="20937" b="30100"/>
              <a:stretch/>
            </p:blipFill>
            <p:spPr>
              <a:xfrm>
                <a:off x="5524621" y="271718"/>
                <a:ext cx="376401" cy="233597"/>
              </a:xfrm>
              <a:prstGeom prst="rect">
                <a:avLst/>
              </a:prstGeom>
              <a:noFill/>
              <a:ln>
                <a:noFill/>
              </a:ln>
            </p:spPr>
          </p:pic>
        </p:grpSp>
        <p:grpSp>
          <p:nvGrpSpPr>
            <p:cNvPr id="680" name="Google Shape;680;p16"/>
            <p:cNvGrpSpPr/>
            <p:nvPr/>
          </p:nvGrpSpPr>
          <p:grpSpPr>
            <a:xfrm>
              <a:off x="4066662" y="3715575"/>
              <a:ext cx="218939" cy="761994"/>
              <a:chOff x="5315660" y="271718"/>
              <a:chExt cx="741162" cy="2579533"/>
            </a:xfrm>
          </p:grpSpPr>
          <p:grpSp>
            <p:nvGrpSpPr>
              <p:cNvPr id="681" name="Google Shape;681;p16"/>
              <p:cNvGrpSpPr/>
              <p:nvPr/>
            </p:nvGrpSpPr>
            <p:grpSpPr>
              <a:xfrm>
                <a:off x="5315660" y="479844"/>
                <a:ext cx="741162" cy="2371407"/>
                <a:chOff x="3726963" y="911600"/>
                <a:chExt cx="1262627" cy="4039876"/>
              </a:xfrm>
            </p:grpSpPr>
            <p:pic>
              <p:nvPicPr>
                <p:cNvPr id="682" name="Google Shape;682;p16" title="5ab44504-5840-4033-8886-569f3083d574.png"/>
                <p:cNvPicPr preferRelativeResize="0"/>
                <p:nvPr/>
              </p:nvPicPr>
              <p:blipFill>
                <a:blip r:embed="rId3">
                  <a:alphaModFix/>
                </a:blip>
                <a:stretch>
                  <a:fillRect/>
                </a:stretch>
              </p:blipFill>
              <p:spPr>
                <a:xfrm>
                  <a:off x="3726963" y="4109725"/>
                  <a:ext cx="1262627" cy="841751"/>
                </a:xfrm>
                <a:prstGeom prst="rect">
                  <a:avLst/>
                </a:prstGeom>
                <a:noFill/>
                <a:ln>
                  <a:noFill/>
                </a:ln>
              </p:spPr>
            </p:pic>
            <p:pic>
              <p:nvPicPr>
                <p:cNvPr id="683" name="Google Shape;683;p16" title="88f43cc7-9d21-4b2a-99fb-4fe98c32367d.png"/>
                <p:cNvPicPr preferRelativeResize="0"/>
                <p:nvPr/>
              </p:nvPicPr>
              <p:blipFill rotWithShape="1">
                <a:blip r:embed="rId4">
                  <a:alphaModFix/>
                </a:blip>
                <a:srcRect t="5500"/>
                <a:stretch/>
              </p:blipFill>
              <p:spPr>
                <a:xfrm>
                  <a:off x="3926300" y="2877150"/>
                  <a:ext cx="908800" cy="1288201"/>
                </a:xfrm>
                <a:prstGeom prst="rect">
                  <a:avLst/>
                </a:prstGeom>
                <a:noFill/>
                <a:ln>
                  <a:noFill/>
                </a:ln>
              </p:spPr>
            </p:pic>
            <p:pic>
              <p:nvPicPr>
                <p:cNvPr id="684" name="Google Shape;684;p16" title="88f43cc7-9d21-4b2a-99fb-4fe98c32367d.png"/>
                <p:cNvPicPr preferRelativeResize="0"/>
                <p:nvPr/>
              </p:nvPicPr>
              <p:blipFill rotWithShape="1">
                <a:blip r:embed="rId4">
                  <a:alphaModFix/>
                </a:blip>
                <a:srcRect l="31725" t="4407" r="38943"/>
                <a:stretch/>
              </p:blipFill>
              <p:spPr>
                <a:xfrm>
                  <a:off x="4213425" y="1574000"/>
                  <a:ext cx="266575" cy="1303150"/>
                </a:xfrm>
                <a:prstGeom prst="rect">
                  <a:avLst/>
                </a:prstGeom>
                <a:noFill/>
                <a:ln>
                  <a:noFill/>
                </a:ln>
              </p:spPr>
            </p:pic>
            <p:cxnSp>
              <p:nvCxnSpPr>
                <p:cNvPr id="685" name="Google Shape;685;p16"/>
                <p:cNvCxnSpPr>
                  <a:endCxn id="683" idx="2"/>
                </p:cNvCxnSpPr>
                <p:nvPr/>
              </p:nvCxnSpPr>
              <p:spPr>
                <a:xfrm rot="10800000">
                  <a:off x="4380700" y="4165351"/>
                  <a:ext cx="2400" cy="461100"/>
                </a:xfrm>
                <a:prstGeom prst="straightConnector1">
                  <a:avLst/>
                </a:prstGeom>
                <a:noFill/>
                <a:ln w="6475" cap="flat" cmpd="sng">
                  <a:solidFill>
                    <a:schemeClr val="lt2"/>
                  </a:solidFill>
                  <a:prstDash val="solid"/>
                  <a:round/>
                  <a:headEnd type="none" w="med" len="med"/>
                  <a:tailEnd type="none" w="med" len="med"/>
                </a:ln>
              </p:spPr>
            </p:cxnSp>
            <p:sp>
              <p:nvSpPr>
                <p:cNvPr id="686" name="Google Shape;686;p16"/>
                <p:cNvSpPr/>
                <p:nvPr/>
              </p:nvSpPr>
              <p:spPr>
                <a:xfrm>
                  <a:off x="4342750" y="4165400"/>
                  <a:ext cx="78000" cy="332700"/>
                </a:xfrm>
                <a:prstGeom prst="roundRect">
                  <a:avLst>
                    <a:gd name="adj" fmla="val 16667"/>
                  </a:avLst>
                </a:prstGeom>
                <a:solidFill>
                  <a:schemeClr val="lt2"/>
                </a:solidFill>
                <a:ln w="2150" cap="flat" cmpd="sng">
                  <a:solidFill>
                    <a:schemeClr val="dk2"/>
                  </a:solidFill>
                  <a:prstDash val="solid"/>
                  <a:round/>
                  <a:headEnd type="none" w="sm" len="sm"/>
                  <a:tailEnd type="none" w="sm" len="sm"/>
                </a:ln>
              </p:spPr>
              <p:txBody>
                <a:bodyPr spcFirstLastPara="1" wrap="square" lIns="20800" tIns="20800" rIns="20800" bIns="20800" anchor="ctr" anchorCtr="0">
                  <a:noAutofit/>
                </a:bodyPr>
                <a:lstStyle/>
                <a:p>
                  <a:pPr marL="0" lvl="0" indent="0" algn="ctr" rtl="0">
                    <a:spcBef>
                      <a:spcPts val="0"/>
                    </a:spcBef>
                    <a:spcAft>
                      <a:spcPts val="0"/>
                    </a:spcAft>
                    <a:buNone/>
                  </a:pPr>
                  <a:endParaRPr sz="318"/>
                </a:p>
              </p:txBody>
            </p:sp>
            <p:pic>
              <p:nvPicPr>
                <p:cNvPr id="687" name="Google Shape;687;p16" title="88f43cc7-9d21-4b2a-99fb-4fe98c32367d.png"/>
                <p:cNvPicPr preferRelativeResize="0"/>
                <p:nvPr/>
              </p:nvPicPr>
              <p:blipFill rotWithShape="1">
                <a:blip r:embed="rId4">
                  <a:alphaModFix/>
                </a:blip>
                <a:srcRect l="22700" t="51407" r="16130"/>
                <a:stretch/>
              </p:blipFill>
              <p:spPr>
                <a:xfrm>
                  <a:off x="4131338" y="911600"/>
                  <a:ext cx="555924" cy="662400"/>
                </a:xfrm>
                <a:prstGeom prst="rect">
                  <a:avLst/>
                </a:prstGeom>
                <a:noFill/>
                <a:ln>
                  <a:noFill/>
                </a:ln>
              </p:spPr>
            </p:pic>
          </p:grpSp>
          <p:pic>
            <p:nvPicPr>
              <p:cNvPr id="688" name="Google Shape;688;p16" title="5a09b616-f799-4a87-80f3-fb0a784d8851.png"/>
              <p:cNvPicPr preferRelativeResize="0"/>
              <p:nvPr/>
            </p:nvPicPr>
            <p:blipFill rotWithShape="1">
              <a:blip r:embed="rId5">
                <a:alphaModFix/>
              </a:blip>
              <a:srcRect l="20087" t="15003" r="20937" b="30100"/>
              <a:stretch/>
            </p:blipFill>
            <p:spPr>
              <a:xfrm>
                <a:off x="5524621" y="271718"/>
                <a:ext cx="376401" cy="233597"/>
              </a:xfrm>
              <a:prstGeom prst="rect">
                <a:avLst/>
              </a:prstGeom>
              <a:noFill/>
              <a:ln>
                <a:noFill/>
              </a:ln>
            </p:spPr>
          </p:pic>
        </p:grpSp>
        <p:grpSp>
          <p:nvGrpSpPr>
            <p:cNvPr id="689" name="Google Shape;689;p16"/>
            <p:cNvGrpSpPr/>
            <p:nvPr/>
          </p:nvGrpSpPr>
          <p:grpSpPr>
            <a:xfrm>
              <a:off x="4103912" y="3797025"/>
              <a:ext cx="218939" cy="761994"/>
              <a:chOff x="5315660" y="271718"/>
              <a:chExt cx="741162" cy="2579533"/>
            </a:xfrm>
          </p:grpSpPr>
          <p:grpSp>
            <p:nvGrpSpPr>
              <p:cNvPr id="690" name="Google Shape;690;p16"/>
              <p:cNvGrpSpPr/>
              <p:nvPr/>
            </p:nvGrpSpPr>
            <p:grpSpPr>
              <a:xfrm>
                <a:off x="5315660" y="479844"/>
                <a:ext cx="741162" cy="2371407"/>
                <a:chOff x="3726963" y="911600"/>
                <a:chExt cx="1262627" cy="4039876"/>
              </a:xfrm>
            </p:grpSpPr>
            <p:pic>
              <p:nvPicPr>
                <p:cNvPr id="691" name="Google Shape;691;p16" title="5ab44504-5840-4033-8886-569f3083d574.png"/>
                <p:cNvPicPr preferRelativeResize="0"/>
                <p:nvPr/>
              </p:nvPicPr>
              <p:blipFill>
                <a:blip r:embed="rId3">
                  <a:alphaModFix/>
                </a:blip>
                <a:stretch>
                  <a:fillRect/>
                </a:stretch>
              </p:blipFill>
              <p:spPr>
                <a:xfrm>
                  <a:off x="3726963" y="4109725"/>
                  <a:ext cx="1262627" cy="841751"/>
                </a:xfrm>
                <a:prstGeom prst="rect">
                  <a:avLst/>
                </a:prstGeom>
                <a:noFill/>
                <a:ln>
                  <a:noFill/>
                </a:ln>
              </p:spPr>
            </p:pic>
            <p:pic>
              <p:nvPicPr>
                <p:cNvPr id="692" name="Google Shape;692;p16" title="88f43cc7-9d21-4b2a-99fb-4fe98c32367d.png"/>
                <p:cNvPicPr preferRelativeResize="0"/>
                <p:nvPr/>
              </p:nvPicPr>
              <p:blipFill rotWithShape="1">
                <a:blip r:embed="rId4">
                  <a:alphaModFix/>
                </a:blip>
                <a:srcRect t="5500"/>
                <a:stretch/>
              </p:blipFill>
              <p:spPr>
                <a:xfrm>
                  <a:off x="3926300" y="2877150"/>
                  <a:ext cx="908800" cy="1288201"/>
                </a:xfrm>
                <a:prstGeom prst="rect">
                  <a:avLst/>
                </a:prstGeom>
                <a:noFill/>
                <a:ln>
                  <a:noFill/>
                </a:ln>
              </p:spPr>
            </p:pic>
            <p:pic>
              <p:nvPicPr>
                <p:cNvPr id="693" name="Google Shape;693;p16" title="88f43cc7-9d21-4b2a-99fb-4fe98c32367d.png"/>
                <p:cNvPicPr preferRelativeResize="0"/>
                <p:nvPr/>
              </p:nvPicPr>
              <p:blipFill rotWithShape="1">
                <a:blip r:embed="rId4">
                  <a:alphaModFix/>
                </a:blip>
                <a:srcRect l="31725" t="4407" r="38943"/>
                <a:stretch/>
              </p:blipFill>
              <p:spPr>
                <a:xfrm>
                  <a:off x="4213425" y="1574000"/>
                  <a:ext cx="266575" cy="1303150"/>
                </a:xfrm>
                <a:prstGeom prst="rect">
                  <a:avLst/>
                </a:prstGeom>
                <a:noFill/>
                <a:ln>
                  <a:noFill/>
                </a:ln>
              </p:spPr>
            </p:pic>
            <p:cxnSp>
              <p:nvCxnSpPr>
                <p:cNvPr id="694" name="Google Shape;694;p16"/>
                <p:cNvCxnSpPr>
                  <a:endCxn id="692" idx="2"/>
                </p:cNvCxnSpPr>
                <p:nvPr/>
              </p:nvCxnSpPr>
              <p:spPr>
                <a:xfrm rot="10800000">
                  <a:off x="4380700" y="4165351"/>
                  <a:ext cx="2400" cy="461100"/>
                </a:xfrm>
                <a:prstGeom prst="straightConnector1">
                  <a:avLst/>
                </a:prstGeom>
                <a:noFill/>
                <a:ln w="6475" cap="flat" cmpd="sng">
                  <a:solidFill>
                    <a:schemeClr val="lt2"/>
                  </a:solidFill>
                  <a:prstDash val="solid"/>
                  <a:round/>
                  <a:headEnd type="none" w="med" len="med"/>
                  <a:tailEnd type="none" w="med" len="med"/>
                </a:ln>
              </p:spPr>
            </p:cxnSp>
            <p:sp>
              <p:nvSpPr>
                <p:cNvPr id="695" name="Google Shape;695;p16"/>
                <p:cNvSpPr/>
                <p:nvPr/>
              </p:nvSpPr>
              <p:spPr>
                <a:xfrm>
                  <a:off x="4342750" y="4165400"/>
                  <a:ext cx="78000" cy="332700"/>
                </a:xfrm>
                <a:prstGeom prst="roundRect">
                  <a:avLst>
                    <a:gd name="adj" fmla="val 16667"/>
                  </a:avLst>
                </a:prstGeom>
                <a:solidFill>
                  <a:schemeClr val="lt2"/>
                </a:solidFill>
                <a:ln w="2150" cap="flat" cmpd="sng">
                  <a:solidFill>
                    <a:schemeClr val="dk2"/>
                  </a:solidFill>
                  <a:prstDash val="solid"/>
                  <a:round/>
                  <a:headEnd type="none" w="sm" len="sm"/>
                  <a:tailEnd type="none" w="sm" len="sm"/>
                </a:ln>
              </p:spPr>
              <p:txBody>
                <a:bodyPr spcFirstLastPara="1" wrap="square" lIns="20800" tIns="20800" rIns="20800" bIns="20800" anchor="ctr" anchorCtr="0">
                  <a:noAutofit/>
                </a:bodyPr>
                <a:lstStyle/>
                <a:p>
                  <a:pPr marL="0" lvl="0" indent="0" algn="ctr" rtl="0">
                    <a:spcBef>
                      <a:spcPts val="0"/>
                    </a:spcBef>
                    <a:spcAft>
                      <a:spcPts val="0"/>
                    </a:spcAft>
                    <a:buNone/>
                  </a:pPr>
                  <a:endParaRPr sz="318"/>
                </a:p>
              </p:txBody>
            </p:sp>
            <p:pic>
              <p:nvPicPr>
                <p:cNvPr id="696" name="Google Shape;696;p16" title="88f43cc7-9d21-4b2a-99fb-4fe98c32367d.png"/>
                <p:cNvPicPr preferRelativeResize="0"/>
                <p:nvPr/>
              </p:nvPicPr>
              <p:blipFill rotWithShape="1">
                <a:blip r:embed="rId4">
                  <a:alphaModFix/>
                </a:blip>
                <a:srcRect l="22700" t="51407" r="16130"/>
                <a:stretch/>
              </p:blipFill>
              <p:spPr>
                <a:xfrm>
                  <a:off x="4131338" y="911600"/>
                  <a:ext cx="555924" cy="662400"/>
                </a:xfrm>
                <a:prstGeom prst="rect">
                  <a:avLst/>
                </a:prstGeom>
                <a:noFill/>
                <a:ln>
                  <a:noFill/>
                </a:ln>
              </p:spPr>
            </p:pic>
          </p:grpSp>
          <p:pic>
            <p:nvPicPr>
              <p:cNvPr id="697" name="Google Shape;697;p16" title="5a09b616-f799-4a87-80f3-fb0a784d8851.png"/>
              <p:cNvPicPr preferRelativeResize="0"/>
              <p:nvPr/>
            </p:nvPicPr>
            <p:blipFill rotWithShape="1">
              <a:blip r:embed="rId5">
                <a:alphaModFix/>
              </a:blip>
              <a:srcRect l="20087" t="15003" r="20937" b="30100"/>
              <a:stretch/>
            </p:blipFill>
            <p:spPr>
              <a:xfrm>
                <a:off x="5524621" y="271718"/>
                <a:ext cx="376401" cy="233597"/>
              </a:xfrm>
              <a:prstGeom prst="rect">
                <a:avLst/>
              </a:prstGeom>
              <a:noFill/>
              <a:ln>
                <a:noFill/>
              </a:ln>
            </p:spPr>
          </p:pic>
        </p:grpSp>
        <p:grpSp>
          <p:nvGrpSpPr>
            <p:cNvPr id="698" name="Google Shape;698;p16"/>
            <p:cNvGrpSpPr/>
            <p:nvPr/>
          </p:nvGrpSpPr>
          <p:grpSpPr>
            <a:xfrm>
              <a:off x="4215912" y="3778100"/>
              <a:ext cx="218939" cy="761994"/>
              <a:chOff x="5315660" y="271718"/>
              <a:chExt cx="741162" cy="2579533"/>
            </a:xfrm>
          </p:grpSpPr>
          <p:grpSp>
            <p:nvGrpSpPr>
              <p:cNvPr id="699" name="Google Shape;699;p16"/>
              <p:cNvGrpSpPr/>
              <p:nvPr/>
            </p:nvGrpSpPr>
            <p:grpSpPr>
              <a:xfrm>
                <a:off x="5315660" y="479844"/>
                <a:ext cx="741162" cy="2371407"/>
                <a:chOff x="3726963" y="911600"/>
                <a:chExt cx="1262627" cy="4039876"/>
              </a:xfrm>
            </p:grpSpPr>
            <p:pic>
              <p:nvPicPr>
                <p:cNvPr id="700" name="Google Shape;700;p16" title="5ab44504-5840-4033-8886-569f3083d574.png"/>
                <p:cNvPicPr preferRelativeResize="0"/>
                <p:nvPr/>
              </p:nvPicPr>
              <p:blipFill>
                <a:blip r:embed="rId3">
                  <a:alphaModFix/>
                </a:blip>
                <a:stretch>
                  <a:fillRect/>
                </a:stretch>
              </p:blipFill>
              <p:spPr>
                <a:xfrm>
                  <a:off x="3726963" y="4109725"/>
                  <a:ext cx="1262627" cy="841751"/>
                </a:xfrm>
                <a:prstGeom prst="rect">
                  <a:avLst/>
                </a:prstGeom>
                <a:noFill/>
                <a:ln>
                  <a:noFill/>
                </a:ln>
              </p:spPr>
            </p:pic>
            <p:pic>
              <p:nvPicPr>
                <p:cNvPr id="701" name="Google Shape;701;p16" title="88f43cc7-9d21-4b2a-99fb-4fe98c32367d.png"/>
                <p:cNvPicPr preferRelativeResize="0"/>
                <p:nvPr/>
              </p:nvPicPr>
              <p:blipFill rotWithShape="1">
                <a:blip r:embed="rId4">
                  <a:alphaModFix/>
                </a:blip>
                <a:srcRect t="5500"/>
                <a:stretch/>
              </p:blipFill>
              <p:spPr>
                <a:xfrm>
                  <a:off x="3926300" y="2877150"/>
                  <a:ext cx="908800" cy="1288201"/>
                </a:xfrm>
                <a:prstGeom prst="rect">
                  <a:avLst/>
                </a:prstGeom>
                <a:noFill/>
                <a:ln>
                  <a:noFill/>
                </a:ln>
              </p:spPr>
            </p:pic>
            <p:pic>
              <p:nvPicPr>
                <p:cNvPr id="702" name="Google Shape;702;p16" title="88f43cc7-9d21-4b2a-99fb-4fe98c32367d.png"/>
                <p:cNvPicPr preferRelativeResize="0"/>
                <p:nvPr/>
              </p:nvPicPr>
              <p:blipFill rotWithShape="1">
                <a:blip r:embed="rId4">
                  <a:alphaModFix/>
                </a:blip>
                <a:srcRect l="31725" t="4407" r="38943"/>
                <a:stretch/>
              </p:blipFill>
              <p:spPr>
                <a:xfrm>
                  <a:off x="4213425" y="1574000"/>
                  <a:ext cx="266575" cy="1303150"/>
                </a:xfrm>
                <a:prstGeom prst="rect">
                  <a:avLst/>
                </a:prstGeom>
                <a:noFill/>
                <a:ln>
                  <a:noFill/>
                </a:ln>
              </p:spPr>
            </p:pic>
            <p:cxnSp>
              <p:nvCxnSpPr>
                <p:cNvPr id="703" name="Google Shape;703;p16"/>
                <p:cNvCxnSpPr>
                  <a:endCxn id="701" idx="2"/>
                </p:cNvCxnSpPr>
                <p:nvPr/>
              </p:nvCxnSpPr>
              <p:spPr>
                <a:xfrm rot="10800000">
                  <a:off x="4380700" y="4165351"/>
                  <a:ext cx="2400" cy="461100"/>
                </a:xfrm>
                <a:prstGeom prst="straightConnector1">
                  <a:avLst/>
                </a:prstGeom>
                <a:noFill/>
                <a:ln w="6475" cap="flat" cmpd="sng">
                  <a:solidFill>
                    <a:schemeClr val="lt2"/>
                  </a:solidFill>
                  <a:prstDash val="solid"/>
                  <a:round/>
                  <a:headEnd type="none" w="med" len="med"/>
                  <a:tailEnd type="none" w="med" len="med"/>
                </a:ln>
              </p:spPr>
            </p:cxnSp>
            <p:sp>
              <p:nvSpPr>
                <p:cNvPr id="704" name="Google Shape;704;p16"/>
                <p:cNvSpPr/>
                <p:nvPr/>
              </p:nvSpPr>
              <p:spPr>
                <a:xfrm>
                  <a:off x="4342750" y="4165400"/>
                  <a:ext cx="78000" cy="332700"/>
                </a:xfrm>
                <a:prstGeom prst="roundRect">
                  <a:avLst>
                    <a:gd name="adj" fmla="val 16667"/>
                  </a:avLst>
                </a:prstGeom>
                <a:solidFill>
                  <a:schemeClr val="lt2"/>
                </a:solidFill>
                <a:ln w="2150" cap="flat" cmpd="sng">
                  <a:solidFill>
                    <a:schemeClr val="dk2"/>
                  </a:solidFill>
                  <a:prstDash val="solid"/>
                  <a:round/>
                  <a:headEnd type="none" w="sm" len="sm"/>
                  <a:tailEnd type="none" w="sm" len="sm"/>
                </a:ln>
              </p:spPr>
              <p:txBody>
                <a:bodyPr spcFirstLastPara="1" wrap="square" lIns="20800" tIns="20800" rIns="20800" bIns="20800" anchor="ctr" anchorCtr="0">
                  <a:noAutofit/>
                </a:bodyPr>
                <a:lstStyle/>
                <a:p>
                  <a:pPr marL="0" lvl="0" indent="0" algn="ctr" rtl="0">
                    <a:spcBef>
                      <a:spcPts val="0"/>
                    </a:spcBef>
                    <a:spcAft>
                      <a:spcPts val="0"/>
                    </a:spcAft>
                    <a:buNone/>
                  </a:pPr>
                  <a:endParaRPr sz="318"/>
                </a:p>
              </p:txBody>
            </p:sp>
            <p:pic>
              <p:nvPicPr>
                <p:cNvPr id="705" name="Google Shape;705;p16" title="88f43cc7-9d21-4b2a-99fb-4fe98c32367d.png"/>
                <p:cNvPicPr preferRelativeResize="0"/>
                <p:nvPr/>
              </p:nvPicPr>
              <p:blipFill rotWithShape="1">
                <a:blip r:embed="rId4">
                  <a:alphaModFix/>
                </a:blip>
                <a:srcRect l="22700" t="51407" r="16130"/>
                <a:stretch/>
              </p:blipFill>
              <p:spPr>
                <a:xfrm>
                  <a:off x="4131338" y="911600"/>
                  <a:ext cx="555924" cy="662400"/>
                </a:xfrm>
                <a:prstGeom prst="rect">
                  <a:avLst/>
                </a:prstGeom>
                <a:noFill/>
                <a:ln>
                  <a:noFill/>
                </a:ln>
              </p:spPr>
            </p:pic>
          </p:grpSp>
          <p:pic>
            <p:nvPicPr>
              <p:cNvPr id="706" name="Google Shape;706;p16" title="5a09b616-f799-4a87-80f3-fb0a784d8851.png"/>
              <p:cNvPicPr preferRelativeResize="0"/>
              <p:nvPr/>
            </p:nvPicPr>
            <p:blipFill rotWithShape="1">
              <a:blip r:embed="rId5">
                <a:alphaModFix/>
              </a:blip>
              <a:srcRect l="20087" t="15003" r="20937" b="30100"/>
              <a:stretch/>
            </p:blipFill>
            <p:spPr>
              <a:xfrm>
                <a:off x="5524621" y="271718"/>
                <a:ext cx="376401" cy="233597"/>
              </a:xfrm>
              <a:prstGeom prst="rect">
                <a:avLst/>
              </a:prstGeom>
              <a:noFill/>
              <a:ln>
                <a:noFill/>
              </a:ln>
            </p:spPr>
          </p:pic>
        </p:grpSp>
        <p:grpSp>
          <p:nvGrpSpPr>
            <p:cNvPr id="707" name="Google Shape;707;p16"/>
            <p:cNvGrpSpPr/>
            <p:nvPr/>
          </p:nvGrpSpPr>
          <p:grpSpPr>
            <a:xfrm>
              <a:off x="4311212" y="3744350"/>
              <a:ext cx="218939" cy="761994"/>
              <a:chOff x="5315660" y="271718"/>
              <a:chExt cx="741162" cy="2579533"/>
            </a:xfrm>
          </p:grpSpPr>
          <p:grpSp>
            <p:nvGrpSpPr>
              <p:cNvPr id="708" name="Google Shape;708;p16"/>
              <p:cNvGrpSpPr/>
              <p:nvPr/>
            </p:nvGrpSpPr>
            <p:grpSpPr>
              <a:xfrm>
                <a:off x="5315660" y="479844"/>
                <a:ext cx="741162" cy="2371407"/>
                <a:chOff x="3726963" y="911600"/>
                <a:chExt cx="1262627" cy="4039876"/>
              </a:xfrm>
            </p:grpSpPr>
            <p:pic>
              <p:nvPicPr>
                <p:cNvPr id="709" name="Google Shape;709;p16" title="5ab44504-5840-4033-8886-569f3083d574.png"/>
                <p:cNvPicPr preferRelativeResize="0"/>
                <p:nvPr/>
              </p:nvPicPr>
              <p:blipFill>
                <a:blip r:embed="rId3">
                  <a:alphaModFix/>
                </a:blip>
                <a:stretch>
                  <a:fillRect/>
                </a:stretch>
              </p:blipFill>
              <p:spPr>
                <a:xfrm>
                  <a:off x="3726963" y="4109725"/>
                  <a:ext cx="1262627" cy="841751"/>
                </a:xfrm>
                <a:prstGeom prst="rect">
                  <a:avLst/>
                </a:prstGeom>
                <a:noFill/>
                <a:ln>
                  <a:noFill/>
                </a:ln>
              </p:spPr>
            </p:pic>
            <p:pic>
              <p:nvPicPr>
                <p:cNvPr id="710" name="Google Shape;710;p16" title="88f43cc7-9d21-4b2a-99fb-4fe98c32367d.png"/>
                <p:cNvPicPr preferRelativeResize="0"/>
                <p:nvPr/>
              </p:nvPicPr>
              <p:blipFill rotWithShape="1">
                <a:blip r:embed="rId4">
                  <a:alphaModFix/>
                </a:blip>
                <a:srcRect t="5500"/>
                <a:stretch/>
              </p:blipFill>
              <p:spPr>
                <a:xfrm>
                  <a:off x="3926300" y="2877150"/>
                  <a:ext cx="908800" cy="1288201"/>
                </a:xfrm>
                <a:prstGeom prst="rect">
                  <a:avLst/>
                </a:prstGeom>
                <a:noFill/>
                <a:ln>
                  <a:noFill/>
                </a:ln>
              </p:spPr>
            </p:pic>
            <p:pic>
              <p:nvPicPr>
                <p:cNvPr id="711" name="Google Shape;711;p16" title="88f43cc7-9d21-4b2a-99fb-4fe98c32367d.png"/>
                <p:cNvPicPr preferRelativeResize="0"/>
                <p:nvPr/>
              </p:nvPicPr>
              <p:blipFill rotWithShape="1">
                <a:blip r:embed="rId4">
                  <a:alphaModFix/>
                </a:blip>
                <a:srcRect l="31725" t="4407" r="38943"/>
                <a:stretch/>
              </p:blipFill>
              <p:spPr>
                <a:xfrm>
                  <a:off x="4213425" y="1574000"/>
                  <a:ext cx="266575" cy="1303150"/>
                </a:xfrm>
                <a:prstGeom prst="rect">
                  <a:avLst/>
                </a:prstGeom>
                <a:noFill/>
                <a:ln>
                  <a:noFill/>
                </a:ln>
              </p:spPr>
            </p:pic>
            <p:cxnSp>
              <p:nvCxnSpPr>
                <p:cNvPr id="712" name="Google Shape;712;p16"/>
                <p:cNvCxnSpPr>
                  <a:endCxn id="710" idx="2"/>
                </p:cNvCxnSpPr>
                <p:nvPr/>
              </p:nvCxnSpPr>
              <p:spPr>
                <a:xfrm rot="10800000">
                  <a:off x="4380700" y="4165351"/>
                  <a:ext cx="2400" cy="461100"/>
                </a:xfrm>
                <a:prstGeom prst="straightConnector1">
                  <a:avLst/>
                </a:prstGeom>
                <a:noFill/>
                <a:ln w="6475" cap="flat" cmpd="sng">
                  <a:solidFill>
                    <a:schemeClr val="lt2"/>
                  </a:solidFill>
                  <a:prstDash val="solid"/>
                  <a:round/>
                  <a:headEnd type="none" w="med" len="med"/>
                  <a:tailEnd type="none" w="med" len="med"/>
                </a:ln>
              </p:spPr>
            </p:cxnSp>
            <p:sp>
              <p:nvSpPr>
                <p:cNvPr id="713" name="Google Shape;713;p16"/>
                <p:cNvSpPr/>
                <p:nvPr/>
              </p:nvSpPr>
              <p:spPr>
                <a:xfrm>
                  <a:off x="4342750" y="4165400"/>
                  <a:ext cx="78000" cy="332700"/>
                </a:xfrm>
                <a:prstGeom prst="roundRect">
                  <a:avLst>
                    <a:gd name="adj" fmla="val 16667"/>
                  </a:avLst>
                </a:prstGeom>
                <a:solidFill>
                  <a:schemeClr val="lt2"/>
                </a:solidFill>
                <a:ln w="2150" cap="flat" cmpd="sng">
                  <a:solidFill>
                    <a:schemeClr val="dk2"/>
                  </a:solidFill>
                  <a:prstDash val="solid"/>
                  <a:round/>
                  <a:headEnd type="none" w="sm" len="sm"/>
                  <a:tailEnd type="none" w="sm" len="sm"/>
                </a:ln>
              </p:spPr>
              <p:txBody>
                <a:bodyPr spcFirstLastPara="1" wrap="square" lIns="20800" tIns="20800" rIns="20800" bIns="20800" anchor="ctr" anchorCtr="0">
                  <a:noAutofit/>
                </a:bodyPr>
                <a:lstStyle/>
                <a:p>
                  <a:pPr marL="0" lvl="0" indent="0" algn="ctr" rtl="0">
                    <a:spcBef>
                      <a:spcPts val="0"/>
                    </a:spcBef>
                    <a:spcAft>
                      <a:spcPts val="0"/>
                    </a:spcAft>
                    <a:buNone/>
                  </a:pPr>
                  <a:endParaRPr sz="318"/>
                </a:p>
              </p:txBody>
            </p:sp>
            <p:pic>
              <p:nvPicPr>
                <p:cNvPr id="714" name="Google Shape;714;p16" title="88f43cc7-9d21-4b2a-99fb-4fe98c32367d.png"/>
                <p:cNvPicPr preferRelativeResize="0"/>
                <p:nvPr/>
              </p:nvPicPr>
              <p:blipFill rotWithShape="1">
                <a:blip r:embed="rId4">
                  <a:alphaModFix/>
                </a:blip>
                <a:srcRect l="22700" t="51407" r="16130"/>
                <a:stretch/>
              </p:blipFill>
              <p:spPr>
                <a:xfrm>
                  <a:off x="4131338" y="911600"/>
                  <a:ext cx="555924" cy="662400"/>
                </a:xfrm>
                <a:prstGeom prst="rect">
                  <a:avLst/>
                </a:prstGeom>
                <a:noFill/>
                <a:ln>
                  <a:noFill/>
                </a:ln>
              </p:spPr>
            </p:pic>
          </p:grpSp>
          <p:pic>
            <p:nvPicPr>
              <p:cNvPr id="715" name="Google Shape;715;p16" title="5a09b616-f799-4a87-80f3-fb0a784d8851.png"/>
              <p:cNvPicPr preferRelativeResize="0"/>
              <p:nvPr/>
            </p:nvPicPr>
            <p:blipFill rotWithShape="1">
              <a:blip r:embed="rId5">
                <a:alphaModFix/>
              </a:blip>
              <a:srcRect l="20087" t="15003" r="20937" b="30100"/>
              <a:stretch/>
            </p:blipFill>
            <p:spPr>
              <a:xfrm>
                <a:off x="5524621" y="271718"/>
                <a:ext cx="376401" cy="233597"/>
              </a:xfrm>
              <a:prstGeom prst="rect">
                <a:avLst/>
              </a:prstGeom>
              <a:noFill/>
              <a:ln>
                <a:noFill/>
              </a:ln>
            </p:spPr>
          </p:pic>
        </p:grpSp>
        <p:grpSp>
          <p:nvGrpSpPr>
            <p:cNvPr id="716" name="Google Shape;716;p16"/>
            <p:cNvGrpSpPr/>
            <p:nvPr/>
          </p:nvGrpSpPr>
          <p:grpSpPr>
            <a:xfrm>
              <a:off x="4394612" y="3672050"/>
              <a:ext cx="218939" cy="761994"/>
              <a:chOff x="5315660" y="271718"/>
              <a:chExt cx="741162" cy="2579533"/>
            </a:xfrm>
          </p:grpSpPr>
          <p:grpSp>
            <p:nvGrpSpPr>
              <p:cNvPr id="717" name="Google Shape;717;p16"/>
              <p:cNvGrpSpPr/>
              <p:nvPr/>
            </p:nvGrpSpPr>
            <p:grpSpPr>
              <a:xfrm>
                <a:off x="5315660" y="479844"/>
                <a:ext cx="741162" cy="2371407"/>
                <a:chOff x="3726963" y="911600"/>
                <a:chExt cx="1262627" cy="4039876"/>
              </a:xfrm>
            </p:grpSpPr>
            <p:pic>
              <p:nvPicPr>
                <p:cNvPr id="718" name="Google Shape;718;p16" title="5ab44504-5840-4033-8886-569f3083d574.png"/>
                <p:cNvPicPr preferRelativeResize="0"/>
                <p:nvPr/>
              </p:nvPicPr>
              <p:blipFill>
                <a:blip r:embed="rId3">
                  <a:alphaModFix/>
                </a:blip>
                <a:stretch>
                  <a:fillRect/>
                </a:stretch>
              </p:blipFill>
              <p:spPr>
                <a:xfrm>
                  <a:off x="3726963" y="4109725"/>
                  <a:ext cx="1262627" cy="841751"/>
                </a:xfrm>
                <a:prstGeom prst="rect">
                  <a:avLst/>
                </a:prstGeom>
                <a:noFill/>
                <a:ln>
                  <a:noFill/>
                </a:ln>
              </p:spPr>
            </p:pic>
            <p:pic>
              <p:nvPicPr>
                <p:cNvPr id="719" name="Google Shape;719;p16" title="88f43cc7-9d21-4b2a-99fb-4fe98c32367d.png"/>
                <p:cNvPicPr preferRelativeResize="0"/>
                <p:nvPr/>
              </p:nvPicPr>
              <p:blipFill rotWithShape="1">
                <a:blip r:embed="rId4">
                  <a:alphaModFix/>
                </a:blip>
                <a:srcRect t="5500"/>
                <a:stretch/>
              </p:blipFill>
              <p:spPr>
                <a:xfrm>
                  <a:off x="3926300" y="2877150"/>
                  <a:ext cx="908800" cy="1288201"/>
                </a:xfrm>
                <a:prstGeom prst="rect">
                  <a:avLst/>
                </a:prstGeom>
                <a:noFill/>
                <a:ln>
                  <a:noFill/>
                </a:ln>
              </p:spPr>
            </p:pic>
            <p:pic>
              <p:nvPicPr>
                <p:cNvPr id="720" name="Google Shape;720;p16" title="88f43cc7-9d21-4b2a-99fb-4fe98c32367d.png"/>
                <p:cNvPicPr preferRelativeResize="0"/>
                <p:nvPr/>
              </p:nvPicPr>
              <p:blipFill rotWithShape="1">
                <a:blip r:embed="rId4">
                  <a:alphaModFix/>
                </a:blip>
                <a:srcRect l="31725" t="4407" r="38943"/>
                <a:stretch/>
              </p:blipFill>
              <p:spPr>
                <a:xfrm>
                  <a:off x="4213425" y="1574000"/>
                  <a:ext cx="266575" cy="1303150"/>
                </a:xfrm>
                <a:prstGeom prst="rect">
                  <a:avLst/>
                </a:prstGeom>
                <a:noFill/>
                <a:ln>
                  <a:noFill/>
                </a:ln>
              </p:spPr>
            </p:pic>
            <p:cxnSp>
              <p:nvCxnSpPr>
                <p:cNvPr id="721" name="Google Shape;721;p16"/>
                <p:cNvCxnSpPr>
                  <a:endCxn id="719" idx="2"/>
                </p:cNvCxnSpPr>
                <p:nvPr/>
              </p:nvCxnSpPr>
              <p:spPr>
                <a:xfrm rot="10800000">
                  <a:off x="4380700" y="4165351"/>
                  <a:ext cx="2400" cy="461100"/>
                </a:xfrm>
                <a:prstGeom prst="straightConnector1">
                  <a:avLst/>
                </a:prstGeom>
                <a:noFill/>
                <a:ln w="6475" cap="flat" cmpd="sng">
                  <a:solidFill>
                    <a:schemeClr val="lt2"/>
                  </a:solidFill>
                  <a:prstDash val="solid"/>
                  <a:round/>
                  <a:headEnd type="none" w="med" len="med"/>
                  <a:tailEnd type="none" w="med" len="med"/>
                </a:ln>
              </p:spPr>
            </p:cxnSp>
            <p:sp>
              <p:nvSpPr>
                <p:cNvPr id="722" name="Google Shape;722;p16"/>
                <p:cNvSpPr/>
                <p:nvPr/>
              </p:nvSpPr>
              <p:spPr>
                <a:xfrm>
                  <a:off x="4342750" y="4165400"/>
                  <a:ext cx="78000" cy="332700"/>
                </a:xfrm>
                <a:prstGeom prst="roundRect">
                  <a:avLst>
                    <a:gd name="adj" fmla="val 16667"/>
                  </a:avLst>
                </a:prstGeom>
                <a:solidFill>
                  <a:schemeClr val="lt2"/>
                </a:solidFill>
                <a:ln w="2150" cap="flat" cmpd="sng">
                  <a:solidFill>
                    <a:schemeClr val="dk2"/>
                  </a:solidFill>
                  <a:prstDash val="solid"/>
                  <a:round/>
                  <a:headEnd type="none" w="sm" len="sm"/>
                  <a:tailEnd type="none" w="sm" len="sm"/>
                </a:ln>
              </p:spPr>
              <p:txBody>
                <a:bodyPr spcFirstLastPara="1" wrap="square" lIns="20800" tIns="20800" rIns="20800" bIns="20800" anchor="ctr" anchorCtr="0">
                  <a:noAutofit/>
                </a:bodyPr>
                <a:lstStyle/>
                <a:p>
                  <a:pPr marL="0" lvl="0" indent="0" algn="ctr" rtl="0">
                    <a:spcBef>
                      <a:spcPts val="0"/>
                    </a:spcBef>
                    <a:spcAft>
                      <a:spcPts val="0"/>
                    </a:spcAft>
                    <a:buNone/>
                  </a:pPr>
                  <a:endParaRPr sz="318"/>
                </a:p>
              </p:txBody>
            </p:sp>
            <p:pic>
              <p:nvPicPr>
                <p:cNvPr id="723" name="Google Shape;723;p16" title="88f43cc7-9d21-4b2a-99fb-4fe98c32367d.png"/>
                <p:cNvPicPr preferRelativeResize="0"/>
                <p:nvPr/>
              </p:nvPicPr>
              <p:blipFill rotWithShape="1">
                <a:blip r:embed="rId4">
                  <a:alphaModFix/>
                </a:blip>
                <a:srcRect l="22700" t="51407" r="16130"/>
                <a:stretch/>
              </p:blipFill>
              <p:spPr>
                <a:xfrm>
                  <a:off x="4131338" y="911600"/>
                  <a:ext cx="555924" cy="662400"/>
                </a:xfrm>
                <a:prstGeom prst="rect">
                  <a:avLst/>
                </a:prstGeom>
                <a:noFill/>
                <a:ln>
                  <a:noFill/>
                </a:ln>
              </p:spPr>
            </p:pic>
          </p:grpSp>
          <p:pic>
            <p:nvPicPr>
              <p:cNvPr id="724" name="Google Shape;724;p16" title="5a09b616-f799-4a87-80f3-fb0a784d8851.png"/>
              <p:cNvPicPr preferRelativeResize="0"/>
              <p:nvPr/>
            </p:nvPicPr>
            <p:blipFill rotWithShape="1">
              <a:blip r:embed="rId5">
                <a:alphaModFix/>
              </a:blip>
              <a:srcRect l="20087" t="15003" r="20937" b="30100"/>
              <a:stretch/>
            </p:blipFill>
            <p:spPr>
              <a:xfrm>
                <a:off x="5524621" y="271718"/>
                <a:ext cx="376401" cy="233597"/>
              </a:xfrm>
              <a:prstGeom prst="rect">
                <a:avLst/>
              </a:prstGeom>
              <a:noFill/>
              <a:ln>
                <a:noFill/>
              </a:ln>
            </p:spPr>
          </p:pic>
        </p:grpSp>
      </p:grpSp>
      <p:cxnSp>
        <p:nvCxnSpPr>
          <p:cNvPr id="725" name="Google Shape;725;p16"/>
          <p:cNvCxnSpPr/>
          <p:nvPr/>
        </p:nvCxnSpPr>
        <p:spPr>
          <a:xfrm rot="10800000" flipH="1">
            <a:off x="7628574" y="931581"/>
            <a:ext cx="362100" cy="2400"/>
          </a:xfrm>
          <a:prstGeom prst="straightConnector1">
            <a:avLst/>
          </a:prstGeom>
          <a:noFill/>
          <a:ln w="24975" cap="flat" cmpd="sng">
            <a:solidFill>
              <a:schemeClr val="lt2"/>
            </a:solidFill>
            <a:prstDash val="dot"/>
            <a:round/>
            <a:headEnd type="none" w="med" len="med"/>
            <a:tailEnd type="none" w="med" len="med"/>
          </a:ln>
        </p:spPr>
      </p:cxnSp>
      <p:cxnSp>
        <p:nvCxnSpPr>
          <p:cNvPr id="726" name="Google Shape;726;p16"/>
          <p:cNvCxnSpPr/>
          <p:nvPr/>
        </p:nvCxnSpPr>
        <p:spPr>
          <a:xfrm rot="10800000" flipH="1">
            <a:off x="7628574" y="3187121"/>
            <a:ext cx="362100" cy="2400"/>
          </a:xfrm>
          <a:prstGeom prst="straightConnector1">
            <a:avLst/>
          </a:prstGeom>
          <a:noFill/>
          <a:ln w="24975" cap="flat" cmpd="sng">
            <a:solidFill>
              <a:schemeClr val="lt2"/>
            </a:solidFill>
            <a:prstDash val="dot"/>
            <a:round/>
            <a:headEnd type="none" w="med" len="med"/>
            <a:tailEnd type="none" w="med" len="med"/>
          </a:ln>
        </p:spPr>
      </p:cxnSp>
      <p:cxnSp>
        <p:nvCxnSpPr>
          <p:cNvPr id="727" name="Google Shape;727;p16"/>
          <p:cNvCxnSpPr/>
          <p:nvPr/>
        </p:nvCxnSpPr>
        <p:spPr>
          <a:xfrm rot="10800000" flipH="1">
            <a:off x="7628574" y="4239140"/>
            <a:ext cx="362100" cy="2400"/>
          </a:xfrm>
          <a:prstGeom prst="straightConnector1">
            <a:avLst/>
          </a:prstGeom>
          <a:noFill/>
          <a:ln w="24975" cap="flat" cmpd="sng">
            <a:solidFill>
              <a:schemeClr val="lt2"/>
            </a:solidFill>
            <a:prstDash val="dot"/>
            <a:round/>
            <a:headEnd type="none" w="med" len="med"/>
            <a:tailEnd type="none" w="med" len="med"/>
          </a:ln>
        </p:spPr>
      </p:cxnSp>
      <p:cxnSp>
        <p:nvCxnSpPr>
          <p:cNvPr id="728" name="Google Shape;728;p16"/>
          <p:cNvCxnSpPr>
            <a:endCxn id="629" idx="5"/>
          </p:cNvCxnSpPr>
          <p:nvPr/>
        </p:nvCxnSpPr>
        <p:spPr>
          <a:xfrm>
            <a:off x="5387453" y="900488"/>
            <a:ext cx="1591200" cy="486600"/>
          </a:xfrm>
          <a:prstGeom prst="straightConnector1">
            <a:avLst/>
          </a:prstGeom>
          <a:noFill/>
          <a:ln w="24975" cap="flat" cmpd="sng">
            <a:solidFill>
              <a:schemeClr val="lt2"/>
            </a:solidFill>
            <a:prstDash val="dot"/>
            <a:round/>
            <a:headEnd type="none" w="med" len="med"/>
            <a:tailEnd type="triangle" w="med" len="med"/>
          </a:ln>
        </p:spPr>
      </p:cxnSp>
      <p:sp>
        <p:nvSpPr>
          <p:cNvPr id="729" name="Google Shape;729;p16"/>
          <p:cNvSpPr txBox="1"/>
          <p:nvPr/>
        </p:nvSpPr>
        <p:spPr>
          <a:xfrm rot="1007865">
            <a:off x="5755764" y="753777"/>
            <a:ext cx="986179" cy="443982"/>
          </a:xfrm>
          <a:prstGeom prst="rect">
            <a:avLst/>
          </a:prstGeom>
          <a:noFill/>
          <a:ln>
            <a:noFill/>
          </a:ln>
        </p:spPr>
        <p:txBody>
          <a:bodyPr spcFirstLastPara="1" wrap="square" lIns="119850" tIns="119850" rIns="119850" bIns="119850" anchor="t" anchorCtr="0">
            <a:spAutoFit/>
          </a:bodyPr>
          <a:lstStyle/>
          <a:p>
            <a:pPr marL="0" lvl="0" indent="0" algn="ctr" rtl="0">
              <a:spcBef>
                <a:spcPts val="0"/>
              </a:spcBef>
              <a:spcAft>
                <a:spcPts val="0"/>
              </a:spcAft>
              <a:buNone/>
            </a:pPr>
            <a:r>
              <a:rPr lang="en-GB" sz="1311">
                <a:solidFill>
                  <a:schemeClr val="lt1"/>
                </a:solidFill>
                <a:latin typeface="Courier Prime"/>
                <a:ea typeface="Courier Prime"/>
                <a:cs typeface="Courier Prime"/>
                <a:sym typeface="Courier Prime"/>
              </a:rPr>
              <a:t>1000 m</a:t>
            </a:r>
            <a:endParaRPr sz="1311">
              <a:solidFill>
                <a:schemeClr val="lt1"/>
              </a:solidFill>
              <a:latin typeface="Courier Prime"/>
              <a:ea typeface="Courier Prime"/>
              <a:cs typeface="Courier Prime"/>
              <a:sym typeface="Courier Prime"/>
            </a:endParaRPr>
          </a:p>
        </p:txBody>
      </p:sp>
      <p:sp>
        <p:nvSpPr>
          <p:cNvPr id="730" name="Google Shape;730;p16"/>
          <p:cNvSpPr txBox="1"/>
          <p:nvPr/>
        </p:nvSpPr>
        <p:spPr>
          <a:xfrm>
            <a:off x="91350" y="1967875"/>
            <a:ext cx="2855100" cy="2241600"/>
          </a:xfrm>
          <a:prstGeom prst="rect">
            <a:avLst/>
          </a:prstGeom>
          <a:noFill/>
          <a:ln>
            <a:noFill/>
          </a:ln>
        </p:spPr>
        <p:txBody>
          <a:bodyPr spcFirstLastPara="1" wrap="square" lIns="0" tIns="0" rIns="0" bIns="0" anchor="t" anchorCtr="0">
            <a:noAutofit/>
          </a:bodyPr>
          <a:lstStyle/>
          <a:p>
            <a:pPr marL="457200" lvl="0" indent="-336550" algn="l" rtl="0">
              <a:spcBef>
                <a:spcPts val="375"/>
              </a:spcBef>
              <a:spcAft>
                <a:spcPts val="0"/>
              </a:spcAft>
              <a:buClr>
                <a:schemeClr val="lt1"/>
              </a:buClr>
              <a:buSzPts val="1700"/>
              <a:buFont typeface="Roboto"/>
              <a:buChar char="●"/>
            </a:pPr>
            <a:r>
              <a:rPr lang="en-GB" sz="1700">
                <a:solidFill>
                  <a:schemeClr val="lt1"/>
                </a:solidFill>
                <a:latin typeface="Roboto"/>
                <a:ea typeface="Roboto"/>
                <a:cs typeface="Roboto"/>
                <a:sym typeface="Roboto"/>
              </a:rPr>
              <a:t>Neutrino Telescope </a:t>
            </a:r>
            <a:endParaRPr sz="1700">
              <a:solidFill>
                <a:schemeClr val="lt1"/>
              </a:solidFill>
              <a:latin typeface="Roboto"/>
              <a:ea typeface="Roboto"/>
              <a:cs typeface="Roboto"/>
              <a:sym typeface="Roboto"/>
            </a:endParaRPr>
          </a:p>
          <a:p>
            <a:pPr marL="457200" lvl="0" indent="0" algn="l" rtl="0">
              <a:spcBef>
                <a:spcPts val="375"/>
              </a:spcBef>
              <a:spcAft>
                <a:spcPts val="0"/>
              </a:spcAft>
              <a:buNone/>
            </a:pPr>
            <a:endParaRPr sz="1700">
              <a:solidFill>
                <a:schemeClr val="lt1"/>
              </a:solidFill>
              <a:latin typeface="Roboto"/>
              <a:ea typeface="Roboto"/>
              <a:cs typeface="Roboto"/>
              <a:sym typeface="Roboto"/>
            </a:endParaRPr>
          </a:p>
          <a:p>
            <a:pPr marL="457200" lvl="0" indent="-336550" algn="l" rtl="0">
              <a:spcBef>
                <a:spcPts val="375"/>
              </a:spcBef>
              <a:spcAft>
                <a:spcPts val="0"/>
              </a:spcAft>
              <a:buClr>
                <a:schemeClr val="lt1"/>
              </a:buClr>
              <a:buSzPts val="1700"/>
              <a:buFont typeface="Roboto"/>
              <a:buChar char="●"/>
            </a:pPr>
            <a:r>
              <a:rPr lang="en-GB" sz="1700">
                <a:solidFill>
                  <a:schemeClr val="lt1"/>
                </a:solidFill>
                <a:latin typeface="Roboto"/>
                <a:ea typeface="Roboto"/>
                <a:cs typeface="Roboto"/>
                <a:sym typeface="Roboto"/>
              </a:rPr>
              <a:t>Cubic-kilometer scale</a:t>
            </a:r>
            <a:endParaRPr sz="1700">
              <a:solidFill>
                <a:schemeClr val="lt1"/>
              </a:solidFill>
              <a:latin typeface="Roboto"/>
              <a:ea typeface="Roboto"/>
              <a:cs typeface="Roboto"/>
              <a:sym typeface="Roboto"/>
            </a:endParaRPr>
          </a:p>
          <a:p>
            <a:pPr marL="0" lvl="0" indent="0" algn="l" rtl="0">
              <a:spcBef>
                <a:spcPts val="375"/>
              </a:spcBef>
              <a:spcAft>
                <a:spcPts val="0"/>
              </a:spcAft>
              <a:buNone/>
            </a:pPr>
            <a:endParaRPr sz="1700">
              <a:solidFill>
                <a:schemeClr val="lt1"/>
              </a:solidFill>
              <a:latin typeface="Roboto"/>
              <a:ea typeface="Roboto"/>
              <a:cs typeface="Roboto"/>
              <a:sym typeface="Roboto"/>
            </a:endParaRPr>
          </a:p>
          <a:p>
            <a:pPr marL="457200" lvl="0" indent="-336550" algn="l" rtl="0">
              <a:spcBef>
                <a:spcPts val="375"/>
              </a:spcBef>
              <a:spcAft>
                <a:spcPts val="0"/>
              </a:spcAft>
              <a:buClr>
                <a:schemeClr val="lt1"/>
              </a:buClr>
              <a:buSzPts val="1700"/>
              <a:buFont typeface="Roboto"/>
              <a:buChar char="●"/>
            </a:pPr>
            <a:r>
              <a:rPr lang="en-GB" sz="1700">
                <a:solidFill>
                  <a:schemeClr val="lt1"/>
                </a:solidFill>
                <a:latin typeface="Roboto"/>
                <a:ea typeface="Roboto"/>
                <a:cs typeface="Roboto"/>
                <a:sym typeface="Roboto"/>
              </a:rPr>
              <a:t>70 instrumented strings</a:t>
            </a:r>
            <a:endParaRPr sz="1700">
              <a:solidFill>
                <a:schemeClr val="lt1"/>
              </a:solidFill>
              <a:latin typeface="Roboto"/>
              <a:ea typeface="Roboto"/>
              <a:cs typeface="Roboto"/>
              <a:sym typeface="Roboto"/>
            </a:endParaRPr>
          </a:p>
          <a:p>
            <a:pPr marL="457200" lvl="0" indent="0" algn="l" rtl="0">
              <a:spcBef>
                <a:spcPts val="375"/>
              </a:spcBef>
              <a:spcAft>
                <a:spcPts val="0"/>
              </a:spcAft>
              <a:buNone/>
            </a:pPr>
            <a:endParaRPr sz="1700">
              <a:solidFill>
                <a:schemeClr val="lt1"/>
              </a:solidFill>
              <a:latin typeface="Roboto"/>
              <a:ea typeface="Roboto"/>
              <a:cs typeface="Roboto"/>
              <a:sym typeface="Roboto"/>
            </a:endParaRPr>
          </a:p>
          <a:p>
            <a:pPr marL="457200" lvl="0" indent="-336550" algn="l" rtl="0">
              <a:spcBef>
                <a:spcPts val="375"/>
              </a:spcBef>
              <a:spcAft>
                <a:spcPts val="0"/>
              </a:spcAft>
              <a:buClr>
                <a:schemeClr val="lt1"/>
              </a:buClr>
              <a:buSzPts val="1700"/>
              <a:buFont typeface="Roboto"/>
              <a:buChar char="●"/>
            </a:pPr>
            <a:r>
              <a:rPr lang="en-GB" sz="1700">
                <a:solidFill>
                  <a:schemeClr val="lt1"/>
                </a:solidFill>
                <a:latin typeface="Roboto"/>
                <a:ea typeface="Roboto"/>
                <a:cs typeface="Roboto"/>
                <a:sym typeface="Roboto"/>
              </a:rPr>
              <a:t>Deep Pacific Ocean</a:t>
            </a:r>
            <a:endParaRPr sz="1700">
              <a:solidFill>
                <a:schemeClr val="lt1"/>
              </a:solidFill>
              <a:latin typeface="Roboto"/>
              <a:ea typeface="Roboto"/>
              <a:cs typeface="Roboto"/>
              <a:sym typeface="Roboto"/>
            </a:endParaRPr>
          </a:p>
        </p:txBody>
      </p:sp>
      <p:sp>
        <p:nvSpPr>
          <p:cNvPr id="731" name="Google Shape;731;p16"/>
          <p:cNvSpPr txBox="1"/>
          <p:nvPr/>
        </p:nvSpPr>
        <p:spPr>
          <a:xfrm>
            <a:off x="7909161" y="4239143"/>
            <a:ext cx="986100" cy="366900"/>
          </a:xfrm>
          <a:prstGeom prst="rect">
            <a:avLst/>
          </a:prstGeom>
          <a:noFill/>
          <a:ln>
            <a:noFill/>
          </a:ln>
        </p:spPr>
        <p:txBody>
          <a:bodyPr spcFirstLastPara="1" wrap="square" lIns="119850" tIns="119850" rIns="119850" bIns="119850" anchor="t" anchorCtr="0">
            <a:spAutoFit/>
          </a:bodyPr>
          <a:lstStyle/>
          <a:p>
            <a:pPr marL="0" lvl="0" indent="0" algn="ctr" rtl="0">
              <a:spcBef>
                <a:spcPts val="0"/>
              </a:spcBef>
              <a:spcAft>
                <a:spcPts val="0"/>
              </a:spcAft>
              <a:buNone/>
            </a:pPr>
            <a:r>
              <a:rPr lang="en-GB" sz="811">
                <a:solidFill>
                  <a:schemeClr val="lt1"/>
                </a:solidFill>
                <a:latin typeface="Courier Prime"/>
                <a:ea typeface="Courier Prime"/>
                <a:cs typeface="Courier Prime"/>
                <a:sym typeface="Courier Prime"/>
              </a:rPr>
              <a:t>Ocean Floor</a:t>
            </a:r>
            <a:endParaRPr sz="811">
              <a:solidFill>
                <a:schemeClr val="lt1"/>
              </a:solidFill>
              <a:latin typeface="Courier Prime"/>
              <a:ea typeface="Courier Prime"/>
              <a:cs typeface="Courier Prime"/>
              <a:sym typeface="Courier Prime"/>
            </a:endParaRPr>
          </a:p>
        </p:txBody>
      </p:sp>
      <p:sp>
        <p:nvSpPr>
          <p:cNvPr id="732" name="Google Shape;732;p16"/>
          <p:cNvSpPr txBox="1"/>
          <p:nvPr/>
        </p:nvSpPr>
        <p:spPr>
          <a:xfrm>
            <a:off x="7559070" y="900500"/>
            <a:ext cx="1381800" cy="366900"/>
          </a:xfrm>
          <a:prstGeom prst="rect">
            <a:avLst/>
          </a:prstGeom>
          <a:noFill/>
          <a:ln>
            <a:noFill/>
          </a:ln>
        </p:spPr>
        <p:txBody>
          <a:bodyPr spcFirstLastPara="1" wrap="square" lIns="119850" tIns="119850" rIns="119850" bIns="119850" anchor="t" anchorCtr="0">
            <a:spAutoFit/>
          </a:bodyPr>
          <a:lstStyle/>
          <a:p>
            <a:pPr marL="0" lvl="0" indent="0" algn="ctr" rtl="0">
              <a:spcBef>
                <a:spcPts val="0"/>
              </a:spcBef>
              <a:spcAft>
                <a:spcPts val="0"/>
              </a:spcAft>
              <a:buNone/>
            </a:pPr>
            <a:r>
              <a:rPr lang="en-GB" sz="811">
                <a:solidFill>
                  <a:schemeClr val="lt1"/>
                </a:solidFill>
                <a:latin typeface="Courier Prime"/>
                <a:ea typeface="Courier Prime"/>
                <a:cs typeface="Courier Prime"/>
                <a:sym typeface="Courier Prime"/>
              </a:rPr>
              <a:t>Ocean Surface</a:t>
            </a:r>
            <a:endParaRPr sz="811">
              <a:solidFill>
                <a:schemeClr val="lt1"/>
              </a:solidFill>
              <a:latin typeface="Courier Prime"/>
              <a:ea typeface="Courier Prime"/>
              <a:cs typeface="Courier Prime"/>
              <a:sym typeface="Courier Prime"/>
            </a:endParaRPr>
          </a:p>
        </p:txBody>
      </p:sp>
      <p:sp>
        <p:nvSpPr>
          <p:cNvPr id="733" name="Google Shape;733;p16"/>
          <p:cNvSpPr txBox="1"/>
          <p:nvPr/>
        </p:nvSpPr>
        <p:spPr>
          <a:xfrm>
            <a:off x="67350" y="4751600"/>
            <a:ext cx="1743600" cy="317100"/>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None/>
            </a:pPr>
            <a:r>
              <a:rPr lang="en-GB" sz="1000" b="0" dirty="0">
                <a:solidFill>
                  <a:schemeClr val="dk2"/>
                </a:solidFill>
                <a:latin typeface="Roboto SemiBold"/>
                <a:ea typeface="Roboto SemiBold"/>
                <a:cs typeface="Roboto SemiBold"/>
                <a:sym typeface="Roboto SemiBold"/>
              </a:rPr>
              <a:t>ANNABELLE GRIMES</a:t>
            </a:r>
            <a:endParaRPr sz="1000" b="0" dirty="0">
              <a:solidFill>
                <a:schemeClr val="dk2"/>
              </a:solidFill>
              <a:latin typeface="Roboto SemiBold"/>
              <a:ea typeface="Roboto SemiBold"/>
              <a:cs typeface="Roboto SemiBold"/>
              <a:sym typeface="Roboto SemiBold"/>
            </a:endParaRPr>
          </a:p>
          <a:p>
            <a:pPr marL="0" lvl="0" indent="0" algn="l" rtl="0">
              <a:spcBef>
                <a:spcPts val="0"/>
              </a:spcBef>
              <a:spcAft>
                <a:spcPts val="0"/>
              </a:spcAft>
              <a:buNone/>
            </a:pPr>
            <a:r>
              <a:rPr lang="en-GB" sz="900" b="0" dirty="0">
                <a:solidFill>
                  <a:srgbClr val="465375"/>
                </a:solidFill>
                <a:latin typeface="Roboto"/>
                <a:ea typeface="Roboto"/>
                <a:cs typeface="Roboto"/>
                <a:sym typeface="Roboto"/>
              </a:rPr>
              <a:t>P-ONE Collaboration • </a:t>
            </a:r>
            <a:r>
              <a:rPr lang="en-GB" sz="900" dirty="0">
                <a:solidFill>
                  <a:srgbClr val="465375"/>
                </a:solidFill>
                <a:latin typeface="Roboto"/>
                <a:ea typeface="Roboto"/>
                <a:cs typeface="Roboto"/>
                <a:sym typeface="Roboto"/>
              </a:rPr>
              <a:t>ISCRA</a:t>
            </a:r>
            <a:r>
              <a:rPr lang="en-GB" sz="900" b="0" dirty="0">
                <a:solidFill>
                  <a:srgbClr val="465375"/>
                </a:solidFill>
                <a:latin typeface="Roboto"/>
                <a:ea typeface="Roboto"/>
                <a:cs typeface="Roboto"/>
                <a:sym typeface="Roboto"/>
              </a:rPr>
              <a:t> 2026</a:t>
            </a:r>
            <a:endParaRPr sz="900" b="0" dirty="0">
              <a:solidFill>
                <a:srgbClr val="465375"/>
              </a:solidFill>
              <a:latin typeface="Roboto"/>
              <a:ea typeface="Roboto"/>
              <a:cs typeface="Roboto"/>
              <a:sym typeface="Roboto"/>
            </a:endParaRPr>
          </a:p>
        </p:txBody>
      </p:sp>
      <p:sp>
        <p:nvSpPr>
          <p:cNvPr id="734" name="Google Shape;734;p16"/>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p>
            <a:pPr marL="0" lvl="0" indent="0" algn="r" rtl="0">
              <a:spcBef>
                <a:spcPts val="0"/>
              </a:spcBef>
              <a:spcAft>
                <a:spcPts val="0"/>
              </a:spcAft>
              <a:buNone/>
            </a:pPr>
            <a:fld id="{00000000-1234-1234-1234-123412341234}" type="slidenum">
              <a:rPr lang="en-GB"/>
              <a:t>3</a:t>
            </a:fld>
            <a:endParaRPr/>
          </a:p>
        </p:txBody>
      </p:sp>
      <p:sp>
        <p:nvSpPr>
          <p:cNvPr id="735" name="Google Shape;735;p16"/>
          <p:cNvSpPr txBox="1"/>
          <p:nvPr/>
        </p:nvSpPr>
        <p:spPr>
          <a:xfrm rot="-878803">
            <a:off x="4669441" y="1966379"/>
            <a:ext cx="2321853" cy="578917"/>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500">
                <a:solidFill>
                  <a:schemeClr val="dk2"/>
                </a:solidFill>
              </a:rPr>
              <a:t>PRELIMINARY</a:t>
            </a:r>
            <a:endParaRPr sz="1500">
              <a:solidFill>
                <a:schemeClr val="dk2"/>
              </a:solidFill>
            </a:endParaRPr>
          </a:p>
        </p:txBody>
      </p:sp>
      <p:sp>
        <p:nvSpPr>
          <p:cNvPr id="736" name="Google Shape;736;p16"/>
          <p:cNvSpPr txBox="1"/>
          <p:nvPr/>
        </p:nvSpPr>
        <p:spPr>
          <a:xfrm>
            <a:off x="381000" y="1021475"/>
            <a:ext cx="2808900" cy="877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900" b="1" dirty="0">
                <a:solidFill>
                  <a:schemeClr val="dk2"/>
                </a:solidFill>
                <a:latin typeface="Courier Prime"/>
                <a:ea typeface="Courier Prime"/>
                <a:cs typeface="Courier Prime"/>
                <a:sym typeface="Courier Prime"/>
              </a:rPr>
              <a:t>See publication: </a:t>
            </a:r>
            <a:r>
              <a:rPr lang="en-GB" sz="900" u="sng" dirty="0">
                <a:solidFill>
                  <a:schemeClr val="hlink"/>
                </a:solidFill>
                <a:latin typeface="Courier Prime"/>
                <a:ea typeface="Courier Prime"/>
                <a:cs typeface="Courier Prime"/>
                <a:sym typeface="Courier Prime"/>
                <a:hlinkClick r:id="rId7"/>
              </a:rPr>
              <a:t>Agostini, M. et al., “The Pacific Ocean Neutrino Experiment,” Nature Astronomy 4, 913–915 (2020). </a:t>
            </a:r>
            <a:endParaRPr sz="900" dirty="0">
              <a:solidFill>
                <a:schemeClr val="dk2"/>
              </a:solidFill>
              <a:latin typeface="Courier Prime"/>
              <a:ea typeface="Courier Prime"/>
              <a:cs typeface="Courier Prime"/>
              <a:sym typeface="Courier Prime"/>
            </a:endParaRPr>
          </a:p>
          <a:p>
            <a:pPr marL="0" lvl="0" indent="0" algn="l" rtl="0">
              <a:spcBef>
                <a:spcPts val="0"/>
              </a:spcBef>
              <a:spcAft>
                <a:spcPts val="0"/>
              </a:spcAft>
              <a:buNone/>
            </a:pPr>
            <a:endParaRPr sz="900" dirty="0">
              <a:solidFill>
                <a:schemeClr val="dk2"/>
              </a:solidFill>
              <a:latin typeface="Courier Prime"/>
              <a:ea typeface="Courier Prime"/>
              <a:cs typeface="Courier Prime"/>
              <a:sym typeface="Courier Prime"/>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A192E"/>
        </a:solidFill>
        <a:effectLst/>
      </p:bgPr>
    </p:bg>
    <p:spTree>
      <p:nvGrpSpPr>
        <p:cNvPr id="1" name="Shape 740"/>
        <p:cNvGrpSpPr/>
        <p:nvPr/>
      </p:nvGrpSpPr>
      <p:grpSpPr>
        <a:xfrm>
          <a:off x="0" y="0"/>
          <a:ext cx="0" cy="0"/>
          <a:chOff x="0" y="0"/>
          <a:chExt cx="0" cy="0"/>
        </a:xfrm>
      </p:grpSpPr>
      <p:sp>
        <p:nvSpPr>
          <p:cNvPr id="741" name="Google Shape;741;p17"/>
          <p:cNvSpPr txBox="1"/>
          <p:nvPr/>
        </p:nvSpPr>
        <p:spPr>
          <a:xfrm>
            <a:off x="6422700" y="4498650"/>
            <a:ext cx="2721300" cy="615600"/>
          </a:xfrm>
          <a:prstGeom prst="rect">
            <a:avLst/>
          </a:prstGeom>
          <a:noFill/>
          <a:ln>
            <a:noFill/>
          </a:ln>
        </p:spPr>
        <p:txBody>
          <a:bodyPr spcFirstLastPara="1" wrap="square" lIns="91425" tIns="91425" rIns="91425" bIns="91425" anchor="t" anchorCtr="0">
            <a:spAutoFit/>
          </a:bodyPr>
          <a:lstStyle/>
          <a:p>
            <a:pPr marL="0" lvl="0" indent="0" algn="r" rtl="0">
              <a:lnSpc>
                <a:spcPct val="100000"/>
              </a:lnSpc>
              <a:spcBef>
                <a:spcPts val="1300"/>
              </a:spcBef>
              <a:spcAft>
                <a:spcPts val="1300"/>
              </a:spcAft>
              <a:buNone/>
            </a:pPr>
            <a:r>
              <a:rPr lang="en-GB" sz="700">
                <a:solidFill>
                  <a:schemeClr val="accent3"/>
                </a:solidFill>
              </a:rPr>
              <a:t>Map generated using PLEnuM software tools (Schumacher, Huber, Bustamante et al.), adapted by Annabelle Grimes. Source: https://github.com/PLEnuM-group/Plenum. License: BSD 2-Clause.</a:t>
            </a:r>
            <a:endParaRPr sz="1100">
              <a:solidFill>
                <a:schemeClr val="accent3"/>
              </a:solidFill>
            </a:endParaRPr>
          </a:p>
        </p:txBody>
      </p:sp>
      <p:sp>
        <p:nvSpPr>
          <p:cNvPr id="742" name="Google Shape;742;p17"/>
          <p:cNvSpPr txBox="1"/>
          <p:nvPr/>
        </p:nvSpPr>
        <p:spPr>
          <a:xfrm>
            <a:off x="67350" y="4751600"/>
            <a:ext cx="1743600" cy="317100"/>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None/>
            </a:pPr>
            <a:r>
              <a:rPr lang="en-GB" sz="1000" b="0">
                <a:solidFill>
                  <a:schemeClr val="dk2"/>
                </a:solidFill>
                <a:latin typeface="Roboto SemiBold"/>
                <a:ea typeface="Roboto SemiBold"/>
                <a:cs typeface="Roboto SemiBold"/>
                <a:sym typeface="Roboto SemiBold"/>
              </a:rPr>
              <a:t>ANNABELLE GRIMES</a:t>
            </a:r>
            <a:endParaRPr sz="1000" b="0">
              <a:solidFill>
                <a:schemeClr val="dk2"/>
              </a:solidFill>
              <a:latin typeface="Roboto SemiBold"/>
              <a:ea typeface="Roboto SemiBold"/>
              <a:cs typeface="Roboto SemiBold"/>
              <a:sym typeface="Roboto SemiBold"/>
            </a:endParaRPr>
          </a:p>
          <a:p>
            <a:pPr marL="0" lvl="0" indent="0" algn="l" rtl="0">
              <a:spcBef>
                <a:spcPts val="0"/>
              </a:spcBef>
              <a:spcAft>
                <a:spcPts val="0"/>
              </a:spcAft>
              <a:buNone/>
            </a:pPr>
            <a:r>
              <a:rPr lang="en-GB" sz="900" b="0">
                <a:solidFill>
                  <a:srgbClr val="465375"/>
                </a:solidFill>
                <a:latin typeface="Roboto"/>
                <a:ea typeface="Roboto"/>
                <a:cs typeface="Roboto"/>
                <a:sym typeface="Roboto"/>
              </a:rPr>
              <a:t>P-ONE Collaboration • July 2026</a:t>
            </a:r>
            <a:endParaRPr sz="900" b="0">
              <a:solidFill>
                <a:srgbClr val="465375"/>
              </a:solidFill>
              <a:latin typeface="Roboto"/>
              <a:ea typeface="Roboto"/>
              <a:cs typeface="Roboto"/>
              <a:sym typeface="Roboto"/>
            </a:endParaRPr>
          </a:p>
        </p:txBody>
      </p:sp>
      <p:sp>
        <p:nvSpPr>
          <p:cNvPr id="743" name="Google Shape;743;p17"/>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p>
            <a:pPr marL="0" lvl="0" indent="0" algn="r" rtl="0">
              <a:spcBef>
                <a:spcPts val="0"/>
              </a:spcBef>
              <a:spcAft>
                <a:spcPts val="0"/>
              </a:spcAft>
              <a:buNone/>
            </a:pPr>
            <a:fld id="{00000000-1234-1234-1234-123412341234}" type="slidenum">
              <a:rPr lang="en-GB"/>
              <a:t>4</a:t>
            </a:fld>
            <a:endParaRPr/>
          </a:p>
        </p:txBody>
      </p:sp>
      <p:pic>
        <p:nvPicPr>
          <p:cNvPr id="2" name="Online Media 1" title="P-ONE Location Zoom">
            <a:hlinkClick r:id="" action="ppaction://media"/>
            <a:extLst>
              <a:ext uri="{FF2B5EF4-FFF2-40B4-BE49-F238E27FC236}">
                <a16:creationId xmlns:a16="http://schemas.microsoft.com/office/drawing/2014/main" id="{F77DC080-3D32-035B-292F-AEC6CDA83563}"/>
              </a:ext>
            </a:extLst>
          </p:cNvPr>
          <p:cNvPicPr>
            <a:picLocks noRot="1" noChangeAspect="1"/>
          </p:cNvPicPr>
          <p:nvPr>
            <a:videoFile r:link="rId1"/>
          </p:nvPr>
        </p:nvPicPr>
        <p:blipFill>
          <a:blip r:embed="rId4"/>
          <a:stretch>
            <a:fillRect/>
          </a:stretch>
        </p:blipFill>
        <p:spPr>
          <a:xfrm>
            <a:off x="762000" y="193350"/>
            <a:ext cx="7620000" cy="43053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A192F"/>
        </a:solidFill>
        <a:effectLst/>
      </p:bgPr>
    </p:bg>
    <p:spTree>
      <p:nvGrpSpPr>
        <p:cNvPr id="1" name="Shape 748"/>
        <p:cNvGrpSpPr/>
        <p:nvPr/>
      </p:nvGrpSpPr>
      <p:grpSpPr>
        <a:xfrm>
          <a:off x="0" y="0"/>
          <a:ext cx="0" cy="0"/>
          <a:chOff x="0" y="0"/>
          <a:chExt cx="0" cy="0"/>
        </a:xfrm>
      </p:grpSpPr>
      <p:sp>
        <p:nvSpPr>
          <p:cNvPr id="749" name="Google Shape;749;p18"/>
          <p:cNvSpPr txBox="1"/>
          <p:nvPr/>
        </p:nvSpPr>
        <p:spPr>
          <a:xfrm>
            <a:off x="476250" y="381000"/>
            <a:ext cx="8191500" cy="7620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sz="1000" b="1">
                <a:solidFill>
                  <a:srgbClr val="64FFDA"/>
                </a:solidFill>
                <a:latin typeface="Courier New"/>
                <a:ea typeface="Courier New"/>
                <a:cs typeface="Courier New"/>
                <a:sym typeface="Courier New"/>
              </a:rPr>
              <a:t>Motivation</a:t>
            </a:r>
            <a:endParaRPr sz="1000" b="1">
              <a:solidFill>
                <a:srgbClr val="64FFDA"/>
              </a:solidFill>
              <a:latin typeface="Courier New"/>
              <a:ea typeface="Courier New"/>
              <a:cs typeface="Courier New"/>
              <a:sym typeface="Courier New"/>
            </a:endParaRPr>
          </a:p>
          <a:p>
            <a:pPr marL="0" lvl="0" indent="0" algn="l" rtl="0">
              <a:spcBef>
                <a:spcPts val="375"/>
              </a:spcBef>
              <a:spcAft>
                <a:spcPts val="0"/>
              </a:spcAft>
              <a:buNone/>
            </a:pPr>
            <a:r>
              <a:rPr lang="en-GB" sz="2300">
                <a:solidFill>
                  <a:srgbClr val="FFFFFF"/>
                </a:solidFill>
                <a:latin typeface="Roboto"/>
                <a:ea typeface="Roboto"/>
                <a:cs typeface="Roboto"/>
                <a:sym typeface="Roboto"/>
              </a:rPr>
              <a:t>Global Neutrino Telescope Network: Optimal Fields of View</a:t>
            </a:r>
            <a:endParaRPr sz="2300">
              <a:solidFill>
                <a:srgbClr val="FFFFFF"/>
              </a:solidFill>
              <a:latin typeface="Roboto"/>
              <a:ea typeface="Roboto"/>
              <a:cs typeface="Roboto"/>
              <a:sym typeface="Roboto"/>
            </a:endParaRPr>
          </a:p>
        </p:txBody>
      </p:sp>
      <p:pic>
        <p:nvPicPr>
          <p:cNvPr id="750" name="Google Shape;750;p18" title="ec6fad87-900f-4901-930e-1431ef117449.gif"/>
          <p:cNvPicPr preferRelativeResize="0"/>
          <p:nvPr/>
        </p:nvPicPr>
        <p:blipFill rotWithShape="1">
          <a:blip r:embed="rId3">
            <a:alphaModFix/>
          </a:blip>
          <a:srcRect t="27347"/>
          <a:stretch/>
        </p:blipFill>
        <p:spPr>
          <a:xfrm>
            <a:off x="1293613" y="1374575"/>
            <a:ext cx="6556774" cy="3145451"/>
          </a:xfrm>
          <a:prstGeom prst="rect">
            <a:avLst/>
          </a:prstGeom>
          <a:noFill/>
          <a:ln>
            <a:noFill/>
          </a:ln>
        </p:spPr>
      </p:pic>
      <p:pic>
        <p:nvPicPr>
          <p:cNvPr id="751" name="Google Shape;751;p18" title="ec6fad87-900f-4901-930e-1431ef117449.gif"/>
          <p:cNvPicPr preferRelativeResize="0"/>
          <p:nvPr/>
        </p:nvPicPr>
        <p:blipFill rotWithShape="1">
          <a:blip r:embed="rId3">
            <a:alphaModFix/>
          </a:blip>
          <a:srcRect t="7579" r="20217" b="86256"/>
          <a:stretch/>
        </p:blipFill>
        <p:spPr>
          <a:xfrm>
            <a:off x="683275" y="1049600"/>
            <a:ext cx="6214823" cy="317098"/>
          </a:xfrm>
          <a:prstGeom prst="rect">
            <a:avLst/>
          </a:prstGeom>
          <a:noFill/>
          <a:ln>
            <a:noFill/>
          </a:ln>
        </p:spPr>
      </p:pic>
      <p:sp>
        <p:nvSpPr>
          <p:cNvPr id="752" name="Google Shape;752;p18"/>
          <p:cNvSpPr txBox="1"/>
          <p:nvPr/>
        </p:nvSpPr>
        <p:spPr>
          <a:xfrm>
            <a:off x="6383325" y="4527900"/>
            <a:ext cx="2721300" cy="615600"/>
          </a:xfrm>
          <a:prstGeom prst="rect">
            <a:avLst/>
          </a:prstGeom>
          <a:noFill/>
          <a:ln>
            <a:noFill/>
          </a:ln>
        </p:spPr>
        <p:txBody>
          <a:bodyPr spcFirstLastPara="1" wrap="square" lIns="91425" tIns="91425" rIns="91425" bIns="91425" anchor="t" anchorCtr="0">
            <a:spAutoFit/>
          </a:bodyPr>
          <a:lstStyle/>
          <a:p>
            <a:pPr marL="0" lvl="0" indent="0" algn="r" rtl="0">
              <a:lnSpc>
                <a:spcPct val="100000"/>
              </a:lnSpc>
              <a:spcBef>
                <a:spcPts val="1300"/>
              </a:spcBef>
              <a:spcAft>
                <a:spcPts val="1300"/>
              </a:spcAft>
              <a:buNone/>
            </a:pPr>
            <a:r>
              <a:rPr lang="en-GB" sz="700">
                <a:solidFill>
                  <a:schemeClr val="accent3"/>
                </a:solidFill>
              </a:rPr>
              <a:t>Map generated using PLEnuM software tools (Schumacher, Huber, Bustamante et al.), adapted by Annabelle Grimes. Source: https://github.com/PLEnuM-group/Plenum. License: BSD 2-Clause.</a:t>
            </a:r>
            <a:endParaRPr sz="1100">
              <a:solidFill>
                <a:schemeClr val="accent3"/>
              </a:solidFill>
            </a:endParaRPr>
          </a:p>
        </p:txBody>
      </p:sp>
      <p:sp>
        <p:nvSpPr>
          <p:cNvPr id="753" name="Google Shape;753;p18"/>
          <p:cNvSpPr txBox="1"/>
          <p:nvPr/>
        </p:nvSpPr>
        <p:spPr>
          <a:xfrm>
            <a:off x="67350" y="4751600"/>
            <a:ext cx="1743600" cy="317100"/>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None/>
            </a:pPr>
            <a:r>
              <a:rPr lang="en-GB" sz="1000" b="0" dirty="0">
                <a:solidFill>
                  <a:schemeClr val="dk2"/>
                </a:solidFill>
                <a:latin typeface="Roboto SemiBold"/>
                <a:ea typeface="Roboto SemiBold"/>
                <a:cs typeface="Roboto SemiBold"/>
                <a:sym typeface="Roboto SemiBold"/>
              </a:rPr>
              <a:t>ANNABELLE GRIMES</a:t>
            </a:r>
            <a:endParaRPr sz="1000" b="0" dirty="0">
              <a:solidFill>
                <a:schemeClr val="dk2"/>
              </a:solidFill>
              <a:latin typeface="Roboto SemiBold"/>
              <a:ea typeface="Roboto SemiBold"/>
              <a:cs typeface="Roboto SemiBold"/>
              <a:sym typeface="Roboto SemiBold"/>
            </a:endParaRPr>
          </a:p>
          <a:p>
            <a:pPr lvl="0"/>
            <a:r>
              <a:rPr lang="en-GB" sz="900" b="0" dirty="0">
                <a:solidFill>
                  <a:srgbClr val="465375"/>
                </a:solidFill>
                <a:latin typeface="Roboto"/>
                <a:ea typeface="Roboto"/>
                <a:cs typeface="Roboto"/>
                <a:sym typeface="Roboto"/>
              </a:rPr>
              <a:t>P-ONE Collaboration • </a:t>
            </a:r>
            <a:r>
              <a:rPr lang="en-GB" sz="900" dirty="0">
                <a:solidFill>
                  <a:srgbClr val="465375"/>
                </a:solidFill>
                <a:latin typeface="Roboto"/>
                <a:ea typeface="Roboto"/>
                <a:cs typeface="Roboto"/>
                <a:sym typeface="Roboto"/>
              </a:rPr>
              <a:t>ISCRA </a:t>
            </a:r>
            <a:r>
              <a:rPr lang="en-GB" sz="900" b="0" dirty="0">
                <a:solidFill>
                  <a:srgbClr val="465375"/>
                </a:solidFill>
                <a:latin typeface="Roboto"/>
                <a:ea typeface="Roboto"/>
                <a:cs typeface="Roboto"/>
                <a:sym typeface="Roboto"/>
              </a:rPr>
              <a:t>2026</a:t>
            </a:r>
            <a:endParaRPr sz="900" b="0" dirty="0">
              <a:solidFill>
                <a:srgbClr val="465375"/>
              </a:solidFill>
              <a:latin typeface="Roboto"/>
              <a:ea typeface="Roboto"/>
              <a:cs typeface="Roboto"/>
              <a:sym typeface="Roboto"/>
            </a:endParaRPr>
          </a:p>
        </p:txBody>
      </p:sp>
      <p:sp>
        <p:nvSpPr>
          <p:cNvPr id="754" name="Google Shape;754;p18"/>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p>
            <a:pPr marL="0" lvl="0" indent="0" algn="r" rtl="0">
              <a:spcBef>
                <a:spcPts val="0"/>
              </a:spcBef>
              <a:spcAft>
                <a:spcPts val="0"/>
              </a:spcAft>
              <a:buNone/>
            </a:pPr>
            <a:fld id="{00000000-1234-1234-1234-123412341234}" type="slidenum">
              <a:rPr lang="en-GB"/>
              <a:t>5</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A192F"/>
        </a:solidFill>
        <a:effectLst/>
      </p:bgPr>
    </p:bg>
    <p:spTree>
      <p:nvGrpSpPr>
        <p:cNvPr id="1" name="Shape 758"/>
        <p:cNvGrpSpPr/>
        <p:nvPr/>
      </p:nvGrpSpPr>
      <p:grpSpPr>
        <a:xfrm>
          <a:off x="0" y="0"/>
          <a:ext cx="0" cy="0"/>
          <a:chOff x="0" y="0"/>
          <a:chExt cx="0" cy="0"/>
        </a:xfrm>
      </p:grpSpPr>
      <p:pic>
        <p:nvPicPr>
          <p:cNvPr id="759" name="Google Shape;759;p19"/>
          <p:cNvPicPr preferRelativeResize="0"/>
          <p:nvPr/>
        </p:nvPicPr>
        <p:blipFill>
          <a:blip r:embed="rId3">
            <a:alphaModFix/>
          </a:blip>
          <a:stretch>
            <a:fillRect/>
          </a:stretch>
        </p:blipFill>
        <p:spPr>
          <a:xfrm>
            <a:off x="0" y="0"/>
            <a:ext cx="1966576" cy="763800"/>
          </a:xfrm>
          <a:prstGeom prst="rect">
            <a:avLst/>
          </a:prstGeom>
          <a:noFill/>
          <a:ln>
            <a:noFill/>
          </a:ln>
        </p:spPr>
      </p:pic>
      <p:sp>
        <p:nvSpPr>
          <p:cNvPr id="760" name="Google Shape;760;p19"/>
          <p:cNvSpPr txBox="1"/>
          <p:nvPr/>
        </p:nvSpPr>
        <p:spPr>
          <a:xfrm>
            <a:off x="2174925" y="189488"/>
            <a:ext cx="3090600" cy="429300"/>
          </a:xfrm>
          <a:prstGeom prst="rect">
            <a:avLst/>
          </a:prstGeom>
          <a:noFill/>
          <a:ln>
            <a:noFill/>
          </a:ln>
        </p:spPr>
        <p:txBody>
          <a:bodyPr spcFirstLastPara="1" wrap="square" lIns="0" tIns="0" rIns="0" bIns="0" anchor="t" anchorCtr="0">
            <a:noAutofit/>
          </a:bodyPr>
          <a:lstStyle/>
          <a:p>
            <a:pPr marL="0" lvl="0" indent="0" algn="l" rtl="0">
              <a:spcBef>
                <a:spcPts val="375"/>
              </a:spcBef>
              <a:spcAft>
                <a:spcPts val="0"/>
              </a:spcAft>
              <a:buNone/>
            </a:pPr>
            <a:r>
              <a:rPr lang="en-GB" sz="2600">
                <a:solidFill>
                  <a:srgbClr val="FFFFFF"/>
                </a:solidFill>
                <a:latin typeface="Roboto"/>
                <a:ea typeface="Roboto"/>
                <a:cs typeface="Roboto"/>
                <a:sym typeface="Roboto"/>
              </a:rPr>
              <a:t>Member Institutes</a:t>
            </a:r>
            <a:endParaRPr sz="2600">
              <a:solidFill>
                <a:srgbClr val="FFFFFF"/>
              </a:solidFill>
              <a:latin typeface="Roboto"/>
              <a:ea typeface="Roboto"/>
              <a:cs typeface="Roboto"/>
              <a:sym typeface="Roboto"/>
            </a:endParaRPr>
          </a:p>
        </p:txBody>
      </p:sp>
      <p:sp>
        <p:nvSpPr>
          <p:cNvPr id="761" name="Google Shape;761;p19"/>
          <p:cNvSpPr txBox="1"/>
          <p:nvPr/>
        </p:nvSpPr>
        <p:spPr>
          <a:xfrm>
            <a:off x="2501850" y="4418825"/>
            <a:ext cx="2721300" cy="615600"/>
          </a:xfrm>
          <a:prstGeom prst="rect">
            <a:avLst/>
          </a:prstGeom>
          <a:noFill/>
          <a:ln>
            <a:noFill/>
          </a:ln>
        </p:spPr>
        <p:txBody>
          <a:bodyPr spcFirstLastPara="1" wrap="square" lIns="91425" tIns="91425" rIns="91425" bIns="91425" anchor="t" anchorCtr="0">
            <a:spAutoFit/>
          </a:bodyPr>
          <a:lstStyle/>
          <a:p>
            <a:pPr marL="0" lvl="0" indent="0" algn="l" rtl="0">
              <a:lnSpc>
                <a:spcPct val="100000"/>
              </a:lnSpc>
              <a:spcBef>
                <a:spcPts val="1300"/>
              </a:spcBef>
              <a:spcAft>
                <a:spcPts val="1300"/>
              </a:spcAft>
              <a:buNone/>
            </a:pPr>
            <a:r>
              <a:rPr lang="en-GB" sz="700">
                <a:solidFill>
                  <a:schemeClr val="accent3"/>
                </a:solidFill>
              </a:rPr>
              <a:t>Map generated using PLEnuM software tools (Schumacher, Huber, Bustamante et al.), adapted by Annabelle Grimes. Source: https://github.com/PLEnuM-group/Plenum. License: BSD 2-Clause.</a:t>
            </a:r>
            <a:endParaRPr sz="1100">
              <a:solidFill>
                <a:schemeClr val="accent3"/>
              </a:solidFill>
            </a:endParaRPr>
          </a:p>
        </p:txBody>
      </p:sp>
      <p:pic>
        <p:nvPicPr>
          <p:cNvPr id="763" name="Google Shape;763;p19" title="e150cf05-58ff-4c2f-9dae-7f49954a5164.png"/>
          <p:cNvPicPr preferRelativeResize="0"/>
          <p:nvPr/>
        </p:nvPicPr>
        <p:blipFill rotWithShape="1">
          <a:blip r:embed="rId4">
            <a:alphaModFix/>
          </a:blip>
          <a:srcRect t="18851" r="43020" b="15212"/>
          <a:stretch/>
        </p:blipFill>
        <p:spPr>
          <a:xfrm>
            <a:off x="67350" y="1254321"/>
            <a:ext cx="5831823" cy="3077455"/>
          </a:xfrm>
          <a:prstGeom prst="rect">
            <a:avLst/>
          </a:prstGeom>
          <a:noFill/>
          <a:ln>
            <a:noFill/>
          </a:ln>
        </p:spPr>
      </p:pic>
      <p:pic>
        <p:nvPicPr>
          <p:cNvPr id="764" name="Google Shape;764;p19" title="e150cf05-58ff-4c2f-9dae-7f49954a5164.png"/>
          <p:cNvPicPr preferRelativeResize="0"/>
          <p:nvPr/>
        </p:nvPicPr>
        <p:blipFill rotWithShape="1">
          <a:blip r:embed="rId4">
            <a:alphaModFix/>
          </a:blip>
          <a:srcRect l="57929" r="11782" b="18633"/>
          <a:stretch/>
        </p:blipFill>
        <p:spPr>
          <a:xfrm>
            <a:off x="5899175" y="518875"/>
            <a:ext cx="3351327" cy="4105750"/>
          </a:xfrm>
          <a:prstGeom prst="rect">
            <a:avLst/>
          </a:prstGeom>
          <a:noFill/>
          <a:ln>
            <a:noFill/>
          </a:ln>
        </p:spPr>
      </p:pic>
      <p:sp>
        <p:nvSpPr>
          <p:cNvPr id="765" name="Google Shape;765;p19"/>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p>
            <a:pPr marL="0" lvl="0" indent="0" algn="r" rtl="0">
              <a:spcBef>
                <a:spcPts val="0"/>
              </a:spcBef>
              <a:spcAft>
                <a:spcPts val="0"/>
              </a:spcAft>
              <a:buNone/>
            </a:pPr>
            <a:fld id="{00000000-1234-1234-1234-123412341234}" type="slidenum">
              <a:rPr lang="en-GB"/>
              <a:t>6</a:t>
            </a:fld>
            <a:endParaRPr/>
          </a:p>
        </p:txBody>
      </p:sp>
      <p:sp>
        <p:nvSpPr>
          <p:cNvPr id="3" name="Google Shape;753;p18">
            <a:extLst>
              <a:ext uri="{FF2B5EF4-FFF2-40B4-BE49-F238E27FC236}">
                <a16:creationId xmlns:a16="http://schemas.microsoft.com/office/drawing/2014/main" id="{8EB6B669-9EDB-F360-22BA-25C7A1BD857D}"/>
              </a:ext>
            </a:extLst>
          </p:cNvPr>
          <p:cNvSpPr txBox="1"/>
          <p:nvPr/>
        </p:nvSpPr>
        <p:spPr>
          <a:xfrm>
            <a:off x="67350" y="4751600"/>
            <a:ext cx="1743600" cy="317100"/>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None/>
            </a:pPr>
            <a:r>
              <a:rPr lang="en-GB" sz="1000" b="0" dirty="0">
                <a:solidFill>
                  <a:schemeClr val="dk2"/>
                </a:solidFill>
                <a:latin typeface="Roboto SemiBold"/>
                <a:ea typeface="Roboto SemiBold"/>
                <a:cs typeface="Roboto SemiBold"/>
                <a:sym typeface="Roboto SemiBold"/>
              </a:rPr>
              <a:t>ANNABELLE GRIMES</a:t>
            </a:r>
            <a:endParaRPr sz="1000" b="0" dirty="0">
              <a:solidFill>
                <a:schemeClr val="dk2"/>
              </a:solidFill>
              <a:latin typeface="Roboto SemiBold"/>
              <a:ea typeface="Roboto SemiBold"/>
              <a:cs typeface="Roboto SemiBold"/>
              <a:sym typeface="Roboto SemiBold"/>
            </a:endParaRPr>
          </a:p>
          <a:p>
            <a:pPr lvl="0"/>
            <a:r>
              <a:rPr lang="en-GB" sz="900" b="0" dirty="0">
                <a:solidFill>
                  <a:srgbClr val="465375"/>
                </a:solidFill>
                <a:latin typeface="Roboto"/>
                <a:ea typeface="Roboto"/>
                <a:cs typeface="Roboto"/>
                <a:sym typeface="Roboto"/>
              </a:rPr>
              <a:t>P-ONE Collaboration • </a:t>
            </a:r>
            <a:r>
              <a:rPr lang="en-GB" sz="900" dirty="0">
                <a:solidFill>
                  <a:srgbClr val="465375"/>
                </a:solidFill>
                <a:latin typeface="Roboto"/>
                <a:ea typeface="Roboto"/>
                <a:cs typeface="Roboto"/>
                <a:sym typeface="Roboto"/>
              </a:rPr>
              <a:t>ISCRA </a:t>
            </a:r>
            <a:r>
              <a:rPr lang="en-GB" sz="900" b="0" dirty="0">
                <a:solidFill>
                  <a:srgbClr val="465375"/>
                </a:solidFill>
                <a:latin typeface="Roboto"/>
                <a:ea typeface="Roboto"/>
                <a:cs typeface="Roboto"/>
                <a:sym typeface="Roboto"/>
              </a:rPr>
              <a:t>2026</a:t>
            </a:r>
            <a:endParaRPr sz="900" b="0" dirty="0">
              <a:solidFill>
                <a:srgbClr val="465375"/>
              </a:solidFill>
              <a:latin typeface="Roboto"/>
              <a:ea typeface="Roboto"/>
              <a:cs typeface="Roboto"/>
              <a:sym typeface="Roboto"/>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A192F"/>
        </a:solidFill>
        <a:effectLst/>
      </p:bgPr>
    </p:bg>
    <p:spTree>
      <p:nvGrpSpPr>
        <p:cNvPr id="1" name="Shape 769"/>
        <p:cNvGrpSpPr/>
        <p:nvPr/>
      </p:nvGrpSpPr>
      <p:grpSpPr>
        <a:xfrm>
          <a:off x="0" y="0"/>
          <a:ext cx="0" cy="0"/>
          <a:chOff x="0" y="0"/>
          <a:chExt cx="0" cy="0"/>
        </a:xfrm>
      </p:grpSpPr>
      <p:pic>
        <p:nvPicPr>
          <p:cNvPr id="770" name="Google Shape;770;p20" title="63110808-3e24-45f4-a2e2-064e205383f2.png"/>
          <p:cNvPicPr preferRelativeResize="0"/>
          <p:nvPr/>
        </p:nvPicPr>
        <p:blipFill rotWithShape="1">
          <a:blip r:embed="rId3">
            <a:alphaModFix/>
          </a:blip>
          <a:srcRect r="12496" b="23612"/>
          <a:stretch/>
        </p:blipFill>
        <p:spPr>
          <a:xfrm>
            <a:off x="3324675" y="1756800"/>
            <a:ext cx="5819324" cy="3386701"/>
          </a:xfrm>
          <a:prstGeom prst="rect">
            <a:avLst/>
          </a:prstGeom>
          <a:noFill/>
          <a:ln>
            <a:noFill/>
          </a:ln>
        </p:spPr>
      </p:pic>
      <p:grpSp>
        <p:nvGrpSpPr>
          <p:cNvPr id="771" name="Google Shape;771;p20"/>
          <p:cNvGrpSpPr/>
          <p:nvPr/>
        </p:nvGrpSpPr>
        <p:grpSpPr>
          <a:xfrm>
            <a:off x="4572000" y="2178150"/>
            <a:ext cx="4448026" cy="2965350"/>
            <a:chOff x="4083975" y="1495800"/>
            <a:chExt cx="4448026" cy="2965350"/>
          </a:xfrm>
        </p:grpSpPr>
        <p:pic>
          <p:nvPicPr>
            <p:cNvPr id="772" name="Google Shape;772;p20" title="8466797d-30ca-46a2-8441-3e2573c28cf7.png"/>
            <p:cNvPicPr preferRelativeResize="0"/>
            <p:nvPr/>
          </p:nvPicPr>
          <p:blipFill>
            <a:blip r:embed="rId4">
              <a:alphaModFix/>
            </a:blip>
            <a:stretch>
              <a:fillRect/>
            </a:stretch>
          </p:blipFill>
          <p:spPr>
            <a:xfrm>
              <a:off x="4083975" y="1495800"/>
              <a:ext cx="4448026" cy="2965350"/>
            </a:xfrm>
            <a:prstGeom prst="rect">
              <a:avLst/>
            </a:prstGeom>
            <a:noFill/>
            <a:ln>
              <a:noFill/>
            </a:ln>
          </p:spPr>
        </p:pic>
        <p:sp>
          <p:nvSpPr>
            <p:cNvPr id="773" name="Google Shape;773;p20"/>
            <p:cNvSpPr txBox="1"/>
            <p:nvPr/>
          </p:nvSpPr>
          <p:spPr>
            <a:xfrm>
              <a:off x="5138550" y="2207850"/>
              <a:ext cx="1377600" cy="492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1000" b="1">
                  <a:solidFill>
                    <a:schemeClr val="lt2"/>
                  </a:solidFill>
                  <a:latin typeface="Courier New"/>
                  <a:ea typeface="Courier New"/>
                  <a:cs typeface="Courier New"/>
                  <a:sym typeface="Courier New"/>
                </a:rPr>
                <a:t>Multi-messenger Source</a:t>
              </a:r>
              <a:endParaRPr sz="1000" b="1">
                <a:solidFill>
                  <a:schemeClr val="lt2"/>
                </a:solidFill>
                <a:latin typeface="Courier New"/>
                <a:ea typeface="Courier New"/>
                <a:cs typeface="Courier New"/>
                <a:sym typeface="Courier New"/>
              </a:endParaRPr>
            </a:p>
          </p:txBody>
        </p:sp>
      </p:grpSp>
      <p:pic>
        <p:nvPicPr>
          <p:cNvPr id="774" name="Google Shape;774;p20" title="09d644ba-b8a7-4166-a921-9c9c7db89dac.png"/>
          <p:cNvPicPr preferRelativeResize="0"/>
          <p:nvPr/>
        </p:nvPicPr>
        <p:blipFill rotWithShape="1">
          <a:blip r:embed="rId5">
            <a:alphaModFix/>
          </a:blip>
          <a:srcRect l="20926" r="19251"/>
          <a:stretch/>
        </p:blipFill>
        <p:spPr>
          <a:xfrm>
            <a:off x="940350" y="1470000"/>
            <a:ext cx="147525" cy="164401"/>
          </a:xfrm>
          <a:prstGeom prst="rect">
            <a:avLst/>
          </a:prstGeom>
          <a:noFill/>
          <a:ln>
            <a:noFill/>
          </a:ln>
        </p:spPr>
      </p:pic>
      <p:grpSp>
        <p:nvGrpSpPr>
          <p:cNvPr id="775" name="Google Shape;775;p20"/>
          <p:cNvGrpSpPr/>
          <p:nvPr/>
        </p:nvGrpSpPr>
        <p:grpSpPr>
          <a:xfrm>
            <a:off x="372551" y="3777446"/>
            <a:ext cx="5690005" cy="719494"/>
            <a:chOff x="-985322" y="3801861"/>
            <a:chExt cx="7012577" cy="886731"/>
          </a:xfrm>
        </p:grpSpPr>
        <p:grpSp>
          <p:nvGrpSpPr>
            <p:cNvPr id="776" name="Google Shape;776;p20"/>
            <p:cNvGrpSpPr/>
            <p:nvPr/>
          </p:nvGrpSpPr>
          <p:grpSpPr>
            <a:xfrm>
              <a:off x="-985322" y="3973701"/>
              <a:ext cx="7012577" cy="714891"/>
              <a:chOff x="-985322" y="3973701"/>
              <a:chExt cx="7012577" cy="714891"/>
            </a:xfrm>
          </p:grpSpPr>
          <p:sp>
            <p:nvSpPr>
              <p:cNvPr id="777" name="Google Shape;777;p20"/>
              <p:cNvSpPr txBox="1"/>
              <p:nvPr/>
            </p:nvSpPr>
            <p:spPr>
              <a:xfrm>
                <a:off x="-985322" y="4281192"/>
                <a:ext cx="2302500" cy="407400"/>
              </a:xfrm>
              <a:prstGeom prst="rect">
                <a:avLst/>
              </a:prstGeom>
              <a:noFill/>
              <a:ln>
                <a:noFill/>
              </a:ln>
            </p:spPr>
            <p:txBody>
              <a:bodyPr spcFirstLastPara="1" wrap="square" lIns="74175" tIns="74175" rIns="74175" bIns="74175" anchor="t" anchorCtr="0">
                <a:spAutoFit/>
              </a:bodyPr>
              <a:lstStyle/>
              <a:p>
                <a:pPr marL="0" lvl="0" indent="0" algn="ctr" rtl="0">
                  <a:spcBef>
                    <a:spcPts val="0"/>
                  </a:spcBef>
                  <a:spcAft>
                    <a:spcPts val="0"/>
                  </a:spcAft>
                  <a:buNone/>
                </a:pPr>
                <a:r>
                  <a:rPr lang="en-GB" sz="1174" b="1">
                    <a:solidFill>
                      <a:srgbClr val="8E7CC3"/>
                    </a:solidFill>
                    <a:latin typeface="Courier New"/>
                    <a:ea typeface="Courier New"/>
                    <a:cs typeface="Courier New"/>
                    <a:sym typeface="Courier New"/>
                  </a:rPr>
                  <a:t>Gravitational Waves</a:t>
                </a:r>
                <a:endParaRPr sz="1174" b="1">
                  <a:solidFill>
                    <a:srgbClr val="8E7CC3"/>
                  </a:solidFill>
                  <a:latin typeface="Courier New"/>
                  <a:ea typeface="Courier New"/>
                  <a:cs typeface="Courier New"/>
                  <a:sym typeface="Courier New"/>
                </a:endParaRPr>
              </a:p>
            </p:txBody>
          </p:sp>
          <p:cxnSp>
            <p:nvCxnSpPr>
              <p:cNvPr id="778" name="Google Shape;778;p20"/>
              <p:cNvCxnSpPr/>
              <p:nvPr/>
            </p:nvCxnSpPr>
            <p:spPr>
              <a:xfrm flipH="1">
                <a:off x="1377255" y="3973701"/>
                <a:ext cx="4650000" cy="496800"/>
              </a:xfrm>
              <a:prstGeom prst="straightConnector1">
                <a:avLst/>
              </a:prstGeom>
              <a:noFill/>
              <a:ln w="23175" cap="flat" cmpd="sng">
                <a:solidFill>
                  <a:srgbClr val="8E7CC3"/>
                </a:solidFill>
                <a:prstDash val="solid"/>
                <a:round/>
                <a:headEnd type="none" w="med" len="med"/>
                <a:tailEnd type="triangle" w="med" len="med"/>
              </a:ln>
            </p:spPr>
          </p:cxnSp>
        </p:grpSp>
        <p:sp>
          <p:nvSpPr>
            <p:cNvPr id="779" name="Google Shape;779;p20"/>
            <p:cNvSpPr txBox="1"/>
            <p:nvPr/>
          </p:nvSpPr>
          <p:spPr>
            <a:xfrm rot="-371111">
              <a:off x="1992926" y="3923569"/>
              <a:ext cx="2277659" cy="338584"/>
            </a:xfrm>
            <a:prstGeom prst="rect">
              <a:avLst/>
            </a:prstGeom>
            <a:noFill/>
            <a:ln>
              <a:noFill/>
            </a:ln>
          </p:spPr>
          <p:txBody>
            <a:bodyPr spcFirstLastPara="1" wrap="square" lIns="74175" tIns="74175" rIns="74175" bIns="74175" anchor="t" anchorCtr="0">
              <a:spAutoFit/>
            </a:bodyPr>
            <a:lstStyle/>
            <a:p>
              <a:pPr marL="0" lvl="0" indent="0" algn="ctr" rtl="0">
                <a:spcBef>
                  <a:spcPts val="0"/>
                </a:spcBef>
                <a:spcAft>
                  <a:spcPts val="0"/>
                </a:spcAft>
                <a:buNone/>
              </a:pPr>
              <a:r>
                <a:rPr lang="en-GB" sz="811" b="1" i="1">
                  <a:solidFill>
                    <a:srgbClr val="8E7CC3"/>
                  </a:solidFill>
                  <a:latin typeface="Courier New"/>
                  <a:ea typeface="Courier New"/>
                  <a:cs typeface="Courier New"/>
                  <a:sym typeface="Courier New"/>
                </a:rPr>
                <a:t>weaken over distance</a:t>
              </a:r>
              <a:endParaRPr sz="811" b="1">
                <a:solidFill>
                  <a:srgbClr val="8E7CC3"/>
                </a:solidFill>
                <a:latin typeface="Courier New"/>
                <a:ea typeface="Courier New"/>
                <a:cs typeface="Courier New"/>
                <a:sym typeface="Courier New"/>
              </a:endParaRPr>
            </a:p>
          </p:txBody>
        </p:sp>
      </p:grpSp>
      <p:grpSp>
        <p:nvGrpSpPr>
          <p:cNvPr id="780" name="Google Shape;780;p20"/>
          <p:cNvGrpSpPr/>
          <p:nvPr/>
        </p:nvGrpSpPr>
        <p:grpSpPr>
          <a:xfrm>
            <a:off x="1733699" y="568800"/>
            <a:ext cx="5533551" cy="2793600"/>
            <a:chOff x="1733699" y="568800"/>
            <a:chExt cx="5533551" cy="2793600"/>
          </a:xfrm>
        </p:grpSpPr>
        <p:sp>
          <p:nvSpPr>
            <p:cNvPr id="781" name="Google Shape;781;p20"/>
            <p:cNvSpPr txBox="1"/>
            <p:nvPr/>
          </p:nvSpPr>
          <p:spPr>
            <a:xfrm>
              <a:off x="1733699" y="568800"/>
              <a:ext cx="1751100" cy="369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1200" b="1">
                  <a:solidFill>
                    <a:srgbClr val="C27BA0"/>
                  </a:solidFill>
                  <a:latin typeface="Courier New"/>
                  <a:ea typeface="Courier New"/>
                  <a:cs typeface="Courier New"/>
                  <a:sym typeface="Courier New"/>
                </a:rPr>
                <a:t>Cosmic Rays</a:t>
              </a:r>
              <a:endParaRPr sz="1200" b="1">
                <a:solidFill>
                  <a:srgbClr val="C27BA0"/>
                </a:solidFill>
                <a:latin typeface="Courier New"/>
                <a:ea typeface="Courier New"/>
                <a:cs typeface="Courier New"/>
                <a:sym typeface="Courier New"/>
              </a:endParaRPr>
            </a:p>
          </p:txBody>
        </p:sp>
        <p:sp>
          <p:nvSpPr>
            <p:cNvPr id="782" name="Google Shape;782;p20"/>
            <p:cNvSpPr txBox="1"/>
            <p:nvPr/>
          </p:nvSpPr>
          <p:spPr>
            <a:xfrm>
              <a:off x="4571998" y="1749900"/>
              <a:ext cx="2277900" cy="3078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800" b="1" i="1">
                  <a:solidFill>
                    <a:srgbClr val="C27BA0"/>
                  </a:solidFill>
                  <a:latin typeface="Courier New"/>
                  <a:ea typeface="Courier New"/>
                  <a:cs typeface="Courier New"/>
                  <a:sym typeface="Courier New"/>
                </a:rPr>
                <a:t>deflect magnetically</a:t>
              </a:r>
              <a:endParaRPr sz="800" b="1">
                <a:solidFill>
                  <a:srgbClr val="C27BA0"/>
                </a:solidFill>
                <a:latin typeface="Courier New"/>
                <a:ea typeface="Courier New"/>
                <a:cs typeface="Courier New"/>
                <a:sym typeface="Courier New"/>
              </a:endParaRPr>
            </a:p>
          </p:txBody>
        </p:sp>
        <p:sp>
          <p:nvSpPr>
            <p:cNvPr id="783" name="Google Shape;783;p20"/>
            <p:cNvSpPr/>
            <p:nvPr/>
          </p:nvSpPr>
          <p:spPr>
            <a:xfrm>
              <a:off x="3182400" y="784800"/>
              <a:ext cx="4084850" cy="2577600"/>
            </a:xfrm>
            <a:custGeom>
              <a:avLst/>
              <a:gdLst/>
              <a:ahLst/>
              <a:cxnLst/>
              <a:rect l="l" t="t" r="r" b="b"/>
              <a:pathLst>
                <a:path w="163394" h="103104" extrusionOk="0">
                  <a:moveTo>
                    <a:pt x="162720" y="103104"/>
                  </a:moveTo>
                  <a:cubicBezTo>
                    <a:pt x="160800" y="95040"/>
                    <a:pt x="170208" y="64176"/>
                    <a:pt x="151200" y="54720"/>
                  </a:cubicBezTo>
                  <a:cubicBezTo>
                    <a:pt x="132192" y="45264"/>
                    <a:pt x="71856" y="54384"/>
                    <a:pt x="48672" y="46368"/>
                  </a:cubicBezTo>
                  <a:cubicBezTo>
                    <a:pt x="25488" y="38352"/>
                    <a:pt x="20208" y="14352"/>
                    <a:pt x="12096" y="6624"/>
                  </a:cubicBezTo>
                  <a:cubicBezTo>
                    <a:pt x="3984" y="-1104"/>
                    <a:pt x="2016" y="1104"/>
                    <a:pt x="0" y="0"/>
                  </a:cubicBezTo>
                </a:path>
              </a:pathLst>
            </a:custGeom>
            <a:noFill/>
            <a:ln w="28575" cap="flat" cmpd="sng">
              <a:solidFill>
                <a:srgbClr val="A64D79"/>
              </a:solidFill>
              <a:prstDash val="solid"/>
              <a:round/>
              <a:headEnd type="none" w="med" len="med"/>
              <a:tailEnd type="triangle" w="med" len="med"/>
            </a:ln>
          </p:spPr>
          <p:txBody>
            <a:bodyPr/>
            <a:lstStyle/>
            <a:p>
              <a:endParaRPr lang="en-CA"/>
            </a:p>
          </p:txBody>
        </p:sp>
      </p:grpSp>
      <p:grpSp>
        <p:nvGrpSpPr>
          <p:cNvPr id="784" name="Google Shape;784;p20"/>
          <p:cNvGrpSpPr/>
          <p:nvPr/>
        </p:nvGrpSpPr>
        <p:grpSpPr>
          <a:xfrm>
            <a:off x="6367049" y="340350"/>
            <a:ext cx="2651300" cy="2885250"/>
            <a:chOff x="6367049" y="340350"/>
            <a:chExt cx="2651300" cy="2885250"/>
          </a:xfrm>
        </p:grpSpPr>
        <p:cxnSp>
          <p:nvCxnSpPr>
            <p:cNvPr id="785" name="Google Shape;785;p20"/>
            <p:cNvCxnSpPr/>
            <p:nvPr/>
          </p:nvCxnSpPr>
          <p:spPr>
            <a:xfrm rot="10800000">
              <a:off x="7430400" y="1576800"/>
              <a:ext cx="136800" cy="1648800"/>
            </a:xfrm>
            <a:prstGeom prst="straightConnector1">
              <a:avLst/>
            </a:prstGeom>
            <a:noFill/>
            <a:ln w="38100" cap="flat" cmpd="sng">
              <a:solidFill>
                <a:srgbClr val="4A86E8"/>
              </a:solidFill>
              <a:prstDash val="solid"/>
              <a:round/>
              <a:headEnd type="none" w="med" len="med"/>
              <a:tailEnd type="triangle" w="med" len="med"/>
            </a:ln>
          </p:spPr>
        </p:cxnSp>
        <p:cxnSp>
          <p:nvCxnSpPr>
            <p:cNvPr id="786" name="Google Shape;786;p20"/>
            <p:cNvCxnSpPr/>
            <p:nvPr/>
          </p:nvCxnSpPr>
          <p:spPr>
            <a:xfrm rot="10800000">
              <a:off x="7054800" y="1129650"/>
              <a:ext cx="375600" cy="486600"/>
            </a:xfrm>
            <a:prstGeom prst="straightConnector1">
              <a:avLst/>
            </a:prstGeom>
            <a:noFill/>
            <a:ln w="19050" cap="flat" cmpd="sng">
              <a:solidFill>
                <a:srgbClr val="4A86E8"/>
              </a:solidFill>
              <a:prstDash val="solid"/>
              <a:round/>
              <a:headEnd type="none" w="med" len="med"/>
              <a:tailEnd type="triangle" w="med" len="med"/>
            </a:ln>
          </p:spPr>
        </p:cxnSp>
        <p:cxnSp>
          <p:nvCxnSpPr>
            <p:cNvPr id="787" name="Google Shape;787;p20"/>
            <p:cNvCxnSpPr/>
            <p:nvPr/>
          </p:nvCxnSpPr>
          <p:spPr>
            <a:xfrm rot="10800000" flipH="1">
              <a:off x="7430400" y="998550"/>
              <a:ext cx="141600" cy="617700"/>
            </a:xfrm>
            <a:prstGeom prst="straightConnector1">
              <a:avLst/>
            </a:prstGeom>
            <a:noFill/>
            <a:ln w="19050" cap="flat" cmpd="sng">
              <a:solidFill>
                <a:srgbClr val="4A86E8"/>
              </a:solidFill>
              <a:prstDash val="solid"/>
              <a:round/>
              <a:headEnd type="none" w="med" len="med"/>
              <a:tailEnd type="triangle" w="med" len="med"/>
            </a:ln>
          </p:spPr>
        </p:cxnSp>
        <p:cxnSp>
          <p:nvCxnSpPr>
            <p:cNvPr id="788" name="Google Shape;788;p20"/>
            <p:cNvCxnSpPr/>
            <p:nvPr/>
          </p:nvCxnSpPr>
          <p:spPr>
            <a:xfrm rot="10800000" flipH="1">
              <a:off x="7054800" y="770550"/>
              <a:ext cx="66000" cy="359100"/>
            </a:xfrm>
            <a:prstGeom prst="straightConnector1">
              <a:avLst/>
            </a:prstGeom>
            <a:noFill/>
            <a:ln w="19050" cap="flat" cmpd="sng">
              <a:solidFill>
                <a:srgbClr val="4A86E8"/>
              </a:solidFill>
              <a:prstDash val="solid"/>
              <a:round/>
              <a:headEnd type="none" w="med" len="med"/>
              <a:tailEnd type="triangle" w="med" len="med"/>
            </a:ln>
          </p:spPr>
        </p:cxnSp>
        <p:cxnSp>
          <p:nvCxnSpPr>
            <p:cNvPr id="789" name="Google Shape;789;p20"/>
            <p:cNvCxnSpPr/>
            <p:nvPr/>
          </p:nvCxnSpPr>
          <p:spPr>
            <a:xfrm rot="10800000">
              <a:off x="6748500" y="966750"/>
              <a:ext cx="306300" cy="162900"/>
            </a:xfrm>
            <a:prstGeom prst="straightConnector1">
              <a:avLst/>
            </a:prstGeom>
            <a:noFill/>
            <a:ln w="19050" cap="flat" cmpd="sng">
              <a:solidFill>
                <a:srgbClr val="4A86E8"/>
              </a:solidFill>
              <a:prstDash val="solid"/>
              <a:round/>
              <a:headEnd type="none" w="med" len="med"/>
              <a:tailEnd type="triangle" w="med" len="med"/>
            </a:ln>
          </p:spPr>
        </p:cxnSp>
        <p:cxnSp>
          <p:nvCxnSpPr>
            <p:cNvPr id="790" name="Google Shape;790;p20"/>
            <p:cNvCxnSpPr/>
            <p:nvPr/>
          </p:nvCxnSpPr>
          <p:spPr>
            <a:xfrm rot="10800000" flipH="1">
              <a:off x="7577400" y="757350"/>
              <a:ext cx="280800" cy="241200"/>
            </a:xfrm>
            <a:prstGeom prst="straightConnector1">
              <a:avLst/>
            </a:prstGeom>
            <a:noFill/>
            <a:ln w="19050" cap="flat" cmpd="sng">
              <a:solidFill>
                <a:srgbClr val="4A86E8"/>
              </a:solidFill>
              <a:prstDash val="solid"/>
              <a:round/>
              <a:headEnd type="none" w="med" len="med"/>
              <a:tailEnd type="triangle" w="med" len="med"/>
            </a:ln>
          </p:spPr>
        </p:cxnSp>
        <p:cxnSp>
          <p:nvCxnSpPr>
            <p:cNvPr id="791" name="Google Shape;791;p20"/>
            <p:cNvCxnSpPr/>
            <p:nvPr/>
          </p:nvCxnSpPr>
          <p:spPr>
            <a:xfrm rot="10800000">
              <a:off x="7391450" y="719100"/>
              <a:ext cx="182100" cy="270000"/>
            </a:xfrm>
            <a:prstGeom prst="straightConnector1">
              <a:avLst/>
            </a:prstGeom>
            <a:noFill/>
            <a:ln w="19050" cap="flat" cmpd="sng">
              <a:solidFill>
                <a:srgbClr val="4A86E8"/>
              </a:solidFill>
              <a:prstDash val="solid"/>
              <a:round/>
              <a:headEnd type="none" w="med" len="med"/>
              <a:tailEnd type="triangle" w="med" len="med"/>
            </a:ln>
          </p:spPr>
        </p:cxnSp>
        <p:sp>
          <p:nvSpPr>
            <p:cNvPr id="792" name="Google Shape;792;p20"/>
            <p:cNvSpPr txBox="1"/>
            <p:nvPr/>
          </p:nvSpPr>
          <p:spPr>
            <a:xfrm>
              <a:off x="6367049" y="340350"/>
              <a:ext cx="1751100" cy="369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1200" b="1">
                  <a:solidFill>
                    <a:schemeClr val="accent1"/>
                  </a:solidFill>
                  <a:latin typeface="Courier New"/>
                  <a:ea typeface="Courier New"/>
                  <a:cs typeface="Courier New"/>
                  <a:sym typeface="Courier New"/>
                </a:rPr>
                <a:t>Gamma Rays</a:t>
              </a:r>
              <a:r>
                <a:rPr lang="en-GB" sz="1200">
                  <a:solidFill>
                    <a:srgbClr val="202122"/>
                  </a:solidFill>
                  <a:highlight>
                    <a:srgbClr val="FFFFFF"/>
                  </a:highlight>
                </a:rPr>
                <a:t> </a:t>
              </a:r>
              <a:endParaRPr sz="1200" b="1">
                <a:solidFill>
                  <a:schemeClr val="accent1"/>
                </a:solidFill>
                <a:latin typeface="Courier New"/>
                <a:ea typeface="Courier New"/>
                <a:cs typeface="Courier New"/>
                <a:sym typeface="Courier New"/>
              </a:endParaRPr>
            </a:p>
          </p:txBody>
        </p:sp>
        <p:sp>
          <p:nvSpPr>
            <p:cNvPr id="793" name="Google Shape;793;p20"/>
            <p:cNvSpPr txBox="1"/>
            <p:nvPr/>
          </p:nvSpPr>
          <p:spPr>
            <a:xfrm>
              <a:off x="7267249" y="1426800"/>
              <a:ext cx="1751100" cy="323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900" b="1" i="1">
                  <a:solidFill>
                    <a:schemeClr val="accent1"/>
                  </a:solidFill>
                  <a:latin typeface="Courier New"/>
                  <a:ea typeface="Courier New"/>
                  <a:cs typeface="Courier New"/>
                  <a:sym typeface="Courier New"/>
                </a:rPr>
                <a:t>readily absorbed</a:t>
              </a:r>
              <a:endParaRPr sz="900" b="1" i="1">
                <a:solidFill>
                  <a:schemeClr val="accent1"/>
                </a:solidFill>
                <a:latin typeface="Courier New"/>
                <a:ea typeface="Courier New"/>
                <a:cs typeface="Courier New"/>
                <a:sym typeface="Courier New"/>
              </a:endParaRPr>
            </a:p>
          </p:txBody>
        </p:sp>
      </p:grpSp>
      <p:grpSp>
        <p:nvGrpSpPr>
          <p:cNvPr id="794" name="Google Shape;794;p20"/>
          <p:cNvGrpSpPr/>
          <p:nvPr/>
        </p:nvGrpSpPr>
        <p:grpSpPr>
          <a:xfrm>
            <a:off x="1087870" y="1909408"/>
            <a:ext cx="5126256" cy="1762902"/>
            <a:chOff x="2065473" y="2245473"/>
            <a:chExt cx="4148127" cy="1426527"/>
          </a:xfrm>
        </p:grpSpPr>
        <p:sp>
          <p:nvSpPr>
            <p:cNvPr id="795" name="Google Shape;795;p20"/>
            <p:cNvSpPr txBox="1"/>
            <p:nvPr/>
          </p:nvSpPr>
          <p:spPr>
            <a:xfrm>
              <a:off x="2065473" y="2245473"/>
              <a:ext cx="1270500" cy="338700"/>
            </a:xfrm>
            <a:prstGeom prst="rect">
              <a:avLst/>
            </a:prstGeom>
            <a:noFill/>
            <a:ln>
              <a:noFill/>
            </a:ln>
          </p:spPr>
          <p:txBody>
            <a:bodyPr spcFirstLastPara="1" wrap="square" lIns="112975" tIns="112975" rIns="112975" bIns="112975" anchor="t" anchorCtr="0">
              <a:spAutoFit/>
            </a:bodyPr>
            <a:lstStyle/>
            <a:p>
              <a:pPr marL="0" lvl="0" indent="0" algn="ctr" rtl="0">
                <a:spcBef>
                  <a:spcPts val="0"/>
                </a:spcBef>
                <a:spcAft>
                  <a:spcPts val="0"/>
                </a:spcAft>
                <a:buNone/>
              </a:pPr>
              <a:r>
                <a:rPr lang="en-GB" sz="1236" b="1">
                  <a:solidFill>
                    <a:srgbClr val="64FFDA"/>
                  </a:solidFill>
                  <a:latin typeface="Courier New"/>
                  <a:ea typeface="Courier New"/>
                  <a:cs typeface="Courier New"/>
                  <a:sym typeface="Courier New"/>
                </a:rPr>
                <a:t>Neutrinos</a:t>
              </a:r>
              <a:endParaRPr sz="1236" b="1">
                <a:solidFill>
                  <a:srgbClr val="64FFDA"/>
                </a:solidFill>
                <a:latin typeface="Courier New"/>
                <a:ea typeface="Courier New"/>
                <a:cs typeface="Courier New"/>
                <a:sym typeface="Courier New"/>
              </a:endParaRPr>
            </a:p>
          </p:txBody>
        </p:sp>
        <p:cxnSp>
          <p:nvCxnSpPr>
            <p:cNvPr id="796" name="Google Shape;796;p20"/>
            <p:cNvCxnSpPr/>
            <p:nvPr/>
          </p:nvCxnSpPr>
          <p:spPr>
            <a:xfrm rot="10800000">
              <a:off x="3092100" y="2411700"/>
              <a:ext cx="3121500" cy="1260300"/>
            </a:xfrm>
            <a:prstGeom prst="straightConnector1">
              <a:avLst/>
            </a:prstGeom>
            <a:noFill/>
            <a:ln w="35325" cap="flat" cmpd="sng">
              <a:solidFill>
                <a:srgbClr val="64FFDA"/>
              </a:solidFill>
              <a:prstDash val="solid"/>
              <a:round/>
              <a:headEnd type="none" w="med" len="med"/>
              <a:tailEnd type="triangle" w="med" len="med"/>
            </a:ln>
          </p:spPr>
        </p:cxnSp>
      </p:grpSp>
      <p:sp>
        <p:nvSpPr>
          <p:cNvPr id="797" name="Google Shape;797;p20"/>
          <p:cNvSpPr txBox="1"/>
          <p:nvPr/>
        </p:nvSpPr>
        <p:spPr>
          <a:xfrm>
            <a:off x="1687125" y="1701150"/>
            <a:ext cx="284400" cy="4770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1900">
                <a:solidFill>
                  <a:srgbClr val="64FFDA"/>
                </a:solidFill>
                <a:uFill>
                  <a:noFill/>
                </a:uFill>
                <a:latin typeface="Courier Prime"/>
                <a:ea typeface="Courier Prime"/>
                <a:cs typeface="Courier Prime"/>
                <a:sym typeface="Courier Prime"/>
                <a:hlinkClick r:id="rId6">
                  <a:extLst>
                    <a:ext uri="{A12FA001-AC4F-418D-AE19-62706E023703}">
                      <ahyp:hlinkClr xmlns:ahyp="http://schemas.microsoft.com/office/drawing/2018/hyperlinkcolor" val="tx"/>
                    </a:ext>
                  </a:extLst>
                </a:hlinkClick>
              </a:rPr>
              <a:t>ν</a:t>
            </a:r>
            <a:r>
              <a:rPr lang="en-GB" sz="1600">
                <a:solidFill>
                  <a:srgbClr val="64FFDA"/>
                </a:solidFill>
                <a:latin typeface="Courier Prime"/>
                <a:ea typeface="Courier Prime"/>
                <a:cs typeface="Courier Prime"/>
                <a:sym typeface="Courier Prime"/>
              </a:rPr>
              <a:t> </a:t>
            </a:r>
            <a:endParaRPr/>
          </a:p>
        </p:txBody>
      </p:sp>
      <p:sp>
        <p:nvSpPr>
          <p:cNvPr id="798" name="Google Shape;798;p20"/>
          <p:cNvSpPr txBox="1"/>
          <p:nvPr/>
        </p:nvSpPr>
        <p:spPr>
          <a:xfrm>
            <a:off x="2470700" y="300675"/>
            <a:ext cx="284400" cy="4770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1900">
                <a:latin typeface="Courier Prime"/>
                <a:ea typeface="Courier Prime"/>
                <a:cs typeface="Courier Prime"/>
                <a:sym typeface="Courier Prime"/>
              </a:rPr>
              <a:t>p</a:t>
            </a:r>
            <a:endParaRPr/>
          </a:p>
        </p:txBody>
      </p:sp>
      <p:sp>
        <p:nvSpPr>
          <p:cNvPr id="799" name="Google Shape;799;p20"/>
          <p:cNvSpPr txBox="1"/>
          <p:nvPr/>
        </p:nvSpPr>
        <p:spPr>
          <a:xfrm>
            <a:off x="2437150" y="300675"/>
            <a:ext cx="284400" cy="4770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1900">
                <a:solidFill>
                  <a:srgbClr val="C27BA0"/>
                </a:solidFill>
                <a:latin typeface="Cambria Math"/>
                <a:ea typeface="Cambria Math"/>
                <a:cs typeface="Cambria Math"/>
                <a:sym typeface="Cambria Math"/>
              </a:rPr>
              <a:t>p</a:t>
            </a:r>
            <a:endParaRPr>
              <a:solidFill>
                <a:srgbClr val="C27BA0"/>
              </a:solidFill>
              <a:latin typeface="Cambria Math"/>
              <a:ea typeface="Cambria Math"/>
              <a:cs typeface="Cambria Math"/>
              <a:sym typeface="Cambria Math"/>
            </a:endParaRPr>
          </a:p>
        </p:txBody>
      </p:sp>
      <p:sp>
        <p:nvSpPr>
          <p:cNvPr id="800" name="Google Shape;800;p20"/>
          <p:cNvSpPr txBox="1"/>
          <p:nvPr/>
        </p:nvSpPr>
        <p:spPr>
          <a:xfrm>
            <a:off x="7075000" y="31375"/>
            <a:ext cx="284400" cy="4770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1900">
                <a:solidFill>
                  <a:schemeClr val="accent1"/>
                </a:solidFill>
                <a:latin typeface="Cambria Math"/>
                <a:ea typeface="Cambria Math"/>
                <a:cs typeface="Cambria Math"/>
                <a:sym typeface="Cambria Math"/>
              </a:rPr>
              <a:t>𝛄</a:t>
            </a:r>
            <a:endParaRPr>
              <a:solidFill>
                <a:schemeClr val="accent1"/>
              </a:solidFill>
              <a:latin typeface="Cambria Math"/>
              <a:ea typeface="Cambria Math"/>
              <a:cs typeface="Cambria Math"/>
              <a:sym typeface="Cambria Math"/>
            </a:endParaRPr>
          </a:p>
        </p:txBody>
      </p:sp>
      <p:sp>
        <p:nvSpPr>
          <p:cNvPr id="802" name="Google Shape;802;p20"/>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p>
            <a:pPr marL="0" lvl="0" indent="0" algn="r" rtl="0">
              <a:spcBef>
                <a:spcPts val="0"/>
              </a:spcBef>
              <a:spcAft>
                <a:spcPts val="0"/>
              </a:spcAft>
              <a:buNone/>
            </a:pPr>
            <a:fld id="{00000000-1234-1234-1234-123412341234}" type="slidenum">
              <a:rPr lang="en-GB"/>
              <a:t>7</a:t>
            </a:fld>
            <a:endParaRPr/>
          </a:p>
        </p:txBody>
      </p:sp>
      <p:sp>
        <p:nvSpPr>
          <p:cNvPr id="3" name="Google Shape;753;p18">
            <a:extLst>
              <a:ext uri="{FF2B5EF4-FFF2-40B4-BE49-F238E27FC236}">
                <a16:creationId xmlns:a16="http://schemas.microsoft.com/office/drawing/2014/main" id="{1545369E-8626-8837-6C98-B08C96A7ABC3}"/>
              </a:ext>
            </a:extLst>
          </p:cNvPr>
          <p:cNvSpPr txBox="1"/>
          <p:nvPr/>
        </p:nvSpPr>
        <p:spPr>
          <a:xfrm>
            <a:off x="67350" y="4751600"/>
            <a:ext cx="1743600" cy="317100"/>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None/>
            </a:pPr>
            <a:r>
              <a:rPr lang="en-GB" sz="1000" b="0" dirty="0">
                <a:solidFill>
                  <a:schemeClr val="dk2"/>
                </a:solidFill>
                <a:latin typeface="Roboto SemiBold"/>
                <a:ea typeface="Roboto SemiBold"/>
                <a:cs typeface="Roboto SemiBold"/>
                <a:sym typeface="Roboto SemiBold"/>
              </a:rPr>
              <a:t>ANNABELLE GRIMES</a:t>
            </a:r>
            <a:endParaRPr sz="1000" b="0" dirty="0">
              <a:solidFill>
                <a:schemeClr val="dk2"/>
              </a:solidFill>
              <a:latin typeface="Roboto SemiBold"/>
              <a:ea typeface="Roboto SemiBold"/>
              <a:cs typeface="Roboto SemiBold"/>
              <a:sym typeface="Roboto SemiBold"/>
            </a:endParaRPr>
          </a:p>
          <a:p>
            <a:pPr lvl="0"/>
            <a:r>
              <a:rPr lang="en-GB" sz="900" b="0" dirty="0">
                <a:solidFill>
                  <a:srgbClr val="465375"/>
                </a:solidFill>
                <a:latin typeface="Roboto"/>
                <a:ea typeface="Roboto"/>
                <a:cs typeface="Roboto"/>
                <a:sym typeface="Roboto"/>
              </a:rPr>
              <a:t>P-ONE Collaboration • </a:t>
            </a:r>
            <a:r>
              <a:rPr lang="en-GB" sz="900" dirty="0">
                <a:solidFill>
                  <a:srgbClr val="465375"/>
                </a:solidFill>
                <a:latin typeface="Roboto"/>
                <a:ea typeface="Roboto"/>
                <a:cs typeface="Roboto"/>
                <a:sym typeface="Roboto"/>
              </a:rPr>
              <a:t>ISCRA </a:t>
            </a:r>
            <a:r>
              <a:rPr lang="en-GB" sz="900" b="0" dirty="0">
                <a:solidFill>
                  <a:srgbClr val="465375"/>
                </a:solidFill>
                <a:latin typeface="Roboto"/>
                <a:ea typeface="Roboto"/>
                <a:cs typeface="Roboto"/>
                <a:sym typeface="Roboto"/>
              </a:rPr>
              <a:t>2026</a:t>
            </a:r>
            <a:endParaRPr sz="900" b="0" dirty="0">
              <a:solidFill>
                <a:srgbClr val="465375"/>
              </a:solidFill>
              <a:latin typeface="Roboto"/>
              <a:ea typeface="Roboto"/>
              <a:cs typeface="Roboto"/>
              <a:sym typeface="Roboto"/>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A192F"/>
        </a:solidFill>
        <a:effectLst/>
      </p:bgPr>
    </p:bg>
    <p:spTree>
      <p:nvGrpSpPr>
        <p:cNvPr id="1" name="Shape 806"/>
        <p:cNvGrpSpPr/>
        <p:nvPr/>
      </p:nvGrpSpPr>
      <p:grpSpPr>
        <a:xfrm>
          <a:off x="0" y="0"/>
          <a:ext cx="0" cy="0"/>
          <a:chOff x="0" y="0"/>
          <a:chExt cx="0" cy="0"/>
        </a:xfrm>
      </p:grpSpPr>
      <p:pic>
        <p:nvPicPr>
          <p:cNvPr id="807" name="Google Shape;807;p21" title="f7e057e7-065a-4e7c-9d22-34f157c31af3.png"/>
          <p:cNvPicPr preferRelativeResize="0"/>
          <p:nvPr/>
        </p:nvPicPr>
        <p:blipFill rotWithShape="1">
          <a:blip r:embed="rId3">
            <a:alphaModFix/>
          </a:blip>
          <a:srcRect l="30124" t="13176" r="29842" b="16097"/>
          <a:stretch>
            <a:fillRect/>
          </a:stretch>
        </p:blipFill>
        <p:spPr>
          <a:xfrm rot="152966" flipH="1">
            <a:off x="5863100" y="978501"/>
            <a:ext cx="2393854" cy="2665874"/>
          </a:xfrm>
          <a:prstGeom prst="rect">
            <a:avLst/>
          </a:prstGeom>
          <a:noFill/>
          <a:ln>
            <a:noFill/>
          </a:ln>
        </p:spPr>
      </p:pic>
      <p:pic>
        <p:nvPicPr>
          <p:cNvPr id="808" name="Google Shape;808;p21" title="006920db-fc44-443a-a35a-ad0af0e1bb38.png"/>
          <p:cNvPicPr preferRelativeResize="0"/>
          <p:nvPr/>
        </p:nvPicPr>
        <p:blipFill rotWithShape="1">
          <a:blip r:embed="rId4">
            <a:alphaModFix/>
          </a:blip>
          <a:srcRect l="24435" t="12627" r="25413" b="30162"/>
          <a:stretch/>
        </p:blipFill>
        <p:spPr>
          <a:xfrm rot="4282339">
            <a:off x="4682166" y="1946495"/>
            <a:ext cx="1599168" cy="1824186"/>
          </a:xfrm>
          <a:prstGeom prst="rect">
            <a:avLst/>
          </a:prstGeom>
          <a:noFill/>
          <a:ln>
            <a:noFill/>
          </a:ln>
        </p:spPr>
      </p:pic>
      <p:sp>
        <p:nvSpPr>
          <p:cNvPr id="809" name="Google Shape;809;p21"/>
          <p:cNvSpPr txBox="1"/>
          <p:nvPr/>
        </p:nvSpPr>
        <p:spPr>
          <a:xfrm>
            <a:off x="476250" y="381000"/>
            <a:ext cx="8191500" cy="7620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GB" sz="1000" b="1">
                <a:solidFill>
                  <a:srgbClr val="64FFDA"/>
                </a:solidFill>
                <a:latin typeface="Courier New"/>
                <a:ea typeface="Courier New"/>
                <a:cs typeface="Courier New"/>
                <a:sym typeface="Courier New"/>
              </a:rPr>
              <a:t>Method</a:t>
            </a:r>
            <a:endParaRPr sz="1000" b="1">
              <a:solidFill>
                <a:srgbClr val="64FFDA"/>
              </a:solidFill>
              <a:latin typeface="Courier New"/>
              <a:ea typeface="Courier New"/>
              <a:cs typeface="Courier New"/>
              <a:sym typeface="Courier New"/>
            </a:endParaRPr>
          </a:p>
          <a:p>
            <a:pPr marL="0" lvl="0" indent="0" algn="l" rtl="0">
              <a:spcBef>
                <a:spcPts val="375"/>
              </a:spcBef>
              <a:spcAft>
                <a:spcPts val="0"/>
              </a:spcAft>
              <a:buNone/>
            </a:pPr>
            <a:r>
              <a:rPr lang="en-GB" sz="2300">
                <a:solidFill>
                  <a:srgbClr val="FFFFFF"/>
                </a:solidFill>
                <a:latin typeface="Roboto"/>
                <a:ea typeface="Roboto"/>
                <a:cs typeface="Roboto"/>
                <a:sym typeface="Roboto"/>
              </a:rPr>
              <a:t>From Neutrinos to Light</a:t>
            </a:r>
            <a:endParaRPr sz="2300">
              <a:solidFill>
                <a:srgbClr val="FFFFFF"/>
              </a:solidFill>
              <a:latin typeface="Roboto"/>
              <a:ea typeface="Roboto"/>
              <a:cs typeface="Roboto"/>
              <a:sym typeface="Roboto"/>
            </a:endParaRPr>
          </a:p>
        </p:txBody>
      </p:sp>
      <p:sp>
        <p:nvSpPr>
          <p:cNvPr id="811" name="Google Shape;811;p21"/>
          <p:cNvSpPr txBox="1"/>
          <p:nvPr/>
        </p:nvSpPr>
        <p:spPr>
          <a:xfrm rot="-833094">
            <a:off x="503558" y="3469171"/>
            <a:ext cx="1570181" cy="418448"/>
          </a:xfrm>
          <a:prstGeom prst="rect">
            <a:avLst/>
          </a:prstGeom>
          <a:noFill/>
          <a:ln>
            <a:noFill/>
          </a:ln>
        </p:spPr>
        <p:txBody>
          <a:bodyPr spcFirstLastPara="1" wrap="square" lIns="112975" tIns="112975" rIns="112975" bIns="112975" anchor="t" anchorCtr="0">
            <a:spAutoFit/>
          </a:bodyPr>
          <a:lstStyle/>
          <a:p>
            <a:pPr marL="0" lvl="0" indent="0" algn="ctr" rtl="0">
              <a:spcBef>
                <a:spcPts val="0"/>
              </a:spcBef>
              <a:spcAft>
                <a:spcPts val="0"/>
              </a:spcAft>
              <a:buNone/>
            </a:pPr>
            <a:r>
              <a:rPr lang="en-GB" sz="1236" b="1">
                <a:solidFill>
                  <a:srgbClr val="64FFDA"/>
                </a:solidFill>
                <a:latin typeface="Courier New"/>
                <a:ea typeface="Courier New"/>
                <a:cs typeface="Courier New"/>
                <a:sym typeface="Courier New"/>
              </a:rPr>
              <a:t>Neutrino</a:t>
            </a:r>
            <a:endParaRPr sz="1236" b="1">
              <a:solidFill>
                <a:srgbClr val="64FFDA"/>
              </a:solidFill>
              <a:latin typeface="Courier New"/>
              <a:ea typeface="Courier New"/>
              <a:cs typeface="Courier New"/>
              <a:sym typeface="Courier New"/>
            </a:endParaRPr>
          </a:p>
        </p:txBody>
      </p:sp>
      <p:cxnSp>
        <p:nvCxnSpPr>
          <p:cNvPr id="812" name="Google Shape;812;p21"/>
          <p:cNvCxnSpPr/>
          <p:nvPr/>
        </p:nvCxnSpPr>
        <p:spPr>
          <a:xfrm flipH="1">
            <a:off x="125" y="3438875"/>
            <a:ext cx="3280200" cy="881100"/>
          </a:xfrm>
          <a:prstGeom prst="straightConnector1">
            <a:avLst/>
          </a:prstGeom>
          <a:noFill/>
          <a:ln w="35325" cap="flat" cmpd="sng">
            <a:solidFill>
              <a:srgbClr val="64FFDA"/>
            </a:solidFill>
            <a:prstDash val="dash"/>
            <a:round/>
            <a:headEnd type="none" w="med" len="med"/>
            <a:tailEnd type="none" w="med" len="med"/>
          </a:ln>
        </p:spPr>
      </p:cxnSp>
      <p:cxnSp>
        <p:nvCxnSpPr>
          <p:cNvPr id="813" name="Google Shape;813;p21"/>
          <p:cNvCxnSpPr/>
          <p:nvPr/>
        </p:nvCxnSpPr>
        <p:spPr>
          <a:xfrm flipH="1">
            <a:off x="3280328" y="2612386"/>
            <a:ext cx="2924700" cy="826500"/>
          </a:xfrm>
          <a:prstGeom prst="straightConnector1">
            <a:avLst/>
          </a:prstGeom>
          <a:noFill/>
          <a:ln w="35325" cap="flat" cmpd="sng">
            <a:solidFill>
              <a:schemeClr val="lt1"/>
            </a:solidFill>
            <a:prstDash val="dash"/>
            <a:round/>
            <a:headEnd type="none" w="med" len="med"/>
            <a:tailEnd type="none" w="med" len="med"/>
          </a:ln>
        </p:spPr>
      </p:cxnSp>
      <p:pic>
        <p:nvPicPr>
          <p:cNvPr id="814" name="Google Shape;814;p21" title="4d54f9da-34e8-4950-866c-ea6056b46ee0.png"/>
          <p:cNvPicPr preferRelativeResize="0"/>
          <p:nvPr/>
        </p:nvPicPr>
        <p:blipFill rotWithShape="1">
          <a:blip r:embed="rId5">
            <a:alphaModFix/>
          </a:blip>
          <a:srcRect b="16694"/>
          <a:stretch/>
        </p:blipFill>
        <p:spPr>
          <a:xfrm>
            <a:off x="398063" y="1311488"/>
            <a:ext cx="2804076" cy="1557238"/>
          </a:xfrm>
          <a:prstGeom prst="rect">
            <a:avLst/>
          </a:prstGeom>
          <a:noFill/>
          <a:ln>
            <a:noFill/>
          </a:ln>
        </p:spPr>
      </p:pic>
      <p:cxnSp>
        <p:nvCxnSpPr>
          <p:cNvPr id="815" name="Google Shape;815;p21"/>
          <p:cNvCxnSpPr>
            <a:endCxn id="816" idx="5"/>
          </p:cNvCxnSpPr>
          <p:nvPr/>
        </p:nvCxnSpPr>
        <p:spPr>
          <a:xfrm rot="10800000">
            <a:off x="2977647" y="2802124"/>
            <a:ext cx="547200" cy="584100"/>
          </a:xfrm>
          <a:prstGeom prst="straightConnector1">
            <a:avLst/>
          </a:prstGeom>
          <a:noFill/>
          <a:ln w="9525" cap="flat" cmpd="sng">
            <a:solidFill>
              <a:schemeClr val="dk2"/>
            </a:solidFill>
            <a:prstDash val="solid"/>
            <a:round/>
            <a:headEnd type="none" w="med" len="med"/>
            <a:tailEnd type="none" w="med" len="med"/>
          </a:ln>
        </p:spPr>
      </p:cxnSp>
      <p:pic>
        <p:nvPicPr>
          <p:cNvPr id="817" name="Google Shape;817;p21" title="4d54f9da-34e8-4950-866c-ea6056b46ee0.png"/>
          <p:cNvPicPr preferRelativeResize="0"/>
          <p:nvPr/>
        </p:nvPicPr>
        <p:blipFill rotWithShape="1">
          <a:blip r:embed="rId5">
            <a:alphaModFix/>
          </a:blip>
          <a:srcRect l="11172" t="61124" r="79605" b="20068"/>
          <a:stretch/>
        </p:blipFill>
        <p:spPr>
          <a:xfrm rot="-958608">
            <a:off x="3180925" y="3427337"/>
            <a:ext cx="250198" cy="340176"/>
          </a:xfrm>
          <a:prstGeom prst="rect">
            <a:avLst/>
          </a:prstGeom>
          <a:noFill/>
          <a:ln>
            <a:noFill/>
          </a:ln>
        </p:spPr>
      </p:pic>
      <p:pic>
        <p:nvPicPr>
          <p:cNvPr id="818" name="Google Shape;818;p21" title="4d54f9da-34e8-4950-866c-ea6056b46ee0.png"/>
          <p:cNvPicPr preferRelativeResize="0"/>
          <p:nvPr/>
        </p:nvPicPr>
        <p:blipFill rotWithShape="1">
          <a:blip r:embed="rId5">
            <a:alphaModFix/>
          </a:blip>
          <a:srcRect l="11172" t="15321" r="79605" b="67147"/>
          <a:stretch/>
        </p:blipFill>
        <p:spPr>
          <a:xfrm>
            <a:off x="1707687" y="3438875"/>
            <a:ext cx="250199" cy="317100"/>
          </a:xfrm>
          <a:prstGeom prst="rect">
            <a:avLst/>
          </a:prstGeom>
          <a:noFill/>
          <a:ln>
            <a:noFill/>
          </a:ln>
        </p:spPr>
      </p:pic>
      <p:pic>
        <p:nvPicPr>
          <p:cNvPr id="819" name="Google Shape;819;p21" title="4d54f9da-34e8-4950-866c-ea6056b46ee0.png"/>
          <p:cNvPicPr preferRelativeResize="0"/>
          <p:nvPr/>
        </p:nvPicPr>
        <p:blipFill rotWithShape="1">
          <a:blip r:embed="rId5">
            <a:alphaModFix/>
          </a:blip>
          <a:srcRect l="79654" t="16206" r="11124" b="64984"/>
          <a:stretch/>
        </p:blipFill>
        <p:spPr>
          <a:xfrm rot="-676051">
            <a:off x="3922474" y="2777400"/>
            <a:ext cx="250202" cy="340202"/>
          </a:xfrm>
          <a:prstGeom prst="rect">
            <a:avLst/>
          </a:prstGeom>
          <a:noFill/>
          <a:ln>
            <a:noFill/>
          </a:ln>
        </p:spPr>
      </p:pic>
      <p:sp>
        <p:nvSpPr>
          <p:cNvPr id="820" name="Google Shape;820;p21"/>
          <p:cNvSpPr txBox="1"/>
          <p:nvPr/>
        </p:nvSpPr>
        <p:spPr>
          <a:xfrm rot="-899441">
            <a:off x="3241368" y="2762116"/>
            <a:ext cx="877980" cy="418361"/>
          </a:xfrm>
          <a:prstGeom prst="rect">
            <a:avLst/>
          </a:prstGeom>
          <a:noFill/>
          <a:ln>
            <a:noFill/>
          </a:ln>
        </p:spPr>
        <p:txBody>
          <a:bodyPr spcFirstLastPara="1" wrap="square" lIns="112975" tIns="112975" rIns="112975" bIns="112975" anchor="t" anchorCtr="0">
            <a:spAutoFit/>
          </a:bodyPr>
          <a:lstStyle/>
          <a:p>
            <a:pPr marL="0" lvl="0" indent="0" algn="ctr" rtl="0">
              <a:spcBef>
                <a:spcPts val="0"/>
              </a:spcBef>
              <a:spcAft>
                <a:spcPts val="0"/>
              </a:spcAft>
              <a:buNone/>
            </a:pPr>
            <a:r>
              <a:rPr lang="en-GB" sz="1236" b="1">
                <a:solidFill>
                  <a:schemeClr val="lt1"/>
                </a:solidFill>
                <a:latin typeface="Courier New"/>
                <a:ea typeface="Courier New"/>
                <a:cs typeface="Courier New"/>
                <a:sym typeface="Courier New"/>
              </a:rPr>
              <a:t>Muon</a:t>
            </a:r>
            <a:endParaRPr sz="1236" b="1">
              <a:solidFill>
                <a:schemeClr val="lt1"/>
              </a:solidFill>
              <a:latin typeface="Courier New"/>
              <a:ea typeface="Courier New"/>
              <a:cs typeface="Courier New"/>
              <a:sym typeface="Courier New"/>
            </a:endParaRPr>
          </a:p>
        </p:txBody>
      </p:sp>
      <p:sp>
        <p:nvSpPr>
          <p:cNvPr id="821" name="Google Shape;821;p21"/>
          <p:cNvSpPr txBox="1"/>
          <p:nvPr/>
        </p:nvSpPr>
        <p:spPr>
          <a:xfrm rot="-899523">
            <a:off x="2592479" y="3595435"/>
            <a:ext cx="1570249" cy="418361"/>
          </a:xfrm>
          <a:prstGeom prst="rect">
            <a:avLst/>
          </a:prstGeom>
          <a:noFill/>
          <a:ln>
            <a:noFill/>
          </a:ln>
        </p:spPr>
        <p:txBody>
          <a:bodyPr spcFirstLastPara="1" wrap="square" lIns="112975" tIns="112975" rIns="112975" bIns="112975" anchor="t" anchorCtr="0">
            <a:spAutoFit/>
          </a:bodyPr>
          <a:lstStyle/>
          <a:p>
            <a:pPr marL="0" lvl="0" indent="0" algn="ctr" rtl="0">
              <a:spcBef>
                <a:spcPts val="0"/>
              </a:spcBef>
              <a:spcAft>
                <a:spcPts val="0"/>
              </a:spcAft>
              <a:buNone/>
            </a:pPr>
            <a:r>
              <a:rPr lang="en-GB" sz="1236" b="1">
                <a:solidFill>
                  <a:schemeClr val="lt1"/>
                </a:solidFill>
                <a:latin typeface="Courier New"/>
                <a:ea typeface="Courier New"/>
                <a:cs typeface="Courier New"/>
                <a:sym typeface="Courier New"/>
              </a:rPr>
              <a:t>Water Nucleus</a:t>
            </a:r>
            <a:endParaRPr sz="1236" b="1">
              <a:solidFill>
                <a:schemeClr val="lt1"/>
              </a:solidFill>
              <a:latin typeface="Courier New"/>
              <a:ea typeface="Courier New"/>
              <a:cs typeface="Courier New"/>
              <a:sym typeface="Courier New"/>
            </a:endParaRPr>
          </a:p>
        </p:txBody>
      </p:sp>
      <p:pic>
        <p:nvPicPr>
          <p:cNvPr id="822" name="Google Shape;822;p21"/>
          <p:cNvPicPr preferRelativeResize="0"/>
          <p:nvPr/>
        </p:nvPicPr>
        <p:blipFill>
          <a:blip r:embed="rId6">
            <a:alphaModFix/>
          </a:blip>
          <a:stretch>
            <a:fillRect/>
          </a:stretch>
        </p:blipFill>
        <p:spPr>
          <a:xfrm>
            <a:off x="1675004" y="3755977"/>
            <a:ext cx="250200" cy="199023"/>
          </a:xfrm>
          <a:prstGeom prst="rect">
            <a:avLst/>
          </a:prstGeom>
          <a:noFill/>
          <a:ln>
            <a:noFill/>
          </a:ln>
        </p:spPr>
      </p:pic>
      <p:pic>
        <p:nvPicPr>
          <p:cNvPr id="823" name="Google Shape;823;p21"/>
          <p:cNvPicPr preferRelativeResize="0"/>
          <p:nvPr/>
        </p:nvPicPr>
        <p:blipFill>
          <a:blip r:embed="rId6">
            <a:alphaModFix/>
          </a:blip>
          <a:stretch>
            <a:fillRect/>
          </a:stretch>
        </p:blipFill>
        <p:spPr>
          <a:xfrm>
            <a:off x="476254" y="4069902"/>
            <a:ext cx="250200" cy="199023"/>
          </a:xfrm>
          <a:prstGeom prst="rect">
            <a:avLst/>
          </a:prstGeom>
          <a:noFill/>
          <a:ln>
            <a:noFill/>
          </a:ln>
        </p:spPr>
      </p:pic>
      <p:pic>
        <p:nvPicPr>
          <p:cNvPr id="824" name="Google Shape;824;p21"/>
          <p:cNvPicPr preferRelativeResize="0"/>
          <p:nvPr/>
        </p:nvPicPr>
        <p:blipFill>
          <a:blip r:embed="rId7">
            <a:alphaModFix/>
          </a:blip>
          <a:stretch>
            <a:fillRect/>
          </a:stretch>
        </p:blipFill>
        <p:spPr>
          <a:xfrm>
            <a:off x="4085150" y="3091992"/>
            <a:ext cx="250200" cy="194908"/>
          </a:xfrm>
          <a:prstGeom prst="rect">
            <a:avLst/>
          </a:prstGeom>
          <a:noFill/>
          <a:ln>
            <a:noFill/>
          </a:ln>
        </p:spPr>
      </p:pic>
      <p:sp>
        <p:nvSpPr>
          <p:cNvPr id="825" name="Google Shape;825;p21"/>
          <p:cNvSpPr txBox="1"/>
          <p:nvPr/>
        </p:nvSpPr>
        <p:spPr>
          <a:xfrm rot="-899537">
            <a:off x="4750080" y="3469222"/>
            <a:ext cx="1691994" cy="418361"/>
          </a:xfrm>
          <a:prstGeom prst="rect">
            <a:avLst/>
          </a:prstGeom>
          <a:noFill/>
          <a:ln>
            <a:noFill/>
          </a:ln>
        </p:spPr>
        <p:txBody>
          <a:bodyPr spcFirstLastPara="1" wrap="square" lIns="112975" tIns="112975" rIns="112975" bIns="112975" anchor="t" anchorCtr="0">
            <a:spAutoFit/>
          </a:bodyPr>
          <a:lstStyle/>
          <a:p>
            <a:pPr marL="0" lvl="0" indent="0" algn="ctr" rtl="0">
              <a:spcBef>
                <a:spcPts val="0"/>
              </a:spcBef>
              <a:spcAft>
                <a:spcPts val="0"/>
              </a:spcAft>
              <a:buNone/>
            </a:pPr>
            <a:r>
              <a:rPr lang="en-GB" sz="1236" b="1">
                <a:solidFill>
                  <a:srgbClr val="61C3F9"/>
                </a:solidFill>
                <a:latin typeface="Courier New"/>
                <a:ea typeface="Courier New"/>
                <a:cs typeface="Courier New"/>
                <a:sym typeface="Courier New"/>
              </a:rPr>
              <a:t>Cherenkov Light</a:t>
            </a:r>
            <a:endParaRPr sz="1236" b="1">
              <a:solidFill>
                <a:srgbClr val="61C3F9"/>
              </a:solidFill>
              <a:latin typeface="Courier New"/>
              <a:ea typeface="Courier New"/>
              <a:cs typeface="Courier New"/>
              <a:sym typeface="Courier New"/>
            </a:endParaRPr>
          </a:p>
        </p:txBody>
      </p:sp>
      <p:pic>
        <p:nvPicPr>
          <p:cNvPr id="826" name="Google Shape;826;p21" title="5e4366b2-6cd4-4308-97b5-31e8c6998f01.png"/>
          <p:cNvPicPr preferRelativeResize="0"/>
          <p:nvPr/>
        </p:nvPicPr>
        <p:blipFill rotWithShape="1">
          <a:blip r:embed="rId8">
            <a:alphaModFix/>
          </a:blip>
          <a:srcRect l="10889" t="15606" r="10889" b="15613"/>
          <a:stretch/>
        </p:blipFill>
        <p:spPr>
          <a:xfrm rot="7682144">
            <a:off x="3266189" y="3151137"/>
            <a:ext cx="631268" cy="470255"/>
          </a:xfrm>
          <a:prstGeom prst="rect">
            <a:avLst/>
          </a:prstGeom>
          <a:noFill/>
          <a:ln>
            <a:noFill/>
          </a:ln>
        </p:spPr>
      </p:pic>
      <p:sp>
        <p:nvSpPr>
          <p:cNvPr id="827" name="Google Shape;827;p21"/>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p>
            <a:pPr marL="0" lvl="0" indent="0" algn="r" rtl="0">
              <a:spcBef>
                <a:spcPts val="0"/>
              </a:spcBef>
              <a:spcAft>
                <a:spcPts val="0"/>
              </a:spcAft>
              <a:buNone/>
            </a:pPr>
            <a:fld id="{00000000-1234-1234-1234-123412341234}" type="slidenum">
              <a:rPr lang="en-GB"/>
              <a:t>8</a:t>
            </a:fld>
            <a:endParaRPr/>
          </a:p>
        </p:txBody>
      </p:sp>
      <p:sp>
        <p:nvSpPr>
          <p:cNvPr id="828" name="Google Shape;828;p21"/>
          <p:cNvSpPr txBox="1"/>
          <p:nvPr/>
        </p:nvSpPr>
        <p:spPr>
          <a:xfrm rot="-899523">
            <a:off x="7029429" y="3334735"/>
            <a:ext cx="1570249" cy="418361"/>
          </a:xfrm>
          <a:prstGeom prst="rect">
            <a:avLst/>
          </a:prstGeom>
          <a:noFill/>
          <a:ln>
            <a:noFill/>
          </a:ln>
        </p:spPr>
        <p:txBody>
          <a:bodyPr spcFirstLastPara="1" wrap="square" lIns="112975" tIns="112975" rIns="112975" bIns="112975" anchor="t" anchorCtr="0">
            <a:spAutoFit/>
          </a:bodyPr>
          <a:lstStyle/>
          <a:p>
            <a:pPr marL="0" lvl="0" indent="0" algn="ctr" rtl="0">
              <a:spcBef>
                <a:spcPts val="0"/>
              </a:spcBef>
              <a:spcAft>
                <a:spcPts val="0"/>
              </a:spcAft>
              <a:buNone/>
            </a:pPr>
            <a:r>
              <a:rPr lang="en-GB" sz="1236" b="1">
                <a:solidFill>
                  <a:schemeClr val="dk2"/>
                </a:solidFill>
                <a:latin typeface="Courier New"/>
                <a:ea typeface="Courier New"/>
                <a:cs typeface="Courier New"/>
                <a:sym typeface="Courier New"/>
              </a:rPr>
              <a:t>Detector Array</a:t>
            </a:r>
            <a:endParaRPr sz="1236" b="1">
              <a:solidFill>
                <a:schemeClr val="dk2"/>
              </a:solidFill>
              <a:latin typeface="Courier New"/>
              <a:ea typeface="Courier New"/>
              <a:cs typeface="Courier New"/>
              <a:sym typeface="Courier New"/>
            </a:endParaRPr>
          </a:p>
        </p:txBody>
      </p:sp>
      <p:sp>
        <p:nvSpPr>
          <p:cNvPr id="816" name="Google Shape;816;p21"/>
          <p:cNvSpPr/>
          <p:nvPr/>
        </p:nvSpPr>
        <p:spPr>
          <a:xfrm>
            <a:off x="277175" y="1347925"/>
            <a:ext cx="3163800" cy="1703700"/>
          </a:xfrm>
          <a:prstGeom prst="ellipse">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 name="Google Shape;753;p18">
            <a:extLst>
              <a:ext uri="{FF2B5EF4-FFF2-40B4-BE49-F238E27FC236}">
                <a16:creationId xmlns:a16="http://schemas.microsoft.com/office/drawing/2014/main" id="{E9B2B938-C7FF-4772-0D8C-337C730AFF7A}"/>
              </a:ext>
            </a:extLst>
          </p:cNvPr>
          <p:cNvSpPr txBox="1"/>
          <p:nvPr/>
        </p:nvSpPr>
        <p:spPr>
          <a:xfrm>
            <a:off x="67350" y="4751600"/>
            <a:ext cx="1743600" cy="317100"/>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None/>
            </a:pPr>
            <a:r>
              <a:rPr lang="en-GB" sz="1000" b="0" dirty="0">
                <a:solidFill>
                  <a:schemeClr val="dk2"/>
                </a:solidFill>
                <a:latin typeface="Roboto SemiBold"/>
                <a:ea typeface="Roboto SemiBold"/>
                <a:cs typeface="Roboto SemiBold"/>
                <a:sym typeface="Roboto SemiBold"/>
              </a:rPr>
              <a:t>ANNABELLE GRIMES</a:t>
            </a:r>
            <a:endParaRPr sz="1000" b="0" dirty="0">
              <a:solidFill>
                <a:schemeClr val="dk2"/>
              </a:solidFill>
              <a:latin typeface="Roboto SemiBold"/>
              <a:ea typeface="Roboto SemiBold"/>
              <a:cs typeface="Roboto SemiBold"/>
              <a:sym typeface="Roboto SemiBold"/>
            </a:endParaRPr>
          </a:p>
          <a:p>
            <a:pPr lvl="0"/>
            <a:r>
              <a:rPr lang="en-GB" sz="900" b="0" dirty="0">
                <a:solidFill>
                  <a:srgbClr val="465375"/>
                </a:solidFill>
                <a:latin typeface="Roboto"/>
                <a:ea typeface="Roboto"/>
                <a:cs typeface="Roboto"/>
                <a:sym typeface="Roboto"/>
              </a:rPr>
              <a:t>P-ONE Collaboration • </a:t>
            </a:r>
            <a:r>
              <a:rPr lang="en-GB" sz="900" dirty="0">
                <a:solidFill>
                  <a:srgbClr val="465375"/>
                </a:solidFill>
                <a:latin typeface="Roboto"/>
                <a:ea typeface="Roboto"/>
                <a:cs typeface="Roboto"/>
                <a:sym typeface="Roboto"/>
              </a:rPr>
              <a:t>ISCRA </a:t>
            </a:r>
            <a:r>
              <a:rPr lang="en-GB" sz="900" b="0" dirty="0">
                <a:solidFill>
                  <a:srgbClr val="465375"/>
                </a:solidFill>
                <a:latin typeface="Roboto"/>
                <a:ea typeface="Roboto"/>
                <a:cs typeface="Roboto"/>
                <a:sym typeface="Roboto"/>
              </a:rPr>
              <a:t>2026</a:t>
            </a:r>
            <a:endParaRPr sz="900" b="0" dirty="0">
              <a:solidFill>
                <a:srgbClr val="465375"/>
              </a:solidFill>
              <a:latin typeface="Roboto"/>
              <a:ea typeface="Roboto"/>
              <a:cs typeface="Roboto"/>
              <a:sym typeface="Roboto"/>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32"/>
        <p:cNvGrpSpPr/>
        <p:nvPr/>
      </p:nvGrpSpPr>
      <p:grpSpPr>
        <a:xfrm>
          <a:off x="0" y="0"/>
          <a:ext cx="0" cy="0"/>
          <a:chOff x="0" y="0"/>
          <a:chExt cx="0" cy="0"/>
        </a:xfrm>
      </p:grpSpPr>
      <p:sp>
        <p:nvSpPr>
          <p:cNvPr id="833" name="Google Shape;833;p22"/>
          <p:cNvSpPr/>
          <p:nvPr/>
        </p:nvSpPr>
        <p:spPr>
          <a:xfrm>
            <a:off x="1185075" y="0"/>
            <a:ext cx="4966500" cy="4275600"/>
          </a:xfrm>
          <a:prstGeom prst="rect">
            <a:avLst/>
          </a:prstGeom>
          <a:solidFill>
            <a:srgbClr val="0C487F"/>
          </a:solidFill>
          <a:ln>
            <a:noFill/>
          </a:ln>
        </p:spPr>
        <p:txBody>
          <a:bodyPr spcFirstLastPara="1" wrap="square" lIns="119850" tIns="119850" rIns="119850" bIns="119850" anchor="ctr" anchorCtr="0">
            <a:noAutofit/>
          </a:bodyPr>
          <a:lstStyle/>
          <a:p>
            <a:pPr marL="0" lvl="0" indent="0" algn="ctr" rtl="0">
              <a:spcBef>
                <a:spcPts val="0"/>
              </a:spcBef>
              <a:spcAft>
                <a:spcPts val="0"/>
              </a:spcAft>
              <a:buNone/>
            </a:pPr>
            <a:endParaRPr sz="1835">
              <a:solidFill>
                <a:schemeClr val="lt1"/>
              </a:solidFill>
            </a:endParaRPr>
          </a:p>
        </p:txBody>
      </p:sp>
      <p:sp>
        <p:nvSpPr>
          <p:cNvPr id="834" name="Google Shape;834;p22"/>
          <p:cNvSpPr/>
          <p:nvPr/>
        </p:nvSpPr>
        <p:spPr>
          <a:xfrm>
            <a:off x="1185075" y="3601425"/>
            <a:ext cx="4966500" cy="1374000"/>
          </a:xfrm>
          <a:prstGeom prst="ellipse">
            <a:avLst/>
          </a:prstGeom>
          <a:solidFill>
            <a:srgbClr val="093054"/>
          </a:solidFill>
          <a:ln>
            <a:noFill/>
          </a:ln>
        </p:spPr>
        <p:txBody>
          <a:bodyPr spcFirstLastPara="1" wrap="square" lIns="119850" tIns="119850" rIns="119850" bIns="119850" anchor="ctr" anchorCtr="0">
            <a:noAutofit/>
          </a:bodyPr>
          <a:lstStyle/>
          <a:p>
            <a:pPr marL="0" lvl="0" indent="0" algn="ctr" rtl="0">
              <a:spcBef>
                <a:spcPts val="0"/>
              </a:spcBef>
              <a:spcAft>
                <a:spcPts val="0"/>
              </a:spcAft>
              <a:buNone/>
            </a:pPr>
            <a:endParaRPr sz="1835"/>
          </a:p>
        </p:txBody>
      </p:sp>
      <p:sp>
        <p:nvSpPr>
          <p:cNvPr id="835" name="Google Shape;835;p22"/>
          <p:cNvSpPr/>
          <p:nvPr/>
        </p:nvSpPr>
        <p:spPr>
          <a:xfrm>
            <a:off x="6420775" y="374625"/>
            <a:ext cx="2560800" cy="1797600"/>
          </a:xfrm>
          <a:prstGeom prst="roundRect">
            <a:avLst>
              <a:gd name="adj" fmla="val 2553"/>
            </a:avLst>
          </a:prstGeom>
          <a:noFill/>
          <a:ln w="28575" cap="flat" cmpd="sng">
            <a:solidFill>
              <a:srgbClr val="233554"/>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pic>
        <p:nvPicPr>
          <p:cNvPr id="836" name="Google Shape;836;p22" title="3431cf44-1247-4f8e-bd6c-a8765e9a0295.png"/>
          <p:cNvPicPr preferRelativeResize="0"/>
          <p:nvPr/>
        </p:nvPicPr>
        <p:blipFill rotWithShape="1">
          <a:blip r:embed="rId4">
            <a:alphaModFix/>
          </a:blip>
          <a:srcRect t="23596" b="36853"/>
          <a:stretch/>
        </p:blipFill>
        <p:spPr>
          <a:xfrm>
            <a:off x="6613125" y="841099"/>
            <a:ext cx="403528" cy="239401"/>
          </a:xfrm>
          <a:prstGeom prst="rect">
            <a:avLst/>
          </a:prstGeom>
          <a:noFill/>
          <a:ln>
            <a:noFill/>
          </a:ln>
        </p:spPr>
      </p:pic>
      <p:sp>
        <p:nvSpPr>
          <p:cNvPr id="837" name="Google Shape;837;p22"/>
          <p:cNvSpPr/>
          <p:nvPr/>
        </p:nvSpPr>
        <p:spPr>
          <a:xfrm>
            <a:off x="6775875" y="1193050"/>
            <a:ext cx="78000" cy="3327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838" name="Google Shape;838;p22" title="5ab44504-5840-4033-8886-569f3083d574.png"/>
          <p:cNvPicPr preferRelativeResize="0"/>
          <p:nvPr/>
        </p:nvPicPr>
        <p:blipFill>
          <a:blip r:embed="rId5">
            <a:alphaModFix/>
          </a:blip>
          <a:stretch>
            <a:fillRect/>
          </a:stretch>
        </p:blipFill>
        <p:spPr>
          <a:xfrm>
            <a:off x="6441799" y="1544044"/>
            <a:ext cx="682499" cy="455007"/>
          </a:xfrm>
          <a:prstGeom prst="rect">
            <a:avLst/>
          </a:prstGeom>
          <a:noFill/>
          <a:ln>
            <a:noFill/>
          </a:ln>
        </p:spPr>
      </p:pic>
      <p:sp>
        <p:nvSpPr>
          <p:cNvPr id="839" name="Google Shape;839;p22"/>
          <p:cNvSpPr txBox="1"/>
          <p:nvPr/>
        </p:nvSpPr>
        <p:spPr>
          <a:xfrm>
            <a:off x="7168888" y="405450"/>
            <a:ext cx="7932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800">
                <a:solidFill>
                  <a:schemeClr val="lt1"/>
                </a:solidFill>
                <a:latin typeface="Courier Prime"/>
                <a:ea typeface="Courier Prime"/>
                <a:cs typeface="Courier Prime"/>
                <a:sym typeface="Courier Prime"/>
              </a:rPr>
              <a:t>float</a:t>
            </a:r>
            <a:endParaRPr sz="800">
              <a:solidFill>
                <a:schemeClr val="lt1"/>
              </a:solidFill>
              <a:latin typeface="Courier Prime"/>
              <a:ea typeface="Courier Prime"/>
              <a:cs typeface="Courier Prime"/>
              <a:sym typeface="Courier Prime"/>
            </a:endParaRPr>
          </a:p>
        </p:txBody>
      </p:sp>
      <p:sp>
        <p:nvSpPr>
          <p:cNvPr id="840" name="Google Shape;840;p22"/>
          <p:cNvSpPr txBox="1"/>
          <p:nvPr/>
        </p:nvSpPr>
        <p:spPr>
          <a:xfrm>
            <a:off x="7168892" y="813125"/>
            <a:ext cx="18915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800">
                <a:solidFill>
                  <a:schemeClr val="lt1"/>
                </a:solidFill>
                <a:latin typeface="Courier Prime"/>
                <a:ea typeface="Courier Prime"/>
                <a:cs typeface="Courier Prime"/>
                <a:sym typeface="Courier Prime"/>
              </a:rPr>
              <a:t>Detector Module</a:t>
            </a:r>
            <a:endParaRPr sz="800">
              <a:solidFill>
                <a:schemeClr val="lt1"/>
              </a:solidFill>
              <a:latin typeface="Courier Prime"/>
              <a:ea typeface="Courier Prime"/>
              <a:cs typeface="Courier Prime"/>
              <a:sym typeface="Courier Prime"/>
            </a:endParaRPr>
          </a:p>
        </p:txBody>
      </p:sp>
      <p:sp>
        <p:nvSpPr>
          <p:cNvPr id="841" name="Google Shape;841;p22"/>
          <p:cNvSpPr txBox="1"/>
          <p:nvPr/>
        </p:nvSpPr>
        <p:spPr>
          <a:xfrm>
            <a:off x="7168892" y="1205500"/>
            <a:ext cx="18915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800">
                <a:solidFill>
                  <a:schemeClr val="lt1"/>
                </a:solidFill>
                <a:latin typeface="Courier Prime"/>
                <a:ea typeface="Courier Prime"/>
                <a:cs typeface="Courier Prime"/>
                <a:sym typeface="Courier Prime"/>
              </a:rPr>
              <a:t>String junction box</a:t>
            </a:r>
            <a:endParaRPr sz="800">
              <a:solidFill>
                <a:schemeClr val="lt1"/>
              </a:solidFill>
              <a:latin typeface="Courier Prime"/>
              <a:ea typeface="Courier Prime"/>
              <a:cs typeface="Courier Prime"/>
              <a:sym typeface="Courier Prime"/>
            </a:endParaRPr>
          </a:p>
        </p:txBody>
      </p:sp>
      <p:sp>
        <p:nvSpPr>
          <p:cNvPr id="842" name="Google Shape;842;p22"/>
          <p:cNvSpPr txBox="1"/>
          <p:nvPr/>
        </p:nvSpPr>
        <p:spPr>
          <a:xfrm>
            <a:off x="7168892" y="1634850"/>
            <a:ext cx="18915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800">
                <a:solidFill>
                  <a:schemeClr val="lt1"/>
                </a:solidFill>
                <a:latin typeface="Courier Prime"/>
                <a:ea typeface="Courier Prime"/>
                <a:cs typeface="Courier Prime"/>
                <a:sym typeface="Courier Prime"/>
              </a:rPr>
              <a:t>Deployment frame</a:t>
            </a:r>
            <a:endParaRPr sz="800">
              <a:solidFill>
                <a:schemeClr val="lt1"/>
              </a:solidFill>
              <a:latin typeface="Courier Prime"/>
              <a:ea typeface="Courier Prime"/>
              <a:cs typeface="Courier Prime"/>
              <a:sym typeface="Courier Prime"/>
            </a:endParaRPr>
          </a:p>
        </p:txBody>
      </p:sp>
      <p:pic>
        <p:nvPicPr>
          <p:cNvPr id="843" name="Google Shape;843;p22" title="5a09b616-f799-4a87-80f3-fb0a784d8851.png"/>
          <p:cNvPicPr preferRelativeResize="0"/>
          <p:nvPr/>
        </p:nvPicPr>
        <p:blipFill rotWithShape="1">
          <a:blip r:embed="rId6">
            <a:alphaModFix/>
          </a:blip>
          <a:srcRect l="20087" t="15003" r="20937" b="30100"/>
          <a:stretch/>
        </p:blipFill>
        <p:spPr>
          <a:xfrm>
            <a:off x="6566889" y="468351"/>
            <a:ext cx="495994" cy="307799"/>
          </a:xfrm>
          <a:prstGeom prst="rect">
            <a:avLst/>
          </a:prstGeom>
          <a:noFill/>
          <a:ln>
            <a:noFill/>
          </a:ln>
        </p:spPr>
      </p:pic>
      <p:pic>
        <p:nvPicPr>
          <p:cNvPr id="844" name="Google Shape;844;p22" title="5ab44504-5840-4033-8886-569f3083d574.png"/>
          <p:cNvPicPr preferRelativeResize="0"/>
          <p:nvPr/>
        </p:nvPicPr>
        <p:blipFill>
          <a:blip r:embed="rId5">
            <a:alphaModFix/>
          </a:blip>
          <a:stretch>
            <a:fillRect/>
          </a:stretch>
        </p:blipFill>
        <p:spPr>
          <a:xfrm>
            <a:off x="2959428" y="3715639"/>
            <a:ext cx="1126767" cy="751178"/>
          </a:xfrm>
          <a:prstGeom prst="rect">
            <a:avLst/>
          </a:prstGeom>
          <a:noFill/>
          <a:ln>
            <a:noFill/>
          </a:ln>
        </p:spPr>
      </p:pic>
      <p:cxnSp>
        <p:nvCxnSpPr>
          <p:cNvPr id="845" name="Google Shape;845;p22"/>
          <p:cNvCxnSpPr/>
          <p:nvPr/>
        </p:nvCxnSpPr>
        <p:spPr>
          <a:xfrm rot="10800000">
            <a:off x="3521780" y="3789148"/>
            <a:ext cx="2100" cy="411600"/>
          </a:xfrm>
          <a:prstGeom prst="straightConnector1">
            <a:avLst/>
          </a:prstGeom>
          <a:noFill/>
          <a:ln w="25500" cap="flat" cmpd="sng">
            <a:solidFill>
              <a:schemeClr val="lt2"/>
            </a:solidFill>
            <a:prstDash val="solid"/>
            <a:round/>
            <a:headEnd type="none" w="med" len="med"/>
            <a:tailEnd type="none" w="med" len="med"/>
          </a:ln>
        </p:spPr>
      </p:cxnSp>
      <p:pic>
        <p:nvPicPr>
          <p:cNvPr id="846" name="Google Shape;846;p22" title="88f43cc7-9d21-4b2a-99fb-4fe98c32367d.png"/>
          <p:cNvPicPr preferRelativeResize="0"/>
          <p:nvPr/>
        </p:nvPicPr>
        <p:blipFill rotWithShape="1">
          <a:blip r:embed="rId7">
            <a:alphaModFix/>
          </a:blip>
          <a:srcRect t="5500"/>
          <a:stretch/>
        </p:blipFill>
        <p:spPr>
          <a:xfrm rot="67467">
            <a:off x="3131521" y="2580985"/>
            <a:ext cx="811023" cy="1149603"/>
          </a:xfrm>
          <a:prstGeom prst="rect">
            <a:avLst/>
          </a:prstGeom>
          <a:noFill/>
          <a:ln>
            <a:noFill/>
          </a:ln>
        </p:spPr>
      </p:pic>
      <p:pic>
        <p:nvPicPr>
          <p:cNvPr id="847" name="Google Shape;847;p22" title="88f43cc7-9d21-4b2a-99fb-4fe98c32367d.png"/>
          <p:cNvPicPr preferRelativeResize="0"/>
          <p:nvPr/>
        </p:nvPicPr>
        <p:blipFill rotWithShape="1">
          <a:blip r:embed="rId7">
            <a:alphaModFix/>
          </a:blip>
          <a:srcRect l="35336" t="2208" r="35333" b="2199"/>
          <a:stretch/>
        </p:blipFill>
        <p:spPr>
          <a:xfrm rot="67482">
            <a:off x="3442091" y="1427888"/>
            <a:ext cx="237893" cy="1162941"/>
          </a:xfrm>
          <a:prstGeom prst="rect">
            <a:avLst/>
          </a:prstGeom>
          <a:noFill/>
          <a:ln>
            <a:noFill/>
          </a:ln>
        </p:spPr>
      </p:pic>
      <p:sp>
        <p:nvSpPr>
          <p:cNvPr id="848" name="Google Shape;848;p22"/>
          <p:cNvSpPr/>
          <p:nvPr/>
        </p:nvSpPr>
        <p:spPr>
          <a:xfrm rot="59266">
            <a:off x="3489033" y="3730429"/>
            <a:ext cx="69610" cy="297055"/>
          </a:xfrm>
          <a:prstGeom prst="roundRect">
            <a:avLst>
              <a:gd name="adj" fmla="val 16667"/>
            </a:avLst>
          </a:prstGeom>
          <a:solidFill>
            <a:schemeClr val="lt2"/>
          </a:solidFill>
          <a:ln w="8500" cap="flat" cmpd="sng">
            <a:solidFill>
              <a:schemeClr val="dk2"/>
            </a:solidFill>
            <a:prstDash val="solid"/>
            <a:round/>
            <a:headEnd type="none" w="sm" len="sm"/>
            <a:tailEnd type="none" w="sm" len="sm"/>
          </a:ln>
        </p:spPr>
        <p:txBody>
          <a:bodyPr spcFirstLastPara="1" wrap="square" lIns="81575" tIns="81575" rIns="81575" bIns="81575" anchor="ctr" anchorCtr="0">
            <a:noAutofit/>
          </a:bodyPr>
          <a:lstStyle/>
          <a:p>
            <a:pPr marL="0" lvl="0" indent="0" algn="ctr" rtl="0">
              <a:spcBef>
                <a:spcPts val="0"/>
              </a:spcBef>
              <a:spcAft>
                <a:spcPts val="0"/>
              </a:spcAft>
              <a:buNone/>
            </a:pPr>
            <a:endParaRPr sz="1249"/>
          </a:p>
        </p:txBody>
      </p:sp>
      <p:pic>
        <p:nvPicPr>
          <p:cNvPr id="849" name="Google Shape;849;p22" title="88f43cc7-9d21-4b2a-99fb-4fe98c32367d.png"/>
          <p:cNvPicPr preferRelativeResize="0"/>
          <p:nvPr/>
        </p:nvPicPr>
        <p:blipFill rotWithShape="1">
          <a:blip r:embed="rId7">
            <a:alphaModFix/>
          </a:blip>
          <a:srcRect l="22700" t="51407" r="16130"/>
          <a:stretch/>
        </p:blipFill>
        <p:spPr>
          <a:xfrm rot="67466">
            <a:off x="3358818" y="850481"/>
            <a:ext cx="496113" cy="591132"/>
          </a:xfrm>
          <a:prstGeom prst="rect">
            <a:avLst/>
          </a:prstGeom>
          <a:noFill/>
          <a:ln>
            <a:noFill/>
          </a:ln>
        </p:spPr>
      </p:pic>
      <p:pic>
        <p:nvPicPr>
          <p:cNvPr id="850" name="Google Shape;850;p22" title="5a09b616-f799-4a87-80f3-fb0a784d8851.png"/>
          <p:cNvPicPr preferRelativeResize="0"/>
          <p:nvPr/>
        </p:nvPicPr>
        <p:blipFill rotWithShape="1">
          <a:blip r:embed="rId6">
            <a:alphaModFix/>
          </a:blip>
          <a:srcRect l="20087" t="15003" r="20937" b="30100"/>
          <a:stretch/>
        </p:blipFill>
        <p:spPr>
          <a:xfrm rot="27">
            <a:off x="3353066" y="549199"/>
            <a:ext cx="495997" cy="307799"/>
          </a:xfrm>
          <a:prstGeom prst="rect">
            <a:avLst/>
          </a:prstGeom>
          <a:noFill/>
          <a:ln>
            <a:noFill/>
          </a:ln>
        </p:spPr>
      </p:pic>
      <p:sp>
        <p:nvSpPr>
          <p:cNvPr id="851" name="Google Shape;851;p22"/>
          <p:cNvSpPr txBox="1"/>
          <p:nvPr/>
        </p:nvSpPr>
        <p:spPr>
          <a:xfrm>
            <a:off x="2434801" y="2042925"/>
            <a:ext cx="644400" cy="338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1000">
                <a:solidFill>
                  <a:schemeClr val="lt1"/>
                </a:solidFill>
                <a:latin typeface="Courier Prime"/>
                <a:ea typeface="Courier Prime"/>
                <a:cs typeface="Courier Prime"/>
                <a:sym typeface="Courier Prime"/>
              </a:rPr>
              <a:t>1000 m</a:t>
            </a:r>
            <a:endParaRPr sz="1000">
              <a:solidFill>
                <a:schemeClr val="lt1"/>
              </a:solidFill>
              <a:latin typeface="Courier Prime"/>
              <a:ea typeface="Courier Prime"/>
              <a:cs typeface="Courier Prime"/>
              <a:sym typeface="Courier Prime"/>
            </a:endParaRPr>
          </a:p>
        </p:txBody>
      </p:sp>
      <p:cxnSp>
        <p:nvCxnSpPr>
          <p:cNvPr id="852" name="Google Shape;852;p22"/>
          <p:cNvCxnSpPr/>
          <p:nvPr/>
        </p:nvCxnSpPr>
        <p:spPr>
          <a:xfrm rot="10800000">
            <a:off x="3117400" y="820025"/>
            <a:ext cx="900" cy="2872500"/>
          </a:xfrm>
          <a:prstGeom prst="straightConnector1">
            <a:avLst/>
          </a:prstGeom>
          <a:noFill/>
          <a:ln w="28575" cap="flat" cmpd="sng">
            <a:solidFill>
              <a:schemeClr val="lt2"/>
            </a:solidFill>
            <a:prstDash val="solid"/>
            <a:round/>
            <a:headEnd type="stealth" w="med" len="med"/>
            <a:tailEnd type="stealth" w="med" len="med"/>
          </a:ln>
        </p:spPr>
      </p:cxnSp>
      <p:cxnSp>
        <p:nvCxnSpPr>
          <p:cNvPr id="853" name="Google Shape;853;p22"/>
          <p:cNvCxnSpPr/>
          <p:nvPr/>
        </p:nvCxnSpPr>
        <p:spPr>
          <a:xfrm rot="10800000" flipH="1">
            <a:off x="3868550" y="857000"/>
            <a:ext cx="2400" cy="215400"/>
          </a:xfrm>
          <a:prstGeom prst="straightConnector1">
            <a:avLst/>
          </a:prstGeom>
          <a:noFill/>
          <a:ln w="9525" cap="flat" cmpd="sng">
            <a:solidFill>
              <a:schemeClr val="lt2"/>
            </a:solidFill>
            <a:prstDash val="solid"/>
            <a:round/>
            <a:headEnd type="stealth" w="med" len="med"/>
            <a:tailEnd type="stealth" w="med" len="med"/>
          </a:ln>
        </p:spPr>
      </p:cxnSp>
      <p:sp>
        <p:nvSpPr>
          <p:cNvPr id="854" name="Google Shape;854;p22"/>
          <p:cNvSpPr txBox="1"/>
          <p:nvPr/>
        </p:nvSpPr>
        <p:spPr>
          <a:xfrm>
            <a:off x="3934775" y="795350"/>
            <a:ext cx="541800" cy="338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1000">
                <a:solidFill>
                  <a:schemeClr val="lt1"/>
                </a:solidFill>
                <a:latin typeface="Courier Prime"/>
                <a:ea typeface="Courier Prime"/>
                <a:cs typeface="Courier Prime"/>
                <a:sym typeface="Courier Prime"/>
              </a:rPr>
              <a:t>50 m</a:t>
            </a:r>
            <a:endParaRPr sz="1000">
              <a:solidFill>
                <a:schemeClr val="lt1"/>
              </a:solidFill>
              <a:latin typeface="Courier Prime"/>
              <a:ea typeface="Courier Prime"/>
              <a:cs typeface="Courier Prime"/>
              <a:sym typeface="Courier Prime"/>
            </a:endParaRPr>
          </a:p>
        </p:txBody>
      </p:sp>
      <p:sp>
        <p:nvSpPr>
          <p:cNvPr id="855" name="Google Shape;855;p22"/>
          <p:cNvSpPr txBox="1"/>
          <p:nvPr/>
        </p:nvSpPr>
        <p:spPr>
          <a:xfrm>
            <a:off x="6430299" y="4120393"/>
            <a:ext cx="986100" cy="444000"/>
          </a:xfrm>
          <a:prstGeom prst="rect">
            <a:avLst/>
          </a:prstGeom>
          <a:noFill/>
          <a:ln>
            <a:noFill/>
          </a:ln>
        </p:spPr>
        <p:txBody>
          <a:bodyPr spcFirstLastPara="1" wrap="square" lIns="119850" tIns="119850" rIns="119850" bIns="119850" anchor="t" anchorCtr="0">
            <a:spAutoFit/>
          </a:bodyPr>
          <a:lstStyle/>
          <a:p>
            <a:pPr marL="0" lvl="0" indent="0" algn="ctr" rtl="0">
              <a:spcBef>
                <a:spcPts val="0"/>
              </a:spcBef>
              <a:spcAft>
                <a:spcPts val="0"/>
              </a:spcAft>
              <a:buNone/>
            </a:pPr>
            <a:r>
              <a:rPr lang="en-GB" sz="1311">
                <a:solidFill>
                  <a:schemeClr val="lt1"/>
                </a:solidFill>
                <a:latin typeface="Courier Prime"/>
                <a:ea typeface="Courier Prime"/>
                <a:cs typeface="Courier Prime"/>
                <a:sym typeface="Courier Prime"/>
              </a:rPr>
              <a:t>-2600 m</a:t>
            </a:r>
            <a:endParaRPr sz="1311">
              <a:solidFill>
                <a:schemeClr val="lt1"/>
              </a:solidFill>
              <a:latin typeface="Courier Prime"/>
              <a:ea typeface="Courier Prime"/>
              <a:cs typeface="Courier Prime"/>
              <a:sym typeface="Courier Prime"/>
            </a:endParaRPr>
          </a:p>
        </p:txBody>
      </p:sp>
      <p:cxnSp>
        <p:nvCxnSpPr>
          <p:cNvPr id="856" name="Google Shape;856;p22"/>
          <p:cNvCxnSpPr/>
          <p:nvPr/>
        </p:nvCxnSpPr>
        <p:spPr>
          <a:xfrm rot="10800000" flipH="1">
            <a:off x="6149711" y="4341165"/>
            <a:ext cx="362100" cy="2400"/>
          </a:xfrm>
          <a:prstGeom prst="straightConnector1">
            <a:avLst/>
          </a:prstGeom>
          <a:noFill/>
          <a:ln w="24975" cap="flat" cmpd="sng">
            <a:solidFill>
              <a:schemeClr val="lt2"/>
            </a:solidFill>
            <a:prstDash val="dot"/>
            <a:round/>
            <a:headEnd type="none" w="med" len="med"/>
            <a:tailEnd type="none" w="med" len="med"/>
          </a:ln>
        </p:spPr>
      </p:cxnSp>
      <p:sp>
        <p:nvSpPr>
          <p:cNvPr id="857" name="Google Shape;857;p22"/>
          <p:cNvSpPr txBox="1"/>
          <p:nvPr/>
        </p:nvSpPr>
        <p:spPr>
          <a:xfrm>
            <a:off x="6430299" y="4341168"/>
            <a:ext cx="986100" cy="366900"/>
          </a:xfrm>
          <a:prstGeom prst="rect">
            <a:avLst/>
          </a:prstGeom>
          <a:noFill/>
          <a:ln>
            <a:noFill/>
          </a:ln>
        </p:spPr>
        <p:txBody>
          <a:bodyPr spcFirstLastPara="1" wrap="square" lIns="119850" tIns="119850" rIns="119850" bIns="119850" anchor="t" anchorCtr="0">
            <a:spAutoFit/>
          </a:bodyPr>
          <a:lstStyle/>
          <a:p>
            <a:pPr marL="0" lvl="0" indent="0" algn="ctr" rtl="0">
              <a:spcBef>
                <a:spcPts val="0"/>
              </a:spcBef>
              <a:spcAft>
                <a:spcPts val="0"/>
              </a:spcAft>
              <a:buNone/>
            </a:pPr>
            <a:r>
              <a:rPr lang="en-GB" sz="811">
                <a:solidFill>
                  <a:schemeClr val="lt1"/>
                </a:solidFill>
                <a:latin typeface="Courier Prime"/>
                <a:ea typeface="Courier Prime"/>
                <a:cs typeface="Courier Prime"/>
                <a:sym typeface="Courier Prime"/>
              </a:rPr>
              <a:t>Ocean Floor</a:t>
            </a:r>
            <a:endParaRPr sz="811">
              <a:solidFill>
                <a:schemeClr val="lt1"/>
              </a:solidFill>
              <a:latin typeface="Courier Prime"/>
              <a:ea typeface="Courier Prime"/>
              <a:cs typeface="Courier Prime"/>
              <a:sym typeface="Courier Prime"/>
            </a:endParaRPr>
          </a:p>
        </p:txBody>
      </p:sp>
      <p:sp>
        <p:nvSpPr>
          <p:cNvPr id="859" name="Google Shape;859;p22"/>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p>
            <a:pPr marL="0" lvl="0" indent="0" algn="r" rtl="0">
              <a:spcBef>
                <a:spcPts val="0"/>
              </a:spcBef>
              <a:spcAft>
                <a:spcPts val="0"/>
              </a:spcAft>
              <a:buNone/>
            </a:pPr>
            <a:fld id="{00000000-1234-1234-1234-123412341234}" type="slidenum">
              <a:rPr lang="en-GB"/>
              <a:t>9</a:t>
            </a:fld>
            <a:endParaRPr/>
          </a:p>
        </p:txBody>
      </p:sp>
      <p:sp>
        <p:nvSpPr>
          <p:cNvPr id="3" name="Google Shape;753;p18">
            <a:extLst>
              <a:ext uri="{FF2B5EF4-FFF2-40B4-BE49-F238E27FC236}">
                <a16:creationId xmlns:a16="http://schemas.microsoft.com/office/drawing/2014/main" id="{D4D9BA54-3B82-6EC1-801C-E39C830E2929}"/>
              </a:ext>
            </a:extLst>
          </p:cNvPr>
          <p:cNvSpPr txBox="1"/>
          <p:nvPr/>
        </p:nvSpPr>
        <p:spPr>
          <a:xfrm>
            <a:off x="67350" y="4751600"/>
            <a:ext cx="1743600" cy="317100"/>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None/>
            </a:pPr>
            <a:r>
              <a:rPr lang="en-GB" sz="1000" b="0" dirty="0">
                <a:solidFill>
                  <a:schemeClr val="dk2"/>
                </a:solidFill>
                <a:latin typeface="Roboto SemiBold"/>
                <a:ea typeface="Roboto SemiBold"/>
                <a:cs typeface="Roboto SemiBold"/>
                <a:sym typeface="Roboto SemiBold"/>
              </a:rPr>
              <a:t>ANNABELLE GRIMES</a:t>
            </a:r>
            <a:endParaRPr sz="1000" b="0" dirty="0">
              <a:solidFill>
                <a:schemeClr val="dk2"/>
              </a:solidFill>
              <a:latin typeface="Roboto SemiBold"/>
              <a:ea typeface="Roboto SemiBold"/>
              <a:cs typeface="Roboto SemiBold"/>
              <a:sym typeface="Roboto SemiBold"/>
            </a:endParaRPr>
          </a:p>
          <a:p>
            <a:pPr lvl="0"/>
            <a:r>
              <a:rPr lang="en-GB" sz="900" b="0" dirty="0">
                <a:solidFill>
                  <a:srgbClr val="465375"/>
                </a:solidFill>
                <a:latin typeface="Roboto"/>
                <a:ea typeface="Roboto"/>
                <a:cs typeface="Roboto"/>
                <a:sym typeface="Roboto"/>
              </a:rPr>
              <a:t>P-ONE Collaboration • </a:t>
            </a:r>
            <a:r>
              <a:rPr lang="en-GB" sz="900" dirty="0">
                <a:solidFill>
                  <a:srgbClr val="465375"/>
                </a:solidFill>
                <a:latin typeface="Roboto"/>
                <a:ea typeface="Roboto"/>
                <a:cs typeface="Roboto"/>
                <a:sym typeface="Roboto"/>
              </a:rPr>
              <a:t>ISCRA </a:t>
            </a:r>
            <a:r>
              <a:rPr lang="en-GB" sz="900" b="0" dirty="0">
                <a:solidFill>
                  <a:srgbClr val="465375"/>
                </a:solidFill>
                <a:latin typeface="Roboto"/>
                <a:ea typeface="Roboto"/>
                <a:cs typeface="Roboto"/>
                <a:sym typeface="Roboto"/>
              </a:rPr>
              <a:t>2026</a:t>
            </a:r>
            <a:endParaRPr sz="900" b="0" dirty="0">
              <a:solidFill>
                <a:srgbClr val="465375"/>
              </a:solidFill>
              <a:latin typeface="Roboto"/>
              <a:ea typeface="Roboto"/>
              <a:cs typeface="Roboto"/>
              <a:sym typeface="Roboto"/>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120</TotalTime>
  <Words>2330</Words>
  <Application>Microsoft Office PowerPoint</Application>
  <PresentationFormat>On-screen Show (16:9)</PresentationFormat>
  <Paragraphs>426</Paragraphs>
  <Slides>25</Slides>
  <Notes>25</Notes>
  <HiddenSlides>0</HiddenSlides>
  <MMClips>1</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25</vt:i4>
      </vt:variant>
    </vt:vector>
  </HeadingPairs>
  <TitlesOfParts>
    <vt:vector size="34" baseType="lpstr">
      <vt:lpstr>Courier New</vt:lpstr>
      <vt:lpstr>Roboto ExtraBold</vt:lpstr>
      <vt:lpstr>Roboto SemiBold</vt:lpstr>
      <vt:lpstr>Roboto</vt:lpstr>
      <vt:lpstr>Cambria Math</vt:lpstr>
      <vt:lpstr>Courier Prime</vt:lpstr>
      <vt:lpstr>Times New Roman</vt:lpstr>
      <vt:lpstr>Arial</vt:lpstr>
      <vt:lpstr>Simple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Annabelle Grimes</cp:lastModifiedBy>
  <cp:revision>9</cp:revision>
  <dcterms:modified xsi:type="dcterms:W3CDTF">2026-08-04T12:49:11Z</dcterms:modified>
</cp:coreProperties>
</file>